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ppt/tags/tag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4.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5.xml" ContentType="application/vnd.openxmlformats-officedocument.presentationml.tags+xml"/>
  <Override PartName="/ppt/notesSlides/notesSlide21.xml" ContentType="application/vnd.openxmlformats-officedocument.presentationml.notesSlide+xml"/>
  <Override PartName="/ppt/tags/tag6.xml" ContentType="application/vnd.openxmlformats-officedocument.presentationml.tags+xml"/>
  <Override PartName="/ppt/notesSlides/notesSlide22.xml" ContentType="application/vnd.openxmlformats-officedocument.presentationml.notesSlide+xml"/>
  <Override PartName="/ppt/tags/tag7.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8.xml" ContentType="application/vnd.openxmlformats-officedocument.presentationml.tags+xml"/>
  <Override PartName="/ppt/notesSlides/notesSlide26.xml" ContentType="application/vnd.openxmlformats-officedocument.presentationml.notesSlide+xml"/>
  <Override PartName="/ppt/tags/tag9.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10.xml" ContentType="application/vnd.openxmlformats-officedocument.presentationml.tags+xml"/>
  <Override PartName="/ppt/notesSlides/notesSlide34.xml" ContentType="application/vnd.openxmlformats-officedocument.presentationml.notesSlide+xml"/>
  <Override PartName="/ppt/tags/tag11.xml" ContentType="application/vnd.openxmlformats-officedocument.presentationml.tags+xml"/>
  <Override PartName="/ppt/notesSlides/notesSlide35.xml" ContentType="application/vnd.openxmlformats-officedocument.presentationml.notesSlide+xml"/>
  <Override PartName="/ppt/tags/tag12.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ags/tag13.xml" ContentType="application/vnd.openxmlformats-officedocument.presentationml.tags+xml"/>
  <Override PartName="/ppt/notesSlides/notesSlide56.xml" ContentType="application/vnd.openxmlformats-officedocument.presentationml.notesSlide+xml"/>
  <Override PartName="/ppt/tags/tag14.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ags/tag15.xml" ContentType="application/vnd.openxmlformats-officedocument.presentationml.tags+xml"/>
  <Override PartName="/ppt/notesSlides/notesSlide60.xml" ContentType="application/vnd.openxmlformats-officedocument.presentationml.notesSlide+xml"/>
  <Override PartName="/ppt/tags/tag16.xml" ContentType="application/vnd.openxmlformats-officedocument.presentationml.tags+xml"/>
  <Override PartName="/ppt/notesSlides/notesSlide6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2" r:id="rId4"/>
    <p:sldMasterId id="2147483665" r:id="rId5"/>
    <p:sldMasterId id="2147483689" r:id="rId6"/>
    <p:sldMasterId id="2147483701" r:id="rId7"/>
    <p:sldMasterId id="2147483713" r:id="rId8"/>
    <p:sldMasterId id="2147483725" r:id="rId9"/>
    <p:sldMasterId id="2147483749" r:id="rId10"/>
    <p:sldMasterId id="2147483763" r:id="rId11"/>
    <p:sldMasterId id="2147483772" r:id="rId12"/>
  </p:sldMasterIdLst>
  <p:notesMasterIdLst>
    <p:notesMasterId r:id="rId74"/>
  </p:notesMasterIdLst>
  <p:handoutMasterIdLst>
    <p:handoutMasterId r:id="rId75"/>
  </p:handoutMasterIdLst>
  <p:sldIdLst>
    <p:sldId id="960" r:id="rId13"/>
    <p:sldId id="986" r:id="rId14"/>
    <p:sldId id="985" r:id="rId15"/>
    <p:sldId id="479" r:id="rId16"/>
    <p:sldId id="1116" r:id="rId17"/>
    <p:sldId id="893" r:id="rId18"/>
    <p:sldId id="888" r:id="rId19"/>
    <p:sldId id="393" r:id="rId20"/>
    <p:sldId id="1117" r:id="rId21"/>
    <p:sldId id="1002" r:id="rId22"/>
    <p:sldId id="303" r:id="rId23"/>
    <p:sldId id="1118" r:id="rId24"/>
    <p:sldId id="477" r:id="rId25"/>
    <p:sldId id="1119" r:id="rId26"/>
    <p:sldId id="304" r:id="rId27"/>
    <p:sldId id="911" r:id="rId28"/>
    <p:sldId id="1120" r:id="rId29"/>
    <p:sldId id="1121" r:id="rId30"/>
    <p:sldId id="1122" r:id="rId31"/>
    <p:sldId id="971" r:id="rId32"/>
    <p:sldId id="1115" r:id="rId33"/>
    <p:sldId id="1123" r:id="rId34"/>
    <p:sldId id="1106" r:id="rId35"/>
    <p:sldId id="440" r:id="rId36"/>
    <p:sldId id="972" r:id="rId37"/>
    <p:sldId id="1004" r:id="rId38"/>
    <p:sldId id="1125" r:id="rId39"/>
    <p:sldId id="470" r:id="rId40"/>
    <p:sldId id="471" r:id="rId41"/>
    <p:sldId id="1126" r:id="rId42"/>
    <p:sldId id="1127" r:id="rId43"/>
    <p:sldId id="1128" r:id="rId44"/>
    <p:sldId id="924" r:id="rId45"/>
    <p:sldId id="1129" r:id="rId46"/>
    <p:sldId id="1130" r:id="rId47"/>
    <p:sldId id="1131" r:id="rId48"/>
    <p:sldId id="1003" r:id="rId49"/>
    <p:sldId id="952" r:id="rId50"/>
    <p:sldId id="1133" r:id="rId51"/>
    <p:sldId id="996" r:id="rId52"/>
    <p:sldId id="997" r:id="rId53"/>
    <p:sldId id="998" r:id="rId54"/>
    <p:sldId id="1132" r:id="rId55"/>
    <p:sldId id="889" r:id="rId56"/>
    <p:sldId id="995" r:id="rId57"/>
    <p:sldId id="993" r:id="rId58"/>
    <p:sldId id="946" r:id="rId59"/>
    <p:sldId id="994" r:id="rId60"/>
    <p:sldId id="940" r:id="rId61"/>
    <p:sldId id="1007" r:id="rId62"/>
    <p:sldId id="969" r:id="rId63"/>
    <p:sldId id="951" r:id="rId64"/>
    <p:sldId id="977" r:id="rId65"/>
    <p:sldId id="1113" r:id="rId66"/>
    <p:sldId id="1135" r:id="rId67"/>
    <p:sldId id="1114" r:id="rId68"/>
    <p:sldId id="962" r:id="rId69"/>
    <p:sldId id="976" r:id="rId70"/>
    <p:sldId id="941" r:id="rId71"/>
    <p:sldId id="1136" r:id="rId72"/>
    <p:sldId id="313" r:id="rId73"/>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hapter 1: Meal Patterns" id="{58088881-2908-4768-9118-4C14AB9FF651}">
          <p14:sldIdLst>
            <p14:sldId id="960"/>
            <p14:sldId id="986"/>
          </p14:sldIdLst>
        </p14:section>
        <p14:section name="Chapter 1: Meal Patterns" id="{07E7ECA6-210B-4C9F-AE1B-6E0D58246177}">
          <p14:sldIdLst>
            <p14:sldId id="985"/>
            <p14:sldId id="479"/>
            <p14:sldId id="1116"/>
            <p14:sldId id="893"/>
            <p14:sldId id="888"/>
            <p14:sldId id="393"/>
            <p14:sldId id="1117"/>
          </p14:sldIdLst>
        </p14:section>
        <p14:section name="Offer vs. Serve" id="{604C79B6-0EA6-421A-B5E0-42174BFEFA20}">
          <p14:sldIdLst>
            <p14:sldId id="1002"/>
            <p14:sldId id="303"/>
            <p14:sldId id="1118"/>
            <p14:sldId id="477"/>
            <p14:sldId id="1119"/>
            <p14:sldId id="304"/>
            <p14:sldId id="911"/>
            <p14:sldId id="1120"/>
            <p14:sldId id="1121"/>
            <p14:sldId id="1122"/>
            <p14:sldId id="971"/>
            <p14:sldId id="1115"/>
            <p14:sldId id="1123"/>
            <p14:sldId id="1106"/>
            <p14:sldId id="440"/>
            <p14:sldId id="972"/>
            <p14:sldId id="1004"/>
            <p14:sldId id="1125"/>
            <p14:sldId id="470"/>
            <p14:sldId id="471"/>
            <p14:sldId id="1126"/>
            <p14:sldId id="1127"/>
            <p14:sldId id="1128"/>
            <p14:sldId id="924"/>
            <p14:sldId id="1129"/>
            <p14:sldId id="1130"/>
            <p14:sldId id="1131"/>
          </p14:sldIdLst>
        </p14:section>
        <p14:section name="Menus and Substitutions" id="{0601EC5E-6D84-45F8-AC6E-AD2D1CCE95C3}">
          <p14:sldIdLst>
            <p14:sldId id="1003"/>
            <p14:sldId id="952"/>
            <p14:sldId id="1133"/>
            <p14:sldId id="996"/>
            <p14:sldId id="997"/>
            <p14:sldId id="998"/>
            <p14:sldId id="1132"/>
            <p14:sldId id="889"/>
            <p14:sldId id="995"/>
            <p14:sldId id="993"/>
            <p14:sldId id="946"/>
            <p14:sldId id="994"/>
            <p14:sldId id="940"/>
            <p14:sldId id="1007"/>
            <p14:sldId id="969"/>
            <p14:sldId id="951"/>
            <p14:sldId id="977"/>
            <p14:sldId id="1113"/>
            <p14:sldId id="1135"/>
            <p14:sldId id="1114"/>
            <p14:sldId id="962"/>
            <p14:sldId id="976"/>
            <p14:sldId id="941"/>
            <p14:sldId id="1136"/>
            <p14:sldId id="313"/>
          </p14:sldIdLst>
        </p14:section>
      </p14:sectionLst>
    </p:ext>
    <p:ext uri="{EFAFB233-063F-42B5-8137-9DF3F51BA10A}">
      <p15:sldGuideLst xmlns:p15="http://schemas.microsoft.com/office/powerpoint/2012/main">
        <p15:guide id="1" orient="horz" pos="146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ul Del Castillo" initials="SDC" lastIdx="8" clrIdx="0"/>
  <p:cmAuthor id="2" name="Del castillo, Saul" initials="DcS" lastIdx="4" clrIdx="1">
    <p:extLst>
      <p:ext uri="{19B8F6BF-5375-455C-9EA6-DF929625EA0E}">
        <p15:presenceInfo xmlns:p15="http://schemas.microsoft.com/office/powerpoint/2012/main" userId="S-1-5-21-1853942846-4006300786-3363798535-26343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5B874"/>
    <a:srgbClr val="000000"/>
    <a:srgbClr val="FFBD00"/>
    <a:srgbClr val="3EC37B"/>
    <a:srgbClr val="F0D763"/>
    <a:srgbClr val="F3F3F3"/>
    <a:srgbClr val="F3F2F4"/>
    <a:srgbClr val="DE3F91"/>
    <a:srgbClr val="287F4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6C17A8-C731-0C45-2382-69E3AF16A837}" v="16" dt="2024-07-23T15:59:58.451"/>
    <p1510:client id="{DEF3C595-0E44-C2CD-96B8-92253964B89E}" v="2" dt="2024-07-23T15:58:01.9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23" autoAdjust="0"/>
    <p:restoredTop sz="86405" autoAdjust="0"/>
  </p:normalViewPr>
  <p:slideViewPr>
    <p:cSldViewPr snapToGrid="0" snapToObjects="1">
      <p:cViewPr>
        <p:scale>
          <a:sx n="68" d="100"/>
          <a:sy n="68" d="100"/>
        </p:scale>
        <p:origin x="629" y="125"/>
      </p:cViewPr>
      <p:guideLst>
        <p:guide orient="horz" pos="1464"/>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50" d="100"/>
        <a:sy n="150" d="100"/>
      </p:scale>
      <p:origin x="0" y="0"/>
    </p:cViewPr>
  </p:sorterViewPr>
  <p:notesViewPr>
    <p:cSldViewPr snapToGrid="0" snapToObjects="1">
      <p:cViewPr varScale="1">
        <p:scale>
          <a:sx n="85" d="100"/>
          <a:sy n="85" d="100"/>
        </p:scale>
        <p:origin x="3846"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16" Type="http://schemas.openxmlformats.org/officeDocument/2006/relationships/slide" Target="slides/slide4.xml"/><Relationship Id="rId11" Type="http://schemas.openxmlformats.org/officeDocument/2006/relationships/slideMaster" Target="slideMasters/slideMaster8.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notesMaster" Target="notesMasters/notesMaster1.xml"/><Relationship Id="rId79"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49.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viewProps" Target="viewProps.xml"/><Relationship Id="rId8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commentAuthors" Target="commentAuthors.xml"/><Relationship Id="rId7" Type="http://schemas.openxmlformats.org/officeDocument/2006/relationships/slideMaster" Target="slideMasters/slideMaster4.xml"/><Relationship Id="rId71" Type="http://schemas.openxmlformats.org/officeDocument/2006/relationships/slide" Target="slides/slide59.xml"/><Relationship Id="rId2" Type="http://schemas.openxmlformats.org/officeDocument/2006/relationships/customXml" Target="../customXml/item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163" tIns="46583" rIns="93163" bIns="46583" rtlCol="0"/>
          <a:lstStyle>
            <a:lvl1pPr algn="l">
              <a:defRPr sz="1200"/>
            </a:lvl1pPr>
          </a:lstStyle>
          <a:p>
            <a:endParaRPr lang="en-US"/>
          </a:p>
        </p:txBody>
      </p:sp>
      <p:sp>
        <p:nvSpPr>
          <p:cNvPr id="3" name="Date Placeholder 2"/>
          <p:cNvSpPr>
            <a:spLocks noGrp="1"/>
          </p:cNvSpPr>
          <p:nvPr>
            <p:ph type="dt" sz="quarter" idx="1"/>
          </p:nvPr>
        </p:nvSpPr>
        <p:spPr>
          <a:xfrm>
            <a:off x="3970939" y="0"/>
            <a:ext cx="3037840" cy="464820"/>
          </a:xfrm>
          <a:prstGeom prst="rect">
            <a:avLst/>
          </a:prstGeom>
        </p:spPr>
        <p:txBody>
          <a:bodyPr vert="horz" lIns="93163" tIns="46583" rIns="93163" bIns="46583" rtlCol="0"/>
          <a:lstStyle>
            <a:lvl1pPr algn="r">
              <a:defRPr sz="1200"/>
            </a:lvl1pPr>
          </a:lstStyle>
          <a:p>
            <a:fld id="{08A17FAA-1E96-4660-AE1D-AFF2A1A95EE7}" type="datetimeFigureOut">
              <a:rPr lang="en-US" smtClean="0"/>
              <a:t>8/8/2025</a:t>
            </a:fld>
            <a:endParaRPr lang="en-US"/>
          </a:p>
        </p:txBody>
      </p:sp>
      <p:sp>
        <p:nvSpPr>
          <p:cNvPr id="4" name="Footer Placeholder 3"/>
          <p:cNvSpPr>
            <a:spLocks noGrp="1"/>
          </p:cNvSpPr>
          <p:nvPr>
            <p:ph type="ftr" sz="quarter" idx="2"/>
          </p:nvPr>
        </p:nvSpPr>
        <p:spPr>
          <a:xfrm>
            <a:off x="1" y="8829967"/>
            <a:ext cx="3037840" cy="464820"/>
          </a:xfrm>
          <a:prstGeom prst="rect">
            <a:avLst/>
          </a:prstGeom>
        </p:spPr>
        <p:txBody>
          <a:bodyPr vert="horz" lIns="93163" tIns="46583" rIns="93163" bIns="46583" rtlCol="0" anchor="b"/>
          <a:lstStyle>
            <a:lvl1pPr algn="l">
              <a:defRPr sz="1200"/>
            </a:lvl1pPr>
          </a:lstStyle>
          <a:p>
            <a:endParaRPr lang="en-US"/>
          </a:p>
        </p:txBody>
      </p:sp>
      <p:sp>
        <p:nvSpPr>
          <p:cNvPr id="5" name="Slide Number Placeholder 4"/>
          <p:cNvSpPr>
            <a:spLocks noGrp="1"/>
          </p:cNvSpPr>
          <p:nvPr>
            <p:ph type="sldNum" sz="quarter" idx="3"/>
          </p:nvPr>
        </p:nvSpPr>
        <p:spPr>
          <a:xfrm>
            <a:off x="3970939" y="8829967"/>
            <a:ext cx="3037840" cy="464820"/>
          </a:xfrm>
          <a:prstGeom prst="rect">
            <a:avLst/>
          </a:prstGeom>
        </p:spPr>
        <p:txBody>
          <a:bodyPr vert="horz" lIns="93163" tIns="46583" rIns="93163" bIns="46583" rtlCol="0" anchor="b"/>
          <a:lstStyle>
            <a:lvl1pPr algn="r">
              <a:defRPr sz="1200"/>
            </a:lvl1pPr>
          </a:lstStyle>
          <a:p>
            <a:fld id="{47BCA075-FF7F-42F3-BB19-526830F87290}" type="slidenum">
              <a:rPr lang="en-US" smtClean="0"/>
              <a:t>‹#›</a:t>
            </a:fld>
            <a:endParaRPr lang="en-US"/>
          </a:p>
        </p:txBody>
      </p:sp>
    </p:spTree>
    <p:extLst>
      <p:ext uri="{BB962C8B-B14F-4D97-AF65-F5344CB8AC3E}">
        <p14:creationId xmlns:p14="http://schemas.microsoft.com/office/powerpoint/2010/main" val="25974338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5138"/>
          </a:xfrm>
          <a:prstGeom prst="rect">
            <a:avLst/>
          </a:prstGeom>
        </p:spPr>
        <p:txBody>
          <a:bodyPr vert="horz" lIns="91427" tIns="45714" rIns="91427" bIns="45714"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27" tIns="45714" rIns="91427" bIns="45714" rtlCol="0"/>
          <a:lstStyle>
            <a:lvl1pPr algn="r">
              <a:defRPr sz="1200"/>
            </a:lvl1pPr>
          </a:lstStyle>
          <a:p>
            <a:fld id="{31CBE6AC-9492-4292-8BDB-BD48EBBDE8D1}" type="datetimeFigureOut">
              <a:rPr lang="en-US" smtClean="0"/>
              <a:t>8/8/2025</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1427" tIns="45714" rIns="91427" bIns="45714" rtlCol="0" anchor="ctr"/>
          <a:lstStyle/>
          <a:p>
            <a:endParaRPr lang="en-US"/>
          </a:p>
        </p:txBody>
      </p:sp>
      <p:sp>
        <p:nvSpPr>
          <p:cNvPr id="5" name="Notes Placeholder 4"/>
          <p:cNvSpPr>
            <a:spLocks noGrp="1"/>
          </p:cNvSpPr>
          <p:nvPr>
            <p:ph type="body" sz="quarter" idx="3"/>
          </p:nvPr>
        </p:nvSpPr>
        <p:spPr>
          <a:xfrm>
            <a:off x="701675" y="4416427"/>
            <a:ext cx="5607050" cy="4183063"/>
          </a:xfrm>
          <a:prstGeom prst="rect">
            <a:avLst/>
          </a:prstGeom>
        </p:spPr>
        <p:txBody>
          <a:bodyPr vert="horz" lIns="91427" tIns="45714" rIns="91427" bIns="457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675"/>
            <a:ext cx="3038475" cy="465138"/>
          </a:xfrm>
          <a:prstGeom prst="rect">
            <a:avLst/>
          </a:prstGeom>
        </p:spPr>
        <p:txBody>
          <a:bodyPr vert="horz" lIns="91427" tIns="45714" rIns="91427" bIns="45714"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27" tIns="45714" rIns="91427" bIns="45714" rtlCol="0" anchor="b"/>
          <a:lstStyle>
            <a:lvl1pPr algn="r">
              <a:defRPr sz="1200"/>
            </a:lvl1pPr>
          </a:lstStyle>
          <a:p>
            <a:fld id="{D516E0BC-51EE-4218-A209-CC610A508EDD}" type="slidenum">
              <a:rPr lang="en-US" smtClean="0"/>
              <a:t>‹#›</a:t>
            </a:fld>
            <a:endParaRPr lang="en-US"/>
          </a:p>
        </p:txBody>
      </p:sp>
    </p:spTree>
    <p:extLst>
      <p:ext uri="{BB962C8B-B14F-4D97-AF65-F5344CB8AC3E}">
        <p14:creationId xmlns:p14="http://schemas.microsoft.com/office/powerpoint/2010/main" val="3666376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Hello Everybody my name is Alicia Corral Food Service Training Specialist I want to welcome you to meal patterns and offer versus serve training. In this training we will be discussing meal patterns, offer versus serve, and menus for our breakfast and lunch programs. Let's go ahead and get started.</a:t>
            </a:r>
          </a:p>
        </p:txBody>
      </p:sp>
      <p:sp>
        <p:nvSpPr>
          <p:cNvPr id="4" name="Slide Number Placeholder 3"/>
          <p:cNvSpPr>
            <a:spLocks noGrp="1"/>
          </p:cNvSpPr>
          <p:nvPr>
            <p:ph type="sldNum" sz="quarter" idx="5"/>
          </p:nvPr>
        </p:nvSpPr>
        <p:spPr/>
        <p:txBody>
          <a:bodyPr/>
          <a:lstStyle/>
          <a:p>
            <a:fld id="{D516E0BC-51EE-4218-A209-CC610A508EDD}" type="slidenum">
              <a:rPr lang="en-US" smtClean="0"/>
              <a:t>1</a:t>
            </a:fld>
            <a:endParaRPr lang="en-US"/>
          </a:p>
        </p:txBody>
      </p:sp>
    </p:spTree>
    <p:extLst>
      <p:ext uri="{BB962C8B-B14F-4D97-AF65-F5344CB8AC3E}">
        <p14:creationId xmlns:p14="http://schemas.microsoft.com/office/powerpoint/2010/main" val="9615576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16E0BC-51EE-4218-A209-CC610A508EDD}" type="slidenum">
              <a:rPr lang="en-US" smtClean="0"/>
              <a:t>10</a:t>
            </a:fld>
            <a:endParaRPr lang="en-US" dirty="0"/>
          </a:p>
        </p:txBody>
      </p:sp>
    </p:spTree>
    <p:extLst>
      <p:ext uri="{BB962C8B-B14F-4D97-AF65-F5344CB8AC3E}">
        <p14:creationId xmlns:p14="http://schemas.microsoft.com/office/powerpoint/2010/main" val="28846356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defTabSz="922859">
              <a:defRPr/>
            </a:pPr>
            <a:r>
              <a:rPr lang="en-US" altLang="en-US" b="1" dirty="0"/>
              <a:t>School Breakfast Program refers to the entrée as a food item no matter what you call it </a:t>
            </a:r>
            <a:r>
              <a:rPr lang="en-US" altLang="en-US" b="1" dirty="0" err="1"/>
              <a:t>it</a:t>
            </a:r>
            <a:r>
              <a:rPr lang="en-US" altLang="en-US" b="1" dirty="0"/>
              <a:t> is the same thing food item main item this is how it will be referenced on the menu. </a:t>
            </a:r>
          </a:p>
        </p:txBody>
      </p:sp>
      <p:sp>
        <p:nvSpPr>
          <p:cNvPr id="4" name="Slide Number Placeholder 3"/>
          <p:cNvSpPr>
            <a:spLocks noGrp="1"/>
          </p:cNvSpPr>
          <p:nvPr>
            <p:ph type="sldNum" sz="quarter" idx="10"/>
          </p:nvPr>
        </p:nvSpPr>
        <p:spPr/>
        <p:txBody>
          <a:bodyPr/>
          <a:lstStyle/>
          <a:p>
            <a:fld id="{D516E0BC-51EE-4218-A209-CC610A508EDD}" type="slidenum">
              <a:rPr lang="en-US" smtClean="0"/>
              <a:pPr/>
              <a:t>11</a:t>
            </a:fld>
            <a:endParaRPr lang="en-US" dirty="0"/>
          </a:p>
        </p:txBody>
      </p:sp>
    </p:spTree>
    <p:extLst>
      <p:ext uri="{BB962C8B-B14F-4D97-AF65-F5344CB8AC3E}">
        <p14:creationId xmlns:p14="http://schemas.microsoft.com/office/powerpoint/2010/main" val="8729858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defTabSz="922859">
              <a:defRPr/>
            </a:pPr>
            <a:r>
              <a:rPr lang="en-US" altLang="en-US" b="1" dirty="0"/>
              <a:t>Studies show that giving the student the choice to choose what they eat increases participation. Just like us we go to a restaurant we want to choose what we are going to eat not be told we only have one choice. </a:t>
            </a:r>
          </a:p>
        </p:txBody>
      </p:sp>
      <p:sp>
        <p:nvSpPr>
          <p:cNvPr id="4" name="Slide Number Placeholder 3"/>
          <p:cNvSpPr>
            <a:spLocks noGrp="1"/>
          </p:cNvSpPr>
          <p:nvPr>
            <p:ph type="sldNum" sz="quarter" idx="10"/>
          </p:nvPr>
        </p:nvSpPr>
        <p:spPr/>
        <p:txBody>
          <a:bodyPr/>
          <a:lstStyle/>
          <a:p>
            <a:fld id="{D516E0BC-51EE-4218-A209-CC610A508EDD}" type="slidenum">
              <a:rPr lang="en-US" smtClean="0"/>
              <a:pPr/>
              <a:t>12</a:t>
            </a:fld>
            <a:endParaRPr lang="en-US" dirty="0"/>
          </a:p>
        </p:txBody>
      </p:sp>
    </p:spTree>
    <p:extLst>
      <p:ext uri="{BB962C8B-B14F-4D97-AF65-F5344CB8AC3E}">
        <p14:creationId xmlns:p14="http://schemas.microsoft.com/office/powerpoint/2010/main" val="30339973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TELL: </a:t>
            </a:r>
            <a:r>
              <a:rPr lang="en-US" b="0" dirty="0"/>
              <a:t>What is the difference between a food item and a component? </a:t>
            </a:r>
            <a:r>
              <a:rPr lang="en-US" sz="1200" dirty="0">
                <a:solidFill>
                  <a:schemeClr val="bg1"/>
                </a:solidFill>
              </a:rPr>
              <a:t>A </a:t>
            </a:r>
            <a:r>
              <a:rPr lang="en-US" sz="1200" b="1" i="1" dirty="0">
                <a:solidFill>
                  <a:schemeClr val="bg1"/>
                </a:solidFill>
              </a:rPr>
              <a:t>FOOD ITEM </a:t>
            </a:r>
            <a:r>
              <a:rPr lang="en-US" sz="1200" dirty="0">
                <a:solidFill>
                  <a:schemeClr val="bg1"/>
                </a:solidFill>
              </a:rPr>
              <a:t>is a specific food offered that contains one or more food components. A </a:t>
            </a:r>
            <a:r>
              <a:rPr lang="en-US" sz="1200" b="1" i="1" dirty="0">
                <a:solidFill>
                  <a:schemeClr val="bg1"/>
                </a:solidFill>
              </a:rPr>
              <a:t>COMPONENT </a:t>
            </a:r>
            <a:r>
              <a:rPr lang="en-US" sz="1200" dirty="0">
                <a:solidFill>
                  <a:schemeClr val="bg1"/>
                </a:solidFill>
              </a:rPr>
              <a:t>is one of the food groups offered in a reimbursable meal. Lets talk more about that.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ndParaRPr>
          </a:p>
          <a:p>
            <a:endParaRPr lang="en-US" b="0" dirty="0"/>
          </a:p>
        </p:txBody>
      </p:sp>
      <p:sp>
        <p:nvSpPr>
          <p:cNvPr id="4" name="Slide Number Placeholder 3"/>
          <p:cNvSpPr>
            <a:spLocks noGrp="1"/>
          </p:cNvSpPr>
          <p:nvPr>
            <p:ph type="sldNum" sz="quarter" idx="10"/>
          </p:nvPr>
        </p:nvSpPr>
        <p:spPr/>
        <p:txBody>
          <a:bodyPr/>
          <a:lstStyle/>
          <a:p>
            <a:pPr defTabSz="460309">
              <a:defRPr/>
            </a:pPr>
            <a:fld id="{D516E0BC-51EE-4218-A209-CC610A508EDD}" type="slidenum">
              <a:rPr lang="en-US">
                <a:solidFill>
                  <a:prstClr val="black"/>
                </a:solidFill>
                <a:latin typeface="Calibri"/>
              </a:rPr>
              <a:pPr defTabSz="460309">
                <a:defRPr/>
              </a:pPr>
              <a:t>13</a:t>
            </a:fld>
            <a:endParaRPr lang="en-US">
              <a:solidFill>
                <a:prstClr val="black"/>
              </a:solidFill>
              <a:latin typeface="Calibri"/>
            </a:endParaRPr>
          </a:p>
        </p:txBody>
      </p:sp>
    </p:spTree>
    <p:extLst>
      <p:ext uri="{BB962C8B-B14F-4D97-AF65-F5344CB8AC3E}">
        <p14:creationId xmlns:p14="http://schemas.microsoft.com/office/powerpoint/2010/main" val="35848777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t>TELL: </a:t>
            </a:r>
            <a:r>
              <a:rPr lang="en-US" b="0" dirty="0"/>
              <a:t>For breakfast service, we refer to the food served as each food item. During lunch service, we will identify the food served as components. There can be 1 or more components in a food item. </a:t>
            </a:r>
          </a:p>
        </p:txBody>
      </p:sp>
      <p:sp>
        <p:nvSpPr>
          <p:cNvPr id="4" name="Slide Number Placeholder 3"/>
          <p:cNvSpPr>
            <a:spLocks noGrp="1"/>
          </p:cNvSpPr>
          <p:nvPr>
            <p:ph type="sldNum" sz="quarter" idx="10"/>
          </p:nvPr>
        </p:nvSpPr>
        <p:spPr/>
        <p:txBody>
          <a:bodyPr/>
          <a:lstStyle/>
          <a:p>
            <a:pPr defTabSz="460309">
              <a:defRPr/>
            </a:pPr>
            <a:fld id="{D516E0BC-51EE-4218-A209-CC610A508EDD}" type="slidenum">
              <a:rPr lang="en-US">
                <a:solidFill>
                  <a:prstClr val="black"/>
                </a:solidFill>
                <a:latin typeface="Calibri"/>
              </a:rPr>
              <a:pPr defTabSz="460309">
                <a:defRPr/>
              </a:pPr>
              <a:t>14</a:t>
            </a:fld>
            <a:endParaRPr lang="en-US">
              <a:solidFill>
                <a:prstClr val="black"/>
              </a:solidFill>
              <a:latin typeface="Calibri"/>
            </a:endParaRPr>
          </a:p>
        </p:txBody>
      </p:sp>
    </p:spTree>
    <p:extLst>
      <p:ext uri="{BB962C8B-B14F-4D97-AF65-F5344CB8AC3E}">
        <p14:creationId xmlns:p14="http://schemas.microsoft.com/office/powerpoint/2010/main" val="35431513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defTabSz="914185">
              <a:defRPr/>
            </a:pPr>
            <a:r>
              <a:rPr lang="en-US" b="1" baseline="0" dirty="0"/>
              <a:t>TELL: </a:t>
            </a:r>
            <a:r>
              <a:rPr lang="en-US" dirty="0">
                <a:solidFill>
                  <a:srgbClr val="000000"/>
                </a:solidFill>
              </a:rPr>
              <a:t>The Point of Service is the point in the foodservice operation where a determination can accurately be made that a reimbursable meal has been served to an eligible child.  This normally occurs at the end of the serving line. This procedure is the same for breakfast and lunch. For breakfast, mark  the students off on the roster and for lunch, the POS or rosters. The POS is done at the end of the serving line after it has been verified that the student has taken a reimbursable meal. There are no exceptions. </a:t>
            </a:r>
          </a:p>
          <a:p>
            <a:pPr defTabSz="922859">
              <a:defRPr/>
            </a:pPr>
            <a:endParaRPr lang="en-US" altLang="en-US" b="1" dirty="0"/>
          </a:p>
          <a:p>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pPr/>
              <a:t>15</a:t>
            </a:fld>
            <a:endParaRPr lang="en-US" dirty="0"/>
          </a:p>
        </p:txBody>
      </p:sp>
    </p:spTree>
    <p:extLst>
      <p:ext uri="{BB962C8B-B14F-4D97-AF65-F5344CB8AC3E}">
        <p14:creationId xmlns:p14="http://schemas.microsoft.com/office/powerpoint/2010/main" val="29910441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defTabSz="922859">
              <a:defRPr/>
            </a:pPr>
            <a:r>
              <a:rPr lang="en-US" altLang="en-US" b="1" dirty="0"/>
              <a:t>As I just mentioned claiming a meal in the POS happens at the end of the service line after a reimbursable meal has been claimed. 5 components must be offered 3 components must be taken 1 must be a fruit or vegetable. From the start of service to the end of service every single student that passes through your line must be offered 5 components. At any point during service any component runs out you must stop the line and replenish that component with the same or an equal item. Having a back up plan to substitute any items, communicating with team members and manager, and reading the meal contribution list will make this process easier. </a:t>
            </a:r>
          </a:p>
          <a:p>
            <a:pPr defTabSz="922859">
              <a:defRPr/>
            </a:pPr>
            <a:endParaRPr lang="en-US" altLang="en-US" b="1" dirty="0"/>
          </a:p>
          <a:p>
            <a:pPr defTabSz="922859">
              <a:defRPr/>
            </a:pPr>
            <a:endParaRPr lang="en-US" altLang="en-US" b="1" dirty="0"/>
          </a:p>
        </p:txBody>
      </p:sp>
      <p:sp>
        <p:nvSpPr>
          <p:cNvPr id="4" name="Slide Number Placeholder 3"/>
          <p:cNvSpPr>
            <a:spLocks noGrp="1"/>
          </p:cNvSpPr>
          <p:nvPr>
            <p:ph type="sldNum" sz="quarter" idx="10"/>
          </p:nvPr>
        </p:nvSpPr>
        <p:spPr/>
        <p:txBody>
          <a:bodyPr/>
          <a:lstStyle/>
          <a:p>
            <a:fld id="{D516E0BC-51EE-4218-A209-CC610A508EDD}" type="slidenum">
              <a:rPr lang="en-US" smtClean="0"/>
              <a:pPr/>
              <a:t>16</a:t>
            </a:fld>
            <a:endParaRPr lang="en-US" dirty="0"/>
          </a:p>
        </p:txBody>
      </p:sp>
    </p:spTree>
    <p:extLst>
      <p:ext uri="{BB962C8B-B14F-4D97-AF65-F5344CB8AC3E}">
        <p14:creationId xmlns:p14="http://schemas.microsoft.com/office/powerpoint/2010/main" val="42223751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17</a:t>
            </a:fld>
            <a:endParaRPr lang="en-US"/>
          </a:p>
        </p:txBody>
      </p:sp>
    </p:spTree>
    <p:extLst>
      <p:ext uri="{BB962C8B-B14F-4D97-AF65-F5344CB8AC3E}">
        <p14:creationId xmlns:p14="http://schemas.microsoft.com/office/powerpoint/2010/main" val="15494069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18</a:t>
            </a:fld>
            <a:endParaRPr lang="en-US"/>
          </a:p>
        </p:txBody>
      </p:sp>
    </p:spTree>
    <p:extLst>
      <p:ext uri="{BB962C8B-B14F-4D97-AF65-F5344CB8AC3E}">
        <p14:creationId xmlns:p14="http://schemas.microsoft.com/office/powerpoint/2010/main" val="32868917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19</a:t>
            </a:fld>
            <a:endParaRPr lang="en-US"/>
          </a:p>
        </p:txBody>
      </p:sp>
    </p:spTree>
    <p:extLst>
      <p:ext uri="{BB962C8B-B14F-4D97-AF65-F5344CB8AC3E}">
        <p14:creationId xmlns:p14="http://schemas.microsoft.com/office/powerpoint/2010/main" val="3711100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16E0BC-51EE-4218-A209-CC610A508EDD}" type="slidenum">
              <a:rPr lang="en-US" smtClean="0"/>
              <a:t>2</a:t>
            </a:fld>
            <a:endParaRPr lang="en-US" dirty="0"/>
          </a:p>
        </p:txBody>
      </p:sp>
    </p:spTree>
    <p:extLst>
      <p:ext uri="{BB962C8B-B14F-4D97-AF65-F5344CB8AC3E}">
        <p14:creationId xmlns:p14="http://schemas.microsoft.com/office/powerpoint/2010/main" val="42075328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defTabSz="460309">
              <a:defRPr/>
            </a:pPr>
            <a:fld id="{D516E0BC-51EE-4218-A209-CC610A508EDD}" type="slidenum">
              <a:rPr lang="en-US">
                <a:solidFill>
                  <a:prstClr val="black"/>
                </a:solidFill>
                <a:latin typeface="Calibri"/>
              </a:rPr>
              <a:pPr defTabSz="460309">
                <a:defRPr/>
              </a:pPr>
              <a:t>20</a:t>
            </a:fld>
            <a:endParaRPr lang="en-US" dirty="0">
              <a:solidFill>
                <a:prstClr val="black"/>
              </a:solidFill>
              <a:latin typeface="Calibri"/>
            </a:endParaRPr>
          </a:p>
        </p:txBody>
      </p:sp>
    </p:spTree>
    <p:extLst>
      <p:ext uri="{BB962C8B-B14F-4D97-AF65-F5344CB8AC3E}">
        <p14:creationId xmlns:p14="http://schemas.microsoft.com/office/powerpoint/2010/main" val="36504748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1481138" y="931863"/>
            <a:ext cx="8280401" cy="46593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b="0" baseline="0" dirty="0"/>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4922" indent="-290355" eaLnBrk="0" hangingPunct="0">
              <a:spcBef>
                <a:spcPct val="30000"/>
              </a:spcBef>
              <a:defRPr sz="1200">
                <a:solidFill>
                  <a:schemeClr val="tx1"/>
                </a:solidFill>
                <a:latin typeface="Calibri" pitchFamily="34" charset="0"/>
              </a:defRPr>
            </a:lvl2pPr>
            <a:lvl3pPr marL="1161418" indent="-232284" eaLnBrk="0" hangingPunct="0">
              <a:spcBef>
                <a:spcPct val="30000"/>
              </a:spcBef>
              <a:defRPr sz="1200">
                <a:solidFill>
                  <a:schemeClr val="tx1"/>
                </a:solidFill>
                <a:latin typeface="Calibri" pitchFamily="34" charset="0"/>
              </a:defRPr>
            </a:lvl3pPr>
            <a:lvl4pPr marL="1625987" indent="-232284" eaLnBrk="0" hangingPunct="0">
              <a:spcBef>
                <a:spcPct val="30000"/>
              </a:spcBef>
              <a:defRPr sz="1200">
                <a:solidFill>
                  <a:schemeClr val="tx1"/>
                </a:solidFill>
                <a:latin typeface="Calibri" pitchFamily="34" charset="0"/>
              </a:defRPr>
            </a:lvl4pPr>
            <a:lvl5pPr marL="2090554" indent="-232284" eaLnBrk="0" hangingPunct="0">
              <a:spcBef>
                <a:spcPct val="30000"/>
              </a:spcBef>
              <a:defRPr sz="1200">
                <a:solidFill>
                  <a:schemeClr val="tx1"/>
                </a:solidFill>
                <a:latin typeface="Calibri" pitchFamily="34" charset="0"/>
              </a:defRPr>
            </a:lvl5pPr>
            <a:lvl6pPr marL="2555121" indent="-232284" eaLnBrk="0" fontAlgn="base" hangingPunct="0">
              <a:spcBef>
                <a:spcPct val="30000"/>
              </a:spcBef>
              <a:spcAft>
                <a:spcPct val="0"/>
              </a:spcAft>
              <a:defRPr sz="1200">
                <a:solidFill>
                  <a:schemeClr val="tx1"/>
                </a:solidFill>
                <a:latin typeface="Calibri" pitchFamily="34" charset="0"/>
              </a:defRPr>
            </a:lvl6pPr>
            <a:lvl7pPr marL="3019689" indent="-232284" eaLnBrk="0" fontAlgn="base" hangingPunct="0">
              <a:spcBef>
                <a:spcPct val="30000"/>
              </a:spcBef>
              <a:spcAft>
                <a:spcPct val="0"/>
              </a:spcAft>
              <a:defRPr sz="1200">
                <a:solidFill>
                  <a:schemeClr val="tx1"/>
                </a:solidFill>
                <a:latin typeface="Calibri" pitchFamily="34" charset="0"/>
              </a:defRPr>
            </a:lvl7pPr>
            <a:lvl8pPr marL="3484257" indent="-232284" eaLnBrk="0" fontAlgn="base" hangingPunct="0">
              <a:spcBef>
                <a:spcPct val="30000"/>
              </a:spcBef>
              <a:spcAft>
                <a:spcPct val="0"/>
              </a:spcAft>
              <a:defRPr sz="1200">
                <a:solidFill>
                  <a:schemeClr val="tx1"/>
                </a:solidFill>
                <a:latin typeface="Calibri" pitchFamily="34" charset="0"/>
              </a:defRPr>
            </a:lvl8pPr>
            <a:lvl9pPr marL="3948825" indent="-232284" eaLnBrk="0" fontAlgn="base" hangingPunct="0">
              <a:spcBef>
                <a:spcPct val="30000"/>
              </a:spcBef>
              <a:spcAft>
                <a:spcPct val="0"/>
              </a:spcAft>
              <a:defRPr sz="1200">
                <a:solidFill>
                  <a:schemeClr val="tx1"/>
                </a:solidFill>
                <a:latin typeface="Calibri" pitchFamily="34" charset="0"/>
              </a:defRPr>
            </a:lvl9pPr>
          </a:lstStyle>
          <a:p>
            <a:pPr defTabSz="460309">
              <a:spcBef>
                <a:spcPct val="0"/>
              </a:spcBef>
              <a:defRPr/>
            </a:pPr>
            <a:fld id="{43BF6895-A8A0-49D3-B0BF-C1D3B9ECD039}" type="slidenum">
              <a:rPr lang="en-US" altLang="en-US">
                <a:solidFill>
                  <a:prstClr val="black"/>
                </a:solidFill>
                <a:latin typeface="Comic Sans MS" pitchFamily="66" charset="0"/>
              </a:rPr>
              <a:pPr defTabSz="460309">
                <a:spcBef>
                  <a:spcPct val="0"/>
                </a:spcBef>
                <a:defRPr/>
              </a:pPr>
              <a:t>21</a:t>
            </a:fld>
            <a:endParaRPr lang="en-US" altLang="en-US">
              <a:solidFill>
                <a:prstClr val="black"/>
              </a:solidFill>
              <a:latin typeface="Comic Sans MS" pitchFamily="66" charset="0"/>
            </a:endParaRPr>
          </a:p>
        </p:txBody>
      </p:sp>
    </p:spTree>
    <p:extLst>
      <p:ext uri="{BB962C8B-B14F-4D97-AF65-F5344CB8AC3E}">
        <p14:creationId xmlns:p14="http://schemas.microsoft.com/office/powerpoint/2010/main" val="10001966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1481138" y="931863"/>
            <a:ext cx="8280401" cy="46593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b="0" baseline="0" dirty="0"/>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4922" indent="-290355" eaLnBrk="0" hangingPunct="0">
              <a:spcBef>
                <a:spcPct val="30000"/>
              </a:spcBef>
              <a:defRPr sz="1200">
                <a:solidFill>
                  <a:schemeClr val="tx1"/>
                </a:solidFill>
                <a:latin typeface="Calibri" pitchFamily="34" charset="0"/>
              </a:defRPr>
            </a:lvl2pPr>
            <a:lvl3pPr marL="1161418" indent="-232284" eaLnBrk="0" hangingPunct="0">
              <a:spcBef>
                <a:spcPct val="30000"/>
              </a:spcBef>
              <a:defRPr sz="1200">
                <a:solidFill>
                  <a:schemeClr val="tx1"/>
                </a:solidFill>
                <a:latin typeface="Calibri" pitchFamily="34" charset="0"/>
              </a:defRPr>
            </a:lvl3pPr>
            <a:lvl4pPr marL="1625987" indent="-232284" eaLnBrk="0" hangingPunct="0">
              <a:spcBef>
                <a:spcPct val="30000"/>
              </a:spcBef>
              <a:defRPr sz="1200">
                <a:solidFill>
                  <a:schemeClr val="tx1"/>
                </a:solidFill>
                <a:latin typeface="Calibri" pitchFamily="34" charset="0"/>
              </a:defRPr>
            </a:lvl4pPr>
            <a:lvl5pPr marL="2090554" indent="-232284" eaLnBrk="0" hangingPunct="0">
              <a:spcBef>
                <a:spcPct val="30000"/>
              </a:spcBef>
              <a:defRPr sz="1200">
                <a:solidFill>
                  <a:schemeClr val="tx1"/>
                </a:solidFill>
                <a:latin typeface="Calibri" pitchFamily="34" charset="0"/>
              </a:defRPr>
            </a:lvl5pPr>
            <a:lvl6pPr marL="2555121" indent="-232284" eaLnBrk="0" fontAlgn="base" hangingPunct="0">
              <a:spcBef>
                <a:spcPct val="30000"/>
              </a:spcBef>
              <a:spcAft>
                <a:spcPct val="0"/>
              </a:spcAft>
              <a:defRPr sz="1200">
                <a:solidFill>
                  <a:schemeClr val="tx1"/>
                </a:solidFill>
                <a:latin typeface="Calibri" pitchFamily="34" charset="0"/>
              </a:defRPr>
            </a:lvl6pPr>
            <a:lvl7pPr marL="3019689" indent="-232284" eaLnBrk="0" fontAlgn="base" hangingPunct="0">
              <a:spcBef>
                <a:spcPct val="30000"/>
              </a:spcBef>
              <a:spcAft>
                <a:spcPct val="0"/>
              </a:spcAft>
              <a:defRPr sz="1200">
                <a:solidFill>
                  <a:schemeClr val="tx1"/>
                </a:solidFill>
                <a:latin typeface="Calibri" pitchFamily="34" charset="0"/>
              </a:defRPr>
            </a:lvl7pPr>
            <a:lvl8pPr marL="3484257" indent="-232284" eaLnBrk="0" fontAlgn="base" hangingPunct="0">
              <a:spcBef>
                <a:spcPct val="30000"/>
              </a:spcBef>
              <a:spcAft>
                <a:spcPct val="0"/>
              </a:spcAft>
              <a:defRPr sz="1200">
                <a:solidFill>
                  <a:schemeClr val="tx1"/>
                </a:solidFill>
                <a:latin typeface="Calibri" pitchFamily="34" charset="0"/>
              </a:defRPr>
            </a:lvl8pPr>
            <a:lvl9pPr marL="3948825" indent="-232284" eaLnBrk="0" fontAlgn="base" hangingPunct="0">
              <a:spcBef>
                <a:spcPct val="30000"/>
              </a:spcBef>
              <a:spcAft>
                <a:spcPct val="0"/>
              </a:spcAft>
              <a:defRPr sz="1200">
                <a:solidFill>
                  <a:schemeClr val="tx1"/>
                </a:solidFill>
                <a:latin typeface="Calibri" pitchFamily="34" charset="0"/>
              </a:defRPr>
            </a:lvl9pPr>
          </a:lstStyle>
          <a:p>
            <a:pPr defTabSz="460309">
              <a:spcBef>
                <a:spcPct val="0"/>
              </a:spcBef>
              <a:defRPr/>
            </a:pPr>
            <a:fld id="{43BF6895-A8A0-49D3-B0BF-C1D3B9ECD039}" type="slidenum">
              <a:rPr lang="en-US" altLang="en-US">
                <a:solidFill>
                  <a:prstClr val="black"/>
                </a:solidFill>
                <a:latin typeface="Comic Sans MS" pitchFamily="66" charset="0"/>
              </a:rPr>
              <a:pPr defTabSz="460309">
                <a:spcBef>
                  <a:spcPct val="0"/>
                </a:spcBef>
                <a:defRPr/>
              </a:pPr>
              <a:t>22</a:t>
            </a:fld>
            <a:endParaRPr lang="en-US" altLang="en-US">
              <a:solidFill>
                <a:prstClr val="black"/>
              </a:solidFill>
              <a:latin typeface="Comic Sans MS" pitchFamily="66" charset="0"/>
            </a:endParaRPr>
          </a:p>
        </p:txBody>
      </p:sp>
    </p:spTree>
    <p:extLst>
      <p:ext uri="{BB962C8B-B14F-4D97-AF65-F5344CB8AC3E}">
        <p14:creationId xmlns:p14="http://schemas.microsoft.com/office/powerpoint/2010/main" val="30724022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algn="ctr"/>
            <a:r>
              <a:rPr lang="en-US" sz="1650" b="1" dirty="0">
                <a:latin typeface="Calibri" panose="020F0502020204030204" pitchFamily="34" charset="0"/>
                <a:ea typeface="Calibri" panose="020F0502020204030204" pitchFamily="34" charset="0"/>
                <a:cs typeface="Calibri" panose="020F0502020204030204" pitchFamily="34" charset="0"/>
              </a:rPr>
              <a:t>We are going based off a point system for breakfast offer versus. Students must take a minimum of 3 points for it to be a full reimbursable meal. Every main item or food item is 2 points. </a:t>
            </a:r>
          </a:p>
          <a:p>
            <a:pPr algn="ctr"/>
            <a:endParaRPr lang="en-US" sz="1650" b="1" dirty="0">
              <a:latin typeface="Calibri" panose="020F0502020204030204" pitchFamily="34" charset="0"/>
              <a:ea typeface="Calibri" panose="020F0502020204030204" pitchFamily="34" charset="0"/>
              <a:cs typeface="Calibri" panose="020F0502020204030204" pitchFamily="34" charset="0"/>
            </a:endParaRPr>
          </a:p>
          <a:p>
            <a:pPr algn="ctr"/>
            <a:r>
              <a:rPr lang="en-US" sz="1650" b="1" dirty="0">
                <a:latin typeface="Calibri" panose="020F0502020204030204" pitchFamily="34" charset="0"/>
                <a:ea typeface="Calibri" panose="020F0502020204030204" pitchFamily="34" charset="0"/>
                <a:cs typeface="Calibri" panose="020F0502020204030204" pitchFamily="34" charset="0"/>
              </a:rPr>
              <a:t>STUDENTS MUST TAKE 3 POINTS:</a:t>
            </a:r>
          </a:p>
          <a:p>
            <a:pPr marL="640080" lvl="1" indent="-182880" algn="l">
              <a:buFont typeface="Arial" panose="020B0604020202020204" pitchFamily="34" charset="0"/>
              <a:buChar char="•"/>
            </a:pPr>
            <a:r>
              <a:rPr lang="en-US" sz="1650" b="0" dirty="0">
                <a:latin typeface="Calibri" panose="020F0502020204030204" pitchFamily="34" charset="0"/>
                <a:ea typeface="Calibri" panose="020F0502020204030204" pitchFamily="34" charset="0"/>
                <a:cs typeface="Calibri" panose="020F0502020204030204" pitchFamily="34" charset="0"/>
              </a:rPr>
              <a:t>Take no more than 1 food/main item</a:t>
            </a:r>
          </a:p>
          <a:p>
            <a:pPr marL="640080" lvl="1" indent="-182880" algn="l">
              <a:buFont typeface="Arial" panose="020B0604020202020204" pitchFamily="34" charset="0"/>
              <a:buChar char="•"/>
            </a:pPr>
            <a:r>
              <a:rPr lang="en-US" sz="1650" b="0" dirty="0">
                <a:latin typeface="Calibri" panose="020F0502020204030204" pitchFamily="34" charset="0"/>
                <a:ea typeface="Calibri" panose="020F0502020204030204" pitchFamily="34" charset="0"/>
                <a:cs typeface="Calibri" panose="020F0502020204030204" pitchFamily="34" charset="0"/>
              </a:rPr>
              <a:t>One item must be fruit or juice</a:t>
            </a:r>
          </a:p>
          <a:p>
            <a:endParaRPr lang="en-US" dirty="0"/>
          </a:p>
        </p:txBody>
      </p:sp>
      <p:sp>
        <p:nvSpPr>
          <p:cNvPr id="4" name="Slide Number Placeholder 3"/>
          <p:cNvSpPr>
            <a:spLocks noGrp="1"/>
          </p:cNvSpPr>
          <p:nvPr>
            <p:ph type="sldNum" sz="quarter" idx="5"/>
          </p:nvPr>
        </p:nvSpPr>
        <p:spPr/>
        <p:txBody>
          <a:bodyPr/>
          <a:lstStyle/>
          <a:p>
            <a:pPr defTabSz="931774">
              <a:defRPr/>
            </a:pPr>
            <a:fld id="{396B7AB7-A0EE-4B74-8FC2-24A4AD911861}" type="slidenum">
              <a:rPr lang="en-US">
                <a:solidFill>
                  <a:prstClr val="black"/>
                </a:solidFill>
                <a:latin typeface="Calibri" panose="020F0502020204030204"/>
              </a:rPr>
              <a:pPr defTabSz="931774">
                <a:defRPr/>
              </a:pPr>
              <a:t>23</a:t>
            </a:fld>
            <a:endParaRPr lang="en-US">
              <a:solidFill>
                <a:prstClr val="black"/>
              </a:solidFill>
              <a:latin typeface="Calibri" panose="020F0502020204030204"/>
            </a:endParaRPr>
          </a:p>
        </p:txBody>
      </p:sp>
    </p:spTree>
    <p:extLst>
      <p:ext uri="{BB962C8B-B14F-4D97-AF65-F5344CB8AC3E}">
        <p14:creationId xmlns:p14="http://schemas.microsoft.com/office/powerpoint/2010/main" val="14529632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t>TELL: </a:t>
            </a:r>
            <a:r>
              <a:rPr lang="en-US" b="0" dirty="0"/>
              <a:t>Did</a:t>
            </a:r>
            <a:r>
              <a:rPr lang="en-US" b="0" baseline="0" dirty="0"/>
              <a:t> you know that students can save some items for later? Everyday, students can save fruit to eat later after breakfast, and as long as it is not open, fruit cups, cereal, and delicious coffee cake are also included. We must have this mandatory poster updated it is no longer the save it for later alligator posters. </a:t>
            </a:r>
          </a:p>
          <a:p>
            <a:endParaRPr lang="en-US" b="0" baseline="0" dirty="0"/>
          </a:p>
          <a:p>
            <a:r>
              <a:rPr lang="en-US" b="0" baseline="0" dirty="0"/>
              <a:t>If you see we served breakfast and it is now lunch time and you see a student in your lunch line with milk from breakfast it is your responsibility to protect those students. Ask politely can I go ahead and replace that milk for you the temperature might be a little hot I don’t want you to get an upset stomach. </a:t>
            </a:r>
            <a:endParaRPr lang="en-US" dirty="0"/>
          </a:p>
        </p:txBody>
      </p:sp>
      <p:sp>
        <p:nvSpPr>
          <p:cNvPr id="4" name="Slide Number Placeholder 3"/>
          <p:cNvSpPr>
            <a:spLocks noGrp="1"/>
          </p:cNvSpPr>
          <p:nvPr>
            <p:ph type="sldNum" sz="quarter" idx="10"/>
          </p:nvPr>
        </p:nvSpPr>
        <p:spPr/>
        <p:txBody>
          <a:bodyPr/>
          <a:lstStyle/>
          <a:p>
            <a:pPr defTabSz="460309">
              <a:defRPr/>
            </a:pPr>
            <a:fld id="{D516E0BC-51EE-4218-A209-CC610A508EDD}" type="slidenum">
              <a:rPr lang="en-US">
                <a:solidFill>
                  <a:prstClr val="black"/>
                </a:solidFill>
                <a:latin typeface="Calibri"/>
              </a:rPr>
              <a:pPr defTabSz="460309">
                <a:defRPr/>
              </a:pPr>
              <a:t>24</a:t>
            </a:fld>
            <a:endParaRPr lang="en-US" dirty="0">
              <a:solidFill>
                <a:prstClr val="black"/>
              </a:solidFill>
              <a:latin typeface="Calibri"/>
            </a:endParaRPr>
          </a:p>
        </p:txBody>
      </p:sp>
    </p:spTree>
    <p:extLst>
      <p:ext uri="{BB962C8B-B14F-4D97-AF65-F5344CB8AC3E}">
        <p14:creationId xmlns:p14="http://schemas.microsoft.com/office/powerpoint/2010/main" val="11875860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t>TELL: </a:t>
            </a:r>
            <a:r>
              <a:rPr lang="en-US" b="0" dirty="0"/>
              <a:t>Who’s getting hungry</a:t>
            </a:r>
            <a:r>
              <a:rPr lang="en-US" b="0" baseline="0" dirty="0"/>
              <a:t> for lunch? </a:t>
            </a:r>
            <a:r>
              <a:rPr lang="en-US" b="0" dirty="0"/>
              <a:t>Now</a:t>
            </a:r>
            <a:r>
              <a:rPr lang="en-US" b="0" baseline="0" dirty="0"/>
              <a:t> that its almost time for lunch, let’s talk about some lunch rules!</a:t>
            </a:r>
            <a:endParaRPr lang="en-US" b="0" dirty="0"/>
          </a:p>
        </p:txBody>
      </p:sp>
      <p:sp>
        <p:nvSpPr>
          <p:cNvPr id="4" name="Slide Number Placeholder 3"/>
          <p:cNvSpPr>
            <a:spLocks noGrp="1"/>
          </p:cNvSpPr>
          <p:nvPr>
            <p:ph type="sldNum" sz="quarter" idx="10"/>
          </p:nvPr>
        </p:nvSpPr>
        <p:spPr/>
        <p:txBody>
          <a:bodyPr/>
          <a:lstStyle/>
          <a:p>
            <a:pPr defTabSz="460309">
              <a:defRPr/>
            </a:pPr>
            <a:fld id="{D516E0BC-51EE-4218-A209-CC610A508EDD}" type="slidenum">
              <a:rPr lang="en-US">
                <a:solidFill>
                  <a:prstClr val="black"/>
                </a:solidFill>
                <a:latin typeface="Calibri"/>
              </a:rPr>
              <a:pPr defTabSz="460309">
                <a:defRPr/>
              </a:pPr>
              <a:t>25</a:t>
            </a:fld>
            <a:endParaRPr lang="en-US" dirty="0">
              <a:solidFill>
                <a:prstClr val="black"/>
              </a:solidFill>
              <a:latin typeface="Calibri"/>
            </a:endParaRPr>
          </a:p>
        </p:txBody>
      </p:sp>
    </p:spTree>
    <p:extLst>
      <p:ext uri="{BB962C8B-B14F-4D97-AF65-F5344CB8AC3E}">
        <p14:creationId xmlns:p14="http://schemas.microsoft.com/office/powerpoint/2010/main" val="8430085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1481138" y="931863"/>
            <a:ext cx="8280401" cy="46593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READ: </a:t>
            </a:r>
            <a:r>
              <a:rPr lang="en-US" altLang="en-US" b="0" dirty="0"/>
              <a:t>The</a:t>
            </a:r>
            <a:r>
              <a:rPr lang="en-US" altLang="en-US" b="0" baseline="0" dirty="0"/>
              <a:t> Café LA Lunch sign is designed to facilitate the process of assembling a reimbursable meal by placing different colored star symbols to distinguish the different food components as well as the minimum selection requirements. Signage should be near the beginning of the serving line to help students select a reimbursable meal before reaching the POS.</a:t>
            </a:r>
          </a:p>
          <a:p>
            <a:pPr defTabSz="920483">
              <a:spcBef>
                <a:spcPct val="0"/>
              </a:spcBef>
              <a:defRPr/>
            </a:pPr>
            <a:endParaRPr lang="en-US" altLang="en-US" b="0" baseline="0" dirty="0"/>
          </a:p>
          <a:p>
            <a:pPr eaLnBrk="1" hangingPunct="1">
              <a:spcBef>
                <a:spcPct val="0"/>
              </a:spcBef>
            </a:pPr>
            <a:endParaRPr lang="en-US" altLang="en-US" b="0" baseline="0" dirty="0"/>
          </a:p>
          <a:p>
            <a:pPr eaLnBrk="1" hangingPunct="1">
              <a:spcBef>
                <a:spcPct val="0"/>
              </a:spcBef>
            </a:pPr>
            <a:endParaRPr lang="en-US" altLang="en-US" b="0" baseline="0" dirty="0"/>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4922" indent="-290355" eaLnBrk="0" hangingPunct="0">
              <a:spcBef>
                <a:spcPct val="30000"/>
              </a:spcBef>
              <a:defRPr sz="1200">
                <a:solidFill>
                  <a:schemeClr val="tx1"/>
                </a:solidFill>
                <a:latin typeface="Calibri" pitchFamily="34" charset="0"/>
              </a:defRPr>
            </a:lvl2pPr>
            <a:lvl3pPr marL="1161418" indent="-232284" eaLnBrk="0" hangingPunct="0">
              <a:spcBef>
                <a:spcPct val="30000"/>
              </a:spcBef>
              <a:defRPr sz="1200">
                <a:solidFill>
                  <a:schemeClr val="tx1"/>
                </a:solidFill>
                <a:latin typeface="Calibri" pitchFamily="34" charset="0"/>
              </a:defRPr>
            </a:lvl3pPr>
            <a:lvl4pPr marL="1625987" indent="-232284" eaLnBrk="0" hangingPunct="0">
              <a:spcBef>
                <a:spcPct val="30000"/>
              </a:spcBef>
              <a:defRPr sz="1200">
                <a:solidFill>
                  <a:schemeClr val="tx1"/>
                </a:solidFill>
                <a:latin typeface="Calibri" pitchFamily="34" charset="0"/>
              </a:defRPr>
            </a:lvl4pPr>
            <a:lvl5pPr marL="2090554" indent="-232284" eaLnBrk="0" hangingPunct="0">
              <a:spcBef>
                <a:spcPct val="30000"/>
              </a:spcBef>
              <a:defRPr sz="1200">
                <a:solidFill>
                  <a:schemeClr val="tx1"/>
                </a:solidFill>
                <a:latin typeface="Calibri" pitchFamily="34" charset="0"/>
              </a:defRPr>
            </a:lvl5pPr>
            <a:lvl6pPr marL="2555121" indent="-232284" eaLnBrk="0" fontAlgn="base" hangingPunct="0">
              <a:spcBef>
                <a:spcPct val="30000"/>
              </a:spcBef>
              <a:spcAft>
                <a:spcPct val="0"/>
              </a:spcAft>
              <a:defRPr sz="1200">
                <a:solidFill>
                  <a:schemeClr val="tx1"/>
                </a:solidFill>
                <a:latin typeface="Calibri" pitchFamily="34" charset="0"/>
              </a:defRPr>
            </a:lvl6pPr>
            <a:lvl7pPr marL="3019689" indent="-232284" eaLnBrk="0" fontAlgn="base" hangingPunct="0">
              <a:spcBef>
                <a:spcPct val="30000"/>
              </a:spcBef>
              <a:spcAft>
                <a:spcPct val="0"/>
              </a:spcAft>
              <a:defRPr sz="1200">
                <a:solidFill>
                  <a:schemeClr val="tx1"/>
                </a:solidFill>
                <a:latin typeface="Calibri" pitchFamily="34" charset="0"/>
              </a:defRPr>
            </a:lvl7pPr>
            <a:lvl8pPr marL="3484257" indent="-232284" eaLnBrk="0" fontAlgn="base" hangingPunct="0">
              <a:spcBef>
                <a:spcPct val="30000"/>
              </a:spcBef>
              <a:spcAft>
                <a:spcPct val="0"/>
              </a:spcAft>
              <a:defRPr sz="1200">
                <a:solidFill>
                  <a:schemeClr val="tx1"/>
                </a:solidFill>
                <a:latin typeface="Calibri" pitchFamily="34" charset="0"/>
              </a:defRPr>
            </a:lvl8pPr>
            <a:lvl9pPr marL="3948825" indent="-232284" eaLnBrk="0" fontAlgn="base" hangingPunct="0">
              <a:spcBef>
                <a:spcPct val="30000"/>
              </a:spcBef>
              <a:spcAft>
                <a:spcPct val="0"/>
              </a:spcAft>
              <a:defRPr sz="1200">
                <a:solidFill>
                  <a:schemeClr val="tx1"/>
                </a:solidFill>
                <a:latin typeface="Calibri" pitchFamily="34" charset="0"/>
              </a:defRPr>
            </a:lvl9pPr>
          </a:lstStyle>
          <a:p>
            <a:pPr defTabSz="460309">
              <a:spcBef>
                <a:spcPct val="0"/>
              </a:spcBef>
              <a:defRPr/>
            </a:pPr>
            <a:fld id="{43BF6895-A8A0-49D3-B0BF-C1D3B9ECD039}" type="slidenum">
              <a:rPr lang="en-US" altLang="en-US">
                <a:solidFill>
                  <a:prstClr val="black"/>
                </a:solidFill>
                <a:latin typeface="Comic Sans MS" pitchFamily="66" charset="0"/>
              </a:rPr>
              <a:pPr defTabSz="460309">
                <a:spcBef>
                  <a:spcPct val="0"/>
                </a:spcBef>
                <a:defRPr/>
              </a:pPr>
              <a:t>26</a:t>
            </a:fld>
            <a:endParaRPr lang="en-US" altLang="en-US">
              <a:solidFill>
                <a:prstClr val="black"/>
              </a:solidFill>
              <a:latin typeface="Comic Sans MS" pitchFamily="66" charset="0"/>
            </a:endParaRPr>
          </a:p>
        </p:txBody>
      </p:sp>
    </p:spTree>
    <p:extLst>
      <p:ext uri="{BB962C8B-B14F-4D97-AF65-F5344CB8AC3E}">
        <p14:creationId xmlns:p14="http://schemas.microsoft.com/office/powerpoint/2010/main" val="17294761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Students do NOT have to take all items offered. The magic number to remember is 3. 3 components from lunch must be selected. </a:t>
            </a:r>
          </a:p>
        </p:txBody>
      </p:sp>
      <p:sp>
        <p:nvSpPr>
          <p:cNvPr id="4" name="Slide Number Placeholder 3"/>
          <p:cNvSpPr>
            <a:spLocks noGrp="1"/>
          </p:cNvSpPr>
          <p:nvPr>
            <p:ph type="sldNum" sz="quarter" idx="10"/>
          </p:nvPr>
        </p:nvSpPr>
        <p:spPr/>
        <p:txBody>
          <a:bodyPr/>
          <a:lstStyle/>
          <a:p>
            <a:pPr defTabSz="460309">
              <a:defRPr/>
            </a:pPr>
            <a:fld id="{D516E0BC-51EE-4218-A209-CC610A508EDD}" type="slidenum">
              <a:rPr lang="en-US">
                <a:solidFill>
                  <a:prstClr val="black"/>
                </a:solidFill>
                <a:latin typeface="Calibri"/>
              </a:rPr>
              <a:pPr defTabSz="460309">
                <a:defRPr/>
              </a:pPr>
              <a:t>27</a:t>
            </a:fld>
            <a:endParaRPr lang="en-US">
              <a:solidFill>
                <a:prstClr val="black"/>
              </a:solidFill>
              <a:latin typeface="Calibri"/>
            </a:endParaRPr>
          </a:p>
        </p:txBody>
      </p:sp>
    </p:spTree>
    <p:extLst>
      <p:ext uri="{BB962C8B-B14F-4D97-AF65-F5344CB8AC3E}">
        <p14:creationId xmlns:p14="http://schemas.microsoft.com/office/powerpoint/2010/main" val="7921986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t>TELL: </a:t>
            </a:r>
            <a:r>
              <a:rPr lang="en-US" b="0" dirty="0"/>
              <a:t>The rules of lunch are the students must select at least 3 components for lunch. 1 must be a ½ a cup of fruit or a1/2 a cup of vegetable. </a:t>
            </a:r>
          </a:p>
        </p:txBody>
      </p:sp>
      <p:sp>
        <p:nvSpPr>
          <p:cNvPr id="4" name="Slide Number Placeholder 3"/>
          <p:cNvSpPr>
            <a:spLocks noGrp="1"/>
          </p:cNvSpPr>
          <p:nvPr>
            <p:ph type="sldNum" sz="quarter" idx="10"/>
          </p:nvPr>
        </p:nvSpPr>
        <p:spPr/>
        <p:txBody>
          <a:bodyPr/>
          <a:lstStyle/>
          <a:p>
            <a:pPr defTabSz="460309">
              <a:defRPr/>
            </a:pPr>
            <a:fld id="{D516E0BC-51EE-4218-A209-CC610A508EDD}" type="slidenum">
              <a:rPr lang="en-US">
                <a:solidFill>
                  <a:prstClr val="black"/>
                </a:solidFill>
                <a:latin typeface="Calibri"/>
              </a:rPr>
              <a:pPr defTabSz="460309">
                <a:defRPr/>
              </a:pPr>
              <a:t>28</a:t>
            </a:fld>
            <a:endParaRPr lang="en-US">
              <a:solidFill>
                <a:prstClr val="black"/>
              </a:solidFill>
              <a:latin typeface="Calibri"/>
            </a:endParaRPr>
          </a:p>
        </p:txBody>
      </p:sp>
    </p:spTree>
    <p:extLst>
      <p:ext uri="{BB962C8B-B14F-4D97-AF65-F5344CB8AC3E}">
        <p14:creationId xmlns:p14="http://schemas.microsoft.com/office/powerpoint/2010/main" val="37758855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t>TELL:  </a:t>
            </a:r>
            <a:r>
              <a:rPr lang="en-US" b="0" dirty="0"/>
              <a:t>Some menu</a:t>
            </a:r>
            <a:r>
              <a:rPr lang="en-US" b="0" baseline="0" dirty="0"/>
              <a:t> items will consist of 2 components or more (2 stars) Let’s break that down. As you can see here this burger has 2 components. The burger has the grain component and the hamburger patty contributes to the meat/meat alternative component. All they are missing for a full reimbursable meal is a fruit or vegetable. </a:t>
            </a:r>
            <a:endParaRPr lang="en-US" dirty="0"/>
          </a:p>
        </p:txBody>
      </p:sp>
      <p:sp>
        <p:nvSpPr>
          <p:cNvPr id="4" name="Slide Number Placeholder 3"/>
          <p:cNvSpPr>
            <a:spLocks noGrp="1"/>
          </p:cNvSpPr>
          <p:nvPr>
            <p:ph type="sldNum" sz="quarter" idx="10"/>
          </p:nvPr>
        </p:nvSpPr>
        <p:spPr/>
        <p:txBody>
          <a:bodyPr/>
          <a:lstStyle/>
          <a:p>
            <a:pPr defTabSz="460309">
              <a:defRPr/>
            </a:pPr>
            <a:fld id="{D516E0BC-51EE-4218-A209-CC610A508EDD}" type="slidenum">
              <a:rPr lang="en-US">
                <a:solidFill>
                  <a:prstClr val="black"/>
                </a:solidFill>
                <a:latin typeface="Calibri"/>
              </a:rPr>
              <a:pPr defTabSz="460309">
                <a:defRPr/>
              </a:pPr>
              <a:t>29</a:t>
            </a:fld>
            <a:endParaRPr lang="en-US">
              <a:solidFill>
                <a:prstClr val="black"/>
              </a:solidFill>
              <a:latin typeface="Calibri"/>
            </a:endParaRPr>
          </a:p>
        </p:txBody>
      </p:sp>
    </p:spTree>
    <p:extLst>
      <p:ext uri="{BB962C8B-B14F-4D97-AF65-F5344CB8AC3E}">
        <p14:creationId xmlns:p14="http://schemas.microsoft.com/office/powerpoint/2010/main" val="676108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The first topic we will be covering is meal patterns and why it is important to follow these meal patterns.  All school meal programs are required follow meal patterns and dietary specifications established by the U.S. Department of Agriculture (USDA). The menu team creates Café LA’s menus based off these meal patterns to ensure students receive the correct amount of nutrients and micronutrients. </a:t>
            </a:r>
          </a:p>
        </p:txBody>
      </p:sp>
      <p:sp>
        <p:nvSpPr>
          <p:cNvPr id="4" name="Slide Number Placeholder 3"/>
          <p:cNvSpPr>
            <a:spLocks noGrp="1"/>
          </p:cNvSpPr>
          <p:nvPr>
            <p:ph type="sldNum" sz="quarter" idx="5"/>
          </p:nvPr>
        </p:nvSpPr>
        <p:spPr/>
        <p:txBody>
          <a:bodyPr/>
          <a:lstStyle/>
          <a:p>
            <a:fld id="{D516E0BC-51EE-4218-A209-CC610A508EDD}" type="slidenum">
              <a:rPr lang="en-US" smtClean="0"/>
              <a:t>3</a:t>
            </a:fld>
            <a:endParaRPr lang="en-US" dirty="0"/>
          </a:p>
        </p:txBody>
      </p:sp>
    </p:spTree>
    <p:extLst>
      <p:ext uri="{BB962C8B-B14F-4D97-AF65-F5344CB8AC3E}">
        <p14:creationId xmlns:p14="http://schemas.microsoft.com/office/powerpoint/2010/main" val="36057248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0" dirty="0"/>
              <a:t>On this next slide can you tell me how many components is this menu item and why? </a:t>
            </a:r>
          </a:p>
          <a:p>
            <a:endParaRPr lang="en-US" b="0" dirty="0"/>
          </a:p>
          <a:p>
            <a:endParaRPr lang="en-US" b="0" dirty="0"/>
          </a:p>
          <a:p>
            <a:r>
              <a:rPr lang="en-US" b="0" dirty="0"/>
              <a:t>This pizza is 2 components that consists of the grain for the crust and the meat/meat alternative for the cheese and pepperoni. </a:t>
            </a:r>
          </a:p>
        </p:txBody>
      </p:sp>
      <p:sp>
        <p:nvSpPr>
          <p:cNvPr id="4" name="Slide Number Placeholder 3"/>
          <p:cNvSpPr>
            <a:spLocks noGrp="1"/>
          </p:cNvSpPr>
          <p:nvPr>
            <p:ph type="sldNum" sz="quarter" idx="10"/>
          </p:nvPr>
        </p:nvSpPr>
        <p:spPr/>
        <p:txBody>
          <a:bodyPr/>
          <a:lstStyle/>
          <a:p>
            <a:pPr defTabSz="460309">
              <a:defRPr/>
            </a:pPr>
            <a:fld id="{D516E0BC-51EE-4218-A209-CC610A508EDD}" type="slidenum">
              <a:rPr lang="en-US">
                <a:solidFill>
                  <a:prstClr val="black"/>
                </a:solidFill>
                <a:latin typeface="Calibri"/>
              </a:rPr>
              <a:pPr defTabSz="460309">
                <a:defRPr/>
              </a:pPr>
              <a:t>30</a:t>
            </a:fld>
            <a:endParaRPr lang="en-US">
              <a:solidFill>
                <a:prstClr val="black"/>
              </a:solidFill>
              <a:latin typeface="Calibri"/>
            </a:endParaRPr>
          </a:p>
        </p:txBody>
      </p:sp>
    </p:spTree>
    <p:extLst>
      <p:ext uri="{BB962C8B-B14F-4D97-AF65-F5344CB8AC3E}">
        <p14:creationId xmlns:p14="http://schemas.microsoft.com/office/powerpoint/2010/main" val="10206405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t>Let's go through one more example? Can anyone tell me how many components is this menu item and why?</a:t>
            </a:r>
          </a:p>
          <a:p>
            <a:endParaRPr lang="en-US" b="1" dirty="0"/>
          </a:p>
          <a:p>
            <a:endParaRPr lang="en-US" b="1" dirty="0"/>
          </a:p>
          <a:p>
            <a:r>
              <a:rPr lang="en-US" b="1" dirty="0"/>
              <a:t>This menu item is 3 meal components the rice is the grain, the chicken is meat/meat alternative, and the broccoli is ½ cup of vegetable. </a:t>
            </a:r>
            <a:endParaRPr lang="en-US" dirty="0"/>
          </a:p>
        </p:txBody>
      </p:sp>
      <p:sp>
        <p:nvSpPr>
          <p:cNvPr id="4" name="Slide Number Placeholder 3"/>
          <p:cNvSpPr>
            <a:spLocks noGrp="1"/>
          </p:cNvSpPr>
          <p:nvPr>
            <p:ph type="sldNum" sz="quarter" idx="10"/>
          </p:nvPr>
        </p:nvSpPr>
        <p:spPr/>
        <p:txBody>
          <a:bodyPr/>
          <a:lstStyle/>
          <a:p>
            <a:pPr defTabSz="460309">
              <a:defRPr/>
            </a:pPr>
            <a:fld id="{D516E0BC-51EE-4218-A209-CC610A508EDD}" type="slidenum">
              <a:rPr lang="en-US">
                <a:solidFill>
                  <a:prstClr val="black"/>
                </a:solidFill>
                <a:latin typeface="Calibri"/>
              </a:rPr>
              <a:pPr defTabSz="460309">
                <a:defRPr/>
              </a:pPr>
              <a:t>31</a:t>
            </a:fld>
            <a:endParaRPr lang="en-US">
              <a:solidFill>
                <a:prstClr val="black"/>
              </a:solidFill>
              <a:latin typeface="Calibri"/>
            </a:endParaRPr>
          </a:p>
        </p:txBody>
      </p:sp>
    </p:spTree>
    <p:extLst>
      <p:ext uri="{BB962C8B-B14F-4D97-AF65-F5344CB8AC3E}">
        <p14:creationId xmlns:p14="http://schemas.microsoft.com/office/powerpoint/2010/main" val="40002836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effectLst>
                  <a:outerShdw blurRad="38100" dist="38100" dir="2700000" algn="tl">
                    <a:srgbClr val="000000">
                      <a:alpha val="43137"/>
                    </a:srgbClr>
                  </a:outerShdw>
                </a:effectLst>
                <a:latin typeface="Berlin Sans FB Demi" panose="020E0802020502020306" pitchFamily="34" charset="0"/>
              </a:rPr>
              <a:t>Make sure you are reading the meal contribution list and recipe to see if the vegetable meets the ½ cup reimbursable meal requirement.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ffectLst>
                <a:outerShdw blurRad="38100" dist="38100" dir="2700000" algn="tl">
                  <a:srgbClr val="000000">
                    <a:alpha val="43137"/>
                  </a:srgbClr>
                </a:outerShdw>
              </a:effectLst>
              <a:latin typeface="Berlin Sans FB Demi" panose="020E0802020502020306"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effectLst>
                  <a:outerShdw blurRad="38100" dist="38100" dir="2700000" algn="tl">
                    <a:srgbClr val="000000">
                      <a:alpha val="43137"/>
                    </a:srgbClr>
                  </a:outerShdw>
                </a:effectLst>
                <a:latin typeface="Berlin Sans FB Demi" panose="020E0802020502020306" pitchFamily="34" charset="0"/>
              </a:rPr>
              <a:t>Using the meal contribution list can you tell me which of these items does not have a ½ cup of vegetable? </a:t>
            </a:r>
            <a:endParaRPr lang="en-US" sz="1200" dirty="0"/>
          </a:p>
          <a:p>
            <a:endParaRPr lang="en-US" b="1" dirty="0"/>
          </a:p>
        </p:txBody>
      </p:sp>
      <p:sp>
        <p:nvSpPr>
          <p:cNvPr id="4" name="Slide Number Placeholder 3"/>
          <p:cNvSpPr>
            <a:spLocks noGrp="1"/>
          </p:cNvSpPr>
          <p:nvPr>
            <p:ph type="sldNum" sz="quarter" idx="10"/>
          </p:nvPr>
        </p:nvSpPr>
        <p:spPr/>
        <p:txBody>
          <a:bodyPr/>
          <a:lstStyle/>
          <a:p>
            <a:pPr defTabSz="460309">
              <a:defRPr/>
            </a:pPr>
            <a:fld id="{D516E0BC-51EE-4218-A209-CC610A508EDD}" type="slidenum">
              <a:rPr lang="en-US">
                <a:solidFill>
                  <a:prstClr val="black"/>
                </a:solidFill>
                <a:latin typeface="Calibri"/>
              </a:rPr>
              <a:pPr defTabSz="460309">
                <a:defRPr/>
              </a:pPr>
              <a:t>32</a:t>
            </a:fld>
            <a:endParaRPr lang="en-US">
              <a:solidFill>
                <a:prstClr val="black"/>
              </a:solidFill>
              <a:latin typeface="Calibri"/>
            </a:endParaRPr>
          </a:p>
        </p:txBody>
      </p:sp>
    </p:spTree>
    <p:extLst>
      <p:ext uri="{BB962C8B-B14F-4D97-AF65-F5344CB8AC3E}">
        <p14:creationId xmlns:p14="http://schemas.microsoft.com/office/powerpoint/2010/main" val="17612459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The menu contribution list will give you the serving amount for each item/ </a:t>
            </a:r>
            <a:r>
              <a:rPr lang="en-US" dirty="0" err="1"/>
              <a:t>compinent</a:t>
            </a:r>
            <a:r>
              <a:rPr lang="en-US" dirty="0"/>
              <a:t> a student needs based on their age, grade, and standard set by the U.S.D.A. This is the reason it is important food service staff follow the recipes set forth, when preparing and serving meals. This ensures each student is getting the proper nutrition to achieve excellence in the L.A.U.S.D. In addition, if you need to make substitutions for any items you can </a:t>
            </a:r>
          </a:p>
        </p:txBody>
      </p:sp>
      <p:sp>
        <p:nvSpPr>
          <p:cNvPr id="4" name="Slide Number Placeholder 3"/>
          <p:cNvSpPr>
            <a:spLocks noGrp="1"/>
          </p:cNvSpPr>
          <p:nvPr>
            <p:ph type="sldNum" sz="quarter" idx="5"/>
          </p:nvPr>
        </p:nvSpPr>
        <p:spPr/>
        <p:txBody>
          <a:bodyPr/>
          <a:lstStyle/>
          <a:p>
            <a:fld id="{D516E0BC-51EE-4218-A209-CC610A508EDD}" type="slidenum">
              <a:rPr lang="en-US" smtClean="0"/>
              <a:t>33</a:t>
            </a:fld>
            <a:endParaRPr lang="en-US"/>
          </a:p>
        </p:txBody>
      </p:sp>
    </p:spTree>
    <p:extLst>
      <p:ext uri="{BB962C8B-B14F-4D97-AF65-F5344CB8AC3E}">
        <p14:creationId xmlns:p14="http://schemas.microsoft.com/office/powerpoint/2010/main" val="10675815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t>Activity: </a:t>
            </a:r>
            <a:r>
              <a:rPr lang="en-US" b="0" dirty="0"/>
              <a:t>As the child moves through the line</a:t>
            </a:r>
            <a:r>
              <a:rPr lang="en-US" b="0" baseline="0" dirty="0"/>
              <a:t>, he/she will pick up the items they will like for lunch. Does their selection complete a reimbursable meal?</a:t>
            </a:r>
          </a:p>
          <a:p>
            <a:endParaRPr lang="en-US" b="1" baseline="0" dirty="0"/>
          </a:p>
          <a:p>
            <a:r>
              <a:rPr lang="en-US" b="1" baseline="0" dirty="0"/>
              <a:t>Click through activity to continue with audience participation out loud. </a:t>
            </a:r>
            <a:endParaRPr lang="en-US" b="1" dirty="0"/>
          </a:p>
          <a:p>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34</a:t>
            </a:fld>
            <a:endParaRPr lang="en-US"/>
          </a:p>
        </p:txBody>
      </p:sp>
    </p:spTree>
    <p:extLst>
      <p:ext uri="{BB962C8B-B14F-4D97-AF65-F5344CB8AC3E}">
        <p14:creationId xmlns:p14="http://schemas.microsoft.com/office/powerpoint/2010/main" val="37471235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t>Activity: </a:t>
            </a:r>
            <a:r>
              <a:rPr lang="en-US" b="0" dirty="0"/>
              <a:t>As the child moves through the line</a:t>
            </a:r>
            <a:r>
              <a:rPr lang="en-US" b="0" baseline="0" dirty="0"/>
              <a:t>, he/she will pick up the items they will like for lunch. Does their selection complete a reimbursable meal?</a:t>
            </a:r>
          </a:p>
          <a:p>
            <a:endParaRPr lang="en-US" b="1" baseline="0" dirty="0"/>
          </a:p>
          <a:p>
            <a:r>
              <a:rPr lang="en-US" b="1" baseline="0" dirty="0"/>
              <a:t>Click through activity to continue with audience participation out loud. </a:t>
            </a:r>
            <a:endParaRPr lang="en-US" b="1" dirty="0"/>
          </a:p>
          <a:p>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35</a:t>
            </a:fld>
            <a:endParaRPr lang="en-US"/>
          </a:p>
        </p:txBody>
      </p:sp>
    </p:spTree>
    <p:extLst>
      <p:ext uri="{BB962C8B-B14F-4D97-AF65-F5344CB8AC3E}">
        <p14:creationId xmlns:p14="http://schemas.microsoft.com/office/powerpoint/2010/main" val="3099072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t>Activity: </a:t>
            </a:r>
            <a:r>
              <a:rPr lang="en-US" b="0" dirty="0"/>
              <a:t>As the child moves through the line</a:t>
            </a:r>
            <a:r>
              <a:rPr lang="en-US" b="0" baseline="0" dirty="0"/>
              <a:t>, he/she will pick up the items they will like for lunch. Does their selection complete a reimbursable meal?</a:t>
            </a:r>
          </a:p>
          <a:p>
            <a:endParaRPr lang="en-US" b="1" baseline="0" dirty="0"/>
          </a:p>
          <a:p>
            <a:r>
              <a:rPr lang="en-US" b="1" baseline="0" dirty="0"/>
              <a:t>Click through activity to continue with audience participation out loud. </a:t>
            </a:r>
            <a:endParaRPr lang="en-US" b="1" dirty="0"/>
          </a:p>
          <a:p>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36</a:t>
            </a:fld>
            <a:endParaRPr lang="en-US"/>
          </a:p>
        </p:txBody>
      </p:sp>
    </p:spTree>
    <p:extLst>
      <p:ext uri="{BB962C8B-B14F-4D97-AF65-F5344CB8AC3E}">
        <p14:creationId xmlns:p14="http://schemas.microsoft.com/office/powerpoint/2010/main" val="29916846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16E0BC-51EE-4218-A209-CC610A508EDD}" type="slidenum">
              <a:rPr lang="en-US" smtClean="0"/>
              <a:t>37</a:t>
            </a:fld>
            <a:endParaRPr lang="en-US" dirty="0"/>
          </a:p>
        </p:txBody>
      </p:sp>
    </p:spTree>
    <p:extLst>
      <p:ext uri="{BB962C8B-B14F-4D97-AF65-F5344CB8AC3E}">
        <p14:creationId xmlns:p14="http://schemas.microsoft.com/office/powerpoint/2010/main" val="16523980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Where are menus located? Back of the house menus are located on the Café LA Website under the menus tab. You will log in using your username and password into the internal users website then click the menus tab. When you click on the menus tab you will see menus are separated by grade for K-5, and Grades 6-12. Always make sure you are using the correct menu for your site to ensure you are following the correct meal pattern. </a:t>
            </a:r>
          </a:p>
          <a:p>
            <a:endParaRPr lang="en-US" dirty="0"/>
          </a:p>
        </p:txBody>
      </p:sp>
      <p:sp>
        <p:nvSpPr>
          <p:cNvPr id="4" name="Slide Number Placeholder 3"/>
          <p:cNvSpPr>
            <a:spLocks noGrp="1"/>
          </p:cNvSpPr>
          <p:nvPr>
            <p:ph type="sldNum" sz="quarter" idx="5"/>
          </p:nvPr>
        </p:nvSpPr>
        <p:spPr/>
        <p:txBody>
          <a:bodyPr/>
          <a:lstStyle/>
          <a:p>
            <a:fld id="{D516E0BC-51EE-4218-A209-CC610A508EDD}" type="slidenum">
              <a:rPr lang="en-US" smtClean="0"/>
              <a:t>38</a:t>
            </a:fld>
            <a:endParaRPr lang="en-US"/>
          </a:p>
        </p:txBody>
      </p:sp>
    </p:spTree>
    <p:extLst>
      <p:ext uri="{BB962C8B-B14F-4D97-AF65-F5344CB8AC3E}">
        <p14:creationId xmlns:p14="http://schemas.microsoft.com/office/powerpoint/2010/main" val="26444352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9C999-A1CE-B77A-3B34-BC0050D9EE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D3A2A9-3C6F-D8E9-DC25-F52F511C8364}"/>
              </a:ext>
            </a:extLst>
          </p:cNvPr>
          <p:cNvSpPr>
            <a:spLocks noGrp="1" noRot="1" noChangeAspect="1"/>
          </p:cNvSpPr>
          <p:nvPr>
            <p:ph type="sldImg"/>
          </p:nvPr>
        </p:nvSpPr>
        <p:spPr>
          <a:xfrm>
            <a:off x="406400" y="696913"/>
            <a:ext cx="6197600" cy="3486150"/>
          </a:xfrm>
        </p:spPr>
      </p:sp>
      <p:sp>
        <p:nvSpPr>
          <p:cNvPr id="3" name="Notes Placeholder 2">
            <a:extLst>
              <a:ext uri="{FF2B5EF4-FFF2-40B4-BE49-F238E27FC236}">
                <a16:creationId xmlns:a16="http://schemas.microsoft.com/office/drawing/2014/main" id="{54C7C7CC-51CD-D6C6-5D06-574B1CBF3BE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Where are menus located? Back of the house menus are located on the Café LA Website under the menus tab. You will log in using your username and password into the internal users website then click the menus tab. When you click on the menus tab you will see menus are separated by grade for K-5, and Grades 6-12. Always make sure you are using the correct menu for your site to ensure you are following the correct meal pattern. </a:t>
            </a:r>
          </a:p>
          <a:p>
            <a:endParaRPr lang="en-US" dirty="0"/>
          </a:p>
        </p:txBody>
      </p:sp>
      <p:sp>
        <p:nvSpPr>
          <p:cNvPr id="4" name="Slide Number Placeholder 3">
            <a:extLst>
              <a:ext uri="{FF2B5EF4-FFF2-40B4-BE49-F238E27FC236}">
                <a16:creationId xmlns:a16="http://schemas.microsoft.com/office/drawing/2014/main" id="{779809D9-A4A3-696B-5647-C9C3ED941172}"/>
              </a:ext>
            </a:extLst>
          </p:cNvPr>
          <p:cNvSpPr>
            <a:spLocks noGrp="1"/>
          </p:cNvSpPr>
          <p:nvPr>
            <p:ph type="sldNum" sz="quarter" idx="5"/>
          </p:nvPr>
        </p:nvSpPr>
        <p:spPr/>
        <p:txBody>
          <a:bodyPr/>
          <a:lstStyle/>
          <a:p>
            <a:fld id="{D516E0BC-51EE-4218-A209-CC610A508EDD}" type="slidenum">
              <a:rPr lang="en-US" smtClean="0"/>
              <a:t>39</a:t>
            </a:fld>
            <a:endParaRPr lang="en-US"/>
          </a:p>
        </p:txBody>
      </p:sp>
    </p:spTree>
    <p:extLst>
      <p:ext uri="{BB962C8B-B14F-4D97-AF65-F5344CB8AC3E}">
        <p14:creationId xmlns:p14="http://schemas.microsoft.com/office/powerpoint/2010/main" val="2333098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Read:</a:t>
            </a:r>
            <a:r>
              <a:rPr lang="en-US" altLang="en-US" baseline="0" dirty="0"/>
              <a:t> LAUSD provides nutritious meals to students of all grade levels through a variety of different food programs. EEC, Elementary, and secondary students follow the SBP meal pattern for breakfast, including BIC and Grab N Go. Lunch programs grades EEC-12 follow the NSLP meal pattern. The Supper and Summer Food Service Program (SFSP) and SSO follows the CACFP meal pattern and uses the meal pattern and portion size according to age. </a:t>
            </a:r>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841" indent="-285708">
              <a:defRPr>
                <a:solidFill>
                  <a:schemeClr val="tx1"/>
                </a:solidFill>
                <a:latin typeface="Calibri" panose="020F0502020204030204" pitchFamily="34" charset="0"/>
                <a:cs typeface="Arial" panose="020B0604020202020204" pitchFamily="34" charset="0"/>
              </a:defRPr>
            </a:lvl2pPr>
            <a:lvl3pPr marL="1142832" indent="-228567">
              <a:defRPr>
                <a:solidFill>
                  <a:schemeClr val="tx1"/>
                </a:solidFill>
                <a:latin typeface="Calibri" panose="020F0502020204030204" pitchFamily="34" charset="0"/>
                <a:cs typeface="Arial" panose="020B0604020202020204" pitchFamily="34" charset="0"/>
              </a:defRPr>
            </a:lvl3pPr>
            <a:lvl4pPr marL="1599965" indent="-228567">
              <a:defRPr>
                <a:solidFill>
                  <a:schemeClr val="tx1"/>
                </a:solidFill>
                <a:latin typeface="Calibri" panose="020F0502020204030204" pitchFamily="34" charset="0"/>
                <a:cs typeface="Arial" panose="020B0604020202020204" pitchFamily="34" charset="0"/>
              </a:defRPr>
            </a:lvl4pPr>
            <a:lvl5pPr marL="2057098" indent="-228567">
              <a:defRPr>
                <a:solidFill>
                  <a:schemeClr val="tx1"/>
                </a:solidFill>
                <a:latin typeface="Calibri" panose="020F0502020204030204" pitchFamily="34" charset="0"/>
                <a:cs typeface="Arial" panose="020B0604020202020204" pitchFamily="34" charset="0"/>
              </a:defRPr>
            </a:lvl5pPr>
            <a:lvl6pPr marL="2514230" indent="-22856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364" indent="-22856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8496" indent="-22856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5629" indent="-22856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E0005851-5229-4F86-9D6C-7C983902FE18}" type="slidenum">
              <a:rPr lang="en-GB" altLang="en-US" smtClean="0"/>
              <a:pPr/>
              <a:t>4</a:t>
            </a:fld>
            <a:endParaRPr lang="en-GB" altLang="en-US" dirty="0"/>
          </a:p>
        </p:txBody>
      </p:sp>
    </p:spTree>
    <p:extLst>
      <p:ext uri="{BB962C8B-B14F-4D97-AF65-F5344CB8AC3E}">
        <p14:creationId xmlns:p14="http://schemas.microsoft.com/office/powerpoint/2010/main" val="30537611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Other menus are also available on the FSD website under other menus. These menus are special Celebration Menus, Saturday Recovery Menu, Emergency One Day menus, and Shelf Stable menus.</a:t>
            </a:r>
          </a:p>
        </p:txBody>
      </p:sp>
      <p:sp>
        <p:nvSpPr>
          <p:cNvPr id="4" name="Slide Number Placeholder 3"/>
          <p:cNvSpPr>
            <a:spLocks noGrp="1"/>
          </p:cNvSpPr>
          <p:nvPr>
            <p:ph type="sldNum" sz="quarter" idx="5"/>
          </p:nvPr>
        </p:nvSpPr>
        <p:spPr/>
        <p:txBody>
          <a:bodyPr/>
          <a:lstStyle/>
          <a:p>
            <a:fld id="{D516E0BC-51EE-4218-A209-CC610A508EDD}" type="slidenum">
              <a:rPr lang="en-US" smtClean="0"/>
              <a:t>40</a:t>
            </a:fld>
            <a:endParaRPr lang="en-US"/>
          </a:p>
        </p:txBody>
      </p:sp>
    </p:spTree>
    <p:extLst>
      <p:ext uri="{BB962C8B-B14F-4D97-AF65-F5344CB8AC3E}">
        <p14:creationId xmlns:p14="http://schemas.microsoft.com/office/powerpoint/2010/main" val="38113235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200" dirty="0">
                <a:solidFill>
                  <a:schemeClr val="bg1"/>
                </a:solidFill>
                <a:latin typeface="Calibri" panose="020F0502020204030204"/>
              </a:rPr>
              <a:t>Salad bars are effective in increasing the consumption of fruits and vegetables. </a:t>
            </a:r>
            <a:endParaRPr lang="en-US" dirty="0"/>
          </a:p>
        </p:txBody>
      </p:sp>
      <p:sp>
        <p:nvSpPr>
          <p:cNvPr id="4" name="Slide Number Placeholder 3"/>
          <p:cNvSpPr>
            <a:spLocks noGrp="1"/>
          </p:cNvSpPr>
          <p:nvPr>
            <p:ph type="sldNum" sz="quarter" idx="5"/>
          </p:nvPr>
        </p:nvSpPr>
        <p:spPr/>
        <p:txBody>
          <a:bodyPr/>
          <a:lstStyle/>
          <a:p>
            <a:fld id="{D516E0BC-51EE-4218-A209-CC610A508EDD}" type="slidenum">
              <a:rPr lang="en-US" smtClean="0"/>
              <a:t>41</a:t>
            </a:fld>
            <a:endParaRPr lang="en-US"/>
          </a:p>
        </p:txBody>
      </p:sp>
    </p:spTree>
    <p:extLst>
      <p:ext uri="{BB962C8B-B14F-4D97-AF65-F5344CB8AC3E}">
        <p14:creationId xmlns:p14="http://schemas.microsoft.com/office/powerpoint/2010/main" val="27882939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Menu are located on the Café LA website? Click on “Menu tab” Always check to select and print out the correct grade level and service type menu.</a:t>
            </a:r>
          </a:p>
        </p:txBody>
      </p:sp>
      <p:sp>
        <p:nvSpPr>
          <p:cNvPr id="4" name="Slide Number Placeholder 3"/>
          <p:cNvSpPr>
            <a:spLocks noGrp="1"/>
          </p:cNvSpPr>
          <p:nvPr>
            <p:ph type="sldNum" sz="quarter" idx="5"/>
          </p:nvPr>
        </p:nvSpPr>
        <p:spPr/>
        <p:txBody>
          <a:bodyPr/>
          <a:lstStyle/>
          <a:p>
            <a:fld id="{D516E0BC-51EE-4218-A209-CC610A508EDD}" type="slidenum">
              <a:rPr lang="en-US" smtClean="0"/>
              <a:t>42</a:t>
            </a:fld>
            <a:endParaRPr lang="en-US"/>
          </a:p>
        </p:txBody>
      </p:sp>
    </p:spTree>
    <p:extLst>
      <p:ext uri="{BB962C8B-B14F-4D97-AF65-F5344CB8AC3E}">
        <p14:creationId xmlns:p14="http://schemas.microsoft.com/office/powerpoint/2010/main" val="22540586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0717E3-C74B-6B1D-2145-246097EF0B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EC370A-4EEF-702A-01EA-7CE8B2B1556F}"/>
              </a:ext>
            </a:extLst>
          </p:cNvPr>
          <p:cNvSpPr>
            <a:spLocks noGrp="1" noRot="1" noChangeAspect="1"/>
          </p:cNvSpPr>
          <p:nvPr>
            <p:ph type="sldImg"/>
          </p:nvPr>
        </p:nvSpPr>
        <p:spPr>
          <a:xfrm>
            <a:off x="406400" y="696913"/>
            <a:ext cx="6197600" cy="3486150"/>
          </a:xfrm>
        </p:spPr>
      </p:sp>
      <p:sp>
        <p:nvSpPr>
          <p:cNvPr id="3" name="Notes Placeholder 2">
            <a:extLst>
              <a:ext uri="{FF2B5EF4-FFF2-40B4-BE49-F238E27FC236}">
                <a16:creationId xmlns:a16="http://schemas.microsoft.com/office/drawing/2014/main" id="{9A228C9E-5972-97B3-B8D8-8A05C6138157}"/>
              </a:ext>
            </a:extLst>
          </p:cNvPr>
          <p:cNvSpPr>
            <a:spLocks noGrp="1"/>
          </p:cNvSpPr>
          <p:nvPr>
            <p:ph type="body" idx="1"/>
          </p:nvPr>
        </p:nvSpPr>
        <p:spPr/>
        <p:txBody>
          <a:bodyPr/>
          <a:lstStyle/>
          <a:p>
            <a:r>
              <a:rPr lang="en-US" dirty="0"/>
              <a:t>Menu are located on the Café LA website? Click on “Menu tab” Always check to select and print out the correct grade level and service type menu.</a:t>
            </a:r>
          </a:p>
        </p:txBody>
      </p:sp>
      <p:sp>
        <p:nvSpPr>
          <p:cNvPr id="4" name="Slide Number Placeholder 3">
            <a:extLst>
              <a:ext uri="{FF2B5EF4-FFF2-40B4-BE49-F238E27FC236}">
                <a16:creationId xmlns:a16="http://schemas.microsoft.com/office/drawing/2014/main" id="{969D6545-55AD-4568-4CA6-F460F0802508}"/>
              </a:ext>
            </a:extLst>
          </p:cNvPr>
          <p:cNvSpPr>
            <a:spLocks noGrp="1"/>
          </p:cNvSpPr>
          <p:nvPr>
            <p:ph type="sldNum" sz="quarter" idx="5"/>
          </p:nvPr>
        </p:nvSpPr>
        <p:spPr/>
        <p:txBody>
          <a:bodyPr/>
          <a:lstStyle/>
          <a:p>
            <a:fld id="{D516E0BC-51EE-4218-A209-CC610A508EDD}" type="slidenum">
              <a:rPr lang="en-US" smtClean="0"/>
              <a:t>43</a:t>
            </a:fld>
            <a:endParaRPr lang="en-US"/>
          </a:p>
        </p:txBody>
      </p:sp>
    </p:spTree>
    <p:extLst>
      <p:ext uri="{BB962C8B-B14F-4D97-AF65-F5344CB8AC3E}">
        <p14:creationId xmlns:p14="http://schemas.microsoft.com/office/powerpoint/2010/main" val="28828943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Use the YumYummi App to print out public menus for your customers. You can locate the YumYummi App and resources on how to use the app, on the Food Services Training Website. Log into LAUSD Food Services Internal Website using your LAUSD single sign on and password. Select Training Resources Tab &gt; Then scroll down to the Section YumYummi App. Once there you will find instructions on how to print menus using the </a:t>
            </a:r>
            <a:r>
              <a:rPr lang="en-US" dirty="0" err="1"/>
              <a:t>Yumyummi</a:t>
            </a:r>
            <a:r>
              <a:rPr lang="en-US" dirty="0"/>
              <a:t> app and QR codes that take you directly to the menus.</a:t>
            </a:r>
          </a:p>
        </p:txBody>
      </p:sp>
      <p:sp>
        <p:nvSpPr>
          <p:cNvPr id="4" name="Slide Number Placeholder 3"/>
          <p:cNvSpPr>
            <a:spLocks noGrp="1"/>
          </p:cNvSpPr>
          <p:nvPr>
            <p:ph type="sldNum" sz="quarter" idx="10"/>
          </p:nvPr>
        </p:nvSpPr>
        <p:spPr/>
        <p:txBody>
          <a:bodyPr/>
          <a:lstStyle/>
          <a:p>
            <a:pPr defTabSz="460309">
              <a:defRPr/>
            </a:pPr>
            <a:fld id="{D516E0BC-51EE-4218-A209-CC610A508EDD}" type="slidenum">
              <a:rPr lang="en-US">
                <a:solidFill>
                  <a:prstClr val="black"/>
                </a:solidFill>
                <a:latin typeface="Calibri"/>
              </a:rPr>
              <a:pPr defTabSz="460309">
                <a:defRPr/>
              </a:pPr>
              <a:t>44</a:t>
            </a:fld>
            <a:endParaRPr lang="en-US">
              <a:solidFill>
                <a:prstClr val="black"/>
              </a:solidFill>
              <a:latin typeface="Calibri"/>
            </a:endParaRPr>
          </a:p>
        </p:txBody>
      </p:sp>
    </p:spTree>
    <p:extLst>
      <p:ext uri="{BB962C8B-B14F-4D97-AF65-F5344CB8AC3E}">
        <p14:creationId xmlns:p14="http://schemas.microsoft.com/office/powerpoint/2010/main" val="21870714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60309">
              <a:defRPr/>
            </a:pPr>
            <a:fld id="{D516E0BC-51EE-4218-A209-CC610A508EDD}" type="slidenum">
              <a:rPr lang="en-US">
                <a:solidFill>
                  <a:prstClr val="black"/>
                </a:solidFill>
                <a:latin typeface="Calibri"/>
              </a:rPr>
              <a:pPr defTabSz="460309">
                <a:defRPr/>
              </a:pPr>
              <a:t>45</a:t>
            </a:fld>
            <a:endParaRPr lang="en-US">
              <a:solidFill>
                <a:prstClr val="black"/>
              </a:solidFill>
              <a:latin typeface="Calibri"/>
            </a:endParaRPr>
          </a:p>
        </p:txBody>
      </p:sp>
    </p:spTree>
    <p:extLst>
      <p:ext uri="{BB962C8B-B14F-4D97-AF65-F5344CB8AC3E}">
        <p14:creationId xmlns:p14="http://schemas.microsoft.com/office/powerpoint/2010/main" val="36375939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Lastly we will be covering tips for reading the menu. </a:t>
            </a:r>
          </a:p>
        </p:txBody>
      </p:sp>
      <p:sp>
        <p:nvSpPr>
          <p:cNvPr id="4" name="Slide Number Placeholder 3"/>
          <p:cNvSpPr>
            <a:spLocks noGrp="1"/>
          </p:cNvSpPr>
          <p:nvPr>
            <p:ph type="sldNum" sz="quarter" idx="5"/>
          </p:nvPr>
        </p:nvSpPr>
        <p:spPr/>
        <p:txBody>
          <a:bodyPr/>
          <a:lstStyle/>
          <a:p>
            <a:fld id="{D516E0BC-51EE-4218-A209-CC610A508EDD}" type="slidenum">
              <a:rPr lang="en-US" smtClean="0"/>
              <a:t>46</a:t>
            </a:fld>
            <a:endParaRPr lang="en-US"/>
          </a:p>
        </p:txBody>
      </p:sp>
    </p:spTree>
    <p:extLst>
      <p:ext uri="{BB962C8B-B14F-4D97-AF65-F5344CB8AC3E}">
        <p14:creationId xmlns:p14="http://schemas.microsoft.com/office/powerpoint/2010/main" val="30281761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The training team sat down with the menu team to discuss what do we want the managers to get out of the menus when reading them. Of course they need to follow the menus when forecasting and preparing meals to ensure the meal pattern is being followed but we want to make sure we understand what these menus are telling us. So lets get started. </a:t>
            </a:r>
          </a:p>
        </p:txBody>
      </p:sp>
      <p:sp>
        <p:nvSpPr>
          <p:cNvPr id="4" name="Slide Number Placeholder 3"/>
          <p:cNvSpPr>
            <a:spLocks noGrp="1"/>
          </p:cNvSpPr>
          <p:nvPr>
            <p:ph type="sldNum" sz="quarter" idx="5"/>
          </p:nvPr>
        </p:nvSpPr>
        <p:spPr/>
        <p:txBody>
          <a:bodyPr/>
          <a:lstStyle/>
          <a:p>
            <a:fld id="{D516E0BC-51EE-4218-A209-CC610A508EDD}" type="slidenum">
              <a:rPr lang="en-US" smtClean="0"/>
              <a:t>47</a:t>
            </a:fld>
            <a:endParaRPr lang="en-US"/>
          </a:p>
        </p:txBody>
      </p:sp>
    </p:spTree>
    <p:extLst>
      <p:ext uri="{BB962C8B-B14F-4D97-AF65-F5344CB8AC3E}">
        <p14:creationId xmlns:p14="http://schemas.microsoft.com/office/powerpoint/2010/main" val="26799472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So, first off, we want to look at the key words that are on the menus. This keywords and symbols tip sheet is available of the Cafe LA website under the menus tab. You can print and post this resource to refer back to if needed. </a:t>
            </a:r>
          </a:p>
        </p:txBody>
      </p:sp>
      <p:sp>
        <p:nvSpPr>
          <p:cNvPr id="4" name="Slide Number Placeholder 3"/>
          <p:cNvSpPr>
            <a:spLocks noGrp="1"/>
          </p:cNvSpPr>
          <p:nvPr>
            <p:ph type="sldNum" sz="quarter" idx="5"/>
          </p:nvPr>
        </p:nvSpPr>
        <p:spPr/>
        <p:txBody>
          <a:bodyPr/>
          <a:lstStyle/>
          <a:p>
            <a:fld id="{D516E0BC-51EE-4218-A209-CC610A508EDD}" type="slidenum">
              <a:rPr lang="en-US" smtClean="0"/>
              <a:t>48</a:t>
            </a:fld>
            <a:endParaRPr lang="en-US"/>
          </a:p>
        </p:txBody>
      </p:sp>
    </p:spTree>
    <p:extLst>
      <p:ext uri="{BB962C8B-B14F-4D97-AF65-F5344CB8AC3E}">
        <p14:creationId xmlns:p14="http://schemas.microsoft.com/office/powerpoint/2010/main" val="28487975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800" b="1" dirty="0">
                <a:solidFill>
                  <a:schemeClr val="bg1"/>
                </a:solidFill>
              </a:rPr>
              <a:t>“And (&amp;)” </a:t>
            </a:r>
            <a:r>
              <a:rPr lang="en-US" sz="1800" b="0" dirty="0">
                <a:solidFill>
                  <a:schemeClr val="bg1"/>
                </a:solidFill>
              </a:rPr>
              <a:t>indicates the side item and entrée are bundled and served together. It comes together as one item so when assembling it will be assembled all together it is married. </a:t>
            </a:r>
            <a:endParaRPr lang="en-US" sz="1200" dirty="0"/>
          </a:p>
        </p:txBody>
      </p:sp>
      <p:sp>
        <p:nvSpPr>
          <p:cNvPr id="4" name="Slide Number Placeholder 3"/>
          <p:cNvSpPr>
            <a:spLocks noGrp="1"/>
          </p:cNvSpPr>
          <p:nvPr>
            <p:ph type="sldNum" sz="quarter" idx="5"/>
          </p:nvPr>
        </p:nvSpPr>
        <p:spPr/>
        <p:txBody>
          <a:bodyPr/>
          <a:lstStyle/>
          <a:p>
            <a:fld id="{D516E0BC-51EE-4218-A209-CC610A508EDD}" type="slidenum">
              <a:rPr lang="en-US" smtClean="0"/>
              <a:t>49</a:t>
            </a:fld>
            <a:endParaRPr lang="en-US"/>
          </a:p>
        </p:txBody>
      </p:sp>
    </p:spTree>
    <p:extLst>
      <p:ext uri="{BB962C8B-B14F-4D97-AF65-F5344CB8AC3E}">
        <p14:creationId xmlns:p14="http://schemas.microsoft.com/office/powerpoint/2010/main" val="2647061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t>TELL: </a:t>
            </a:r>
            <a:r>
              <a:rPr lang="en-US" b="0" dirty="0"/>
              <a:t>The meal patterns are made up of 5 different components. As we go over the meal patterns these are the meal components you will see. Meat/Meat Alternative is protein such 1 oz. of cooked chicken meat, ½ cup of yogurt, ¼ cup of beans, or 1 oz of cheddar cheese. Examples of grains Café LA serves would be a 1 oz whole grain tortilla, 1 oz of whole grain cereal, a 1 oz dinner roll or ½ cup of cooked brown rice. Vegetables are served fresh, cooked, canned, frozen, and 100% juice. Fruits are served either fresh, canned, frozen, dried or 100% juice. Whether fruits and vegetables are fresh or frozen they must be a ½ cup to be considered reimbursable. </a:t>
            </a:r>
            <a:endParaRPr lang="en-US" dirty="0"/>
          </a:p>
        </p:txBody>
      </p:sp>
      <p:sp>
        <p:nvSpPr>
          <p:cNvPr id="4" name="Slide Number Placeholder 3"/>
          <p:cNvSpPr>
            <a:spLocks noGrp="1"/>
          </p:cNvSpPr>
          <p:nvPr>
            <p:ph type="sldNum" sz="quarter" idx="10"/>
          </p:nvPr>
        </p:nvSpPr>
        <p:spPr/>
        <p:txBody>
          <a:bodyPr/>
          <a:lstStyle/>
          <a:p>
            <a:pPr defTabSz="460309">
              <a:defRPr/>
            </a:pPr>
            <a:fld id="{D516E0BC-51EE-4218-A209-CC610A508EDD}" type="slidenum">
              <a:rPr lang="en-US">
                <a:solidFill>
                  <a:prstClr val="black"/>
                </a:solidFill>
                <a:latin typeface="Calibri"/>
              </a:rPr>
              <a:pPr defTabSz="460309">
                <a:defRPr/>
              </a:pPr>
              <a:t>5</a:t>
            </a:fld>
            <a:endParaRPr lang="en-US" dirty="0">
              <a:solidFill>
                <a:prstClr val="black"/>
              </a:solidFill>
              <a:latin typeface="Calibri"/>
            </a:endParaRPr>
          </a:p>
        </p:txBody>
      </p:sp>
    </p:spTree>
    <p:extLst>
      <p:ext uri="{BB962C8B-B14F-4D97-AF65-F5344CB8AC3E}">
        <p14:creationId xmlns:p14="http://schemas.microsoft.com/office/powerpoint/2010/main" val="24418800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This is a sample from the menu of how AND/OR would be used in the menu. AND/OR gives managers the choice to either/or </a:t>
            </a:r>
            <a:r>
              <a:rPr lang="en-US" dirty="0" err="1"/>
              <a:t>or</a:t>
            </a:r>
            <a:r>
              <a:rPr lang="en-US" dirty="0"/>
              <a:t> both items this gives our students more choices. </a:t>
            </a:r>
          </a:p>
        </p:txBody>
      </p:sp>
      <p:sp>
        <p:nvSpPr>
          <p:cNvPr id="4" name="Slide Number Placeholder 3"/>
          <p:cNvSpPr>
            <a:spLocks noGrp="1"/>
          </p:cNvSpPr>
          <p:nvPr>
            <p:ph type="sldNum" sz="quarter" idx="5"/>
          </p:nvPr>
        </p:nvSpPr>
        <p:spPr/>
        <p:txBody>
          <a:bodyPr/>
          <a:lstStyle/>
          <a:p>
            <a:fld id="{D516E0BC-51EE-4218-A209-CC610A508EDD}" type="slidenum">
              <a:rPr lang="en-US" smtClean="0"/>
              <a:t>50</a:t>
            </a:fld>
            <a:endParaRPr lang="en-US"/>
          </a:p>
        </p:txBody>
      </p:sp>
    </p:spTree>
    <p:extLst>
      <p:ext uri="{BB962C8B-B14F-4D97-AF65-F5344CB8AC3E}">
        <p14:creationId xmlns:p14="http://schemas.microsoft.com/office/powerpoint/2010/main" val="26335571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Optional items will clearly indicate that it is optional. Optional indicates the manager has the choice to prepare/offer or not to prepare/offer that menu item. For example, cinnamon French toast has an option to prepare the fresh apple cinnamon topping with the French toast. The Cinnamon French Toast is not optional you must serve the French toast if that’s the entrée you choose when forecasting but it is optional whether you will serve the fresh apple cinnamon topping. This option will be based off your students' preferences. If your students prefer their Cinnamon French Toast with the Fresh Apple Cinnamon Topping then make sure you are offering that option. If you see after a while they aren’t taking it anymore you can choose to stop offering that option. </a:t>
            </a:r>
          </a:p>
        </p:txBody>
      </p:sp>
      <p:sp>
        <p:nvSpPr>
          <p:cNvPr id="4" name="Slide Number Placeholder 3"/>
          <p:cNvSpPr>
            <a:spLocks noGrp="1"/>
          </p:cNvSpPr>
          <p:nvPr>
            <p:ph type="sldNum" sz="quarter" idx="5"/>
          </p:nvPr>
        </p:nvSpPr>
        <p:spPr/>
        <p:txBody>
          <a:bodyPr/>
          <a:lstStyle/>
          <a:p>
            <a:fld id="{D516E0BC-51EE-4218-A209-CC610A508EDD}" type="slidenum">
              <a:rPr lang="en-US" smtClean="0"/>
              <a:t>51</a:t>
            </a:fld>
            <a:endParaRPr lang="en-US"/>
          </a:p>
        </p:txBody>
      </p:sp>
    </p:spTree>
    <p:extLst>
      <p:ext uri="{BB962C8B-B14F-4D97-AF65-F5344CB8AC3E}">
        <p14:creationId xmlns:p14="http://schemas.microsoft.com/office/powerpoint/2010/main" val="525506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Now let’s look at the asterisk symbol when reading the menu. If you see a single asterisk with a burger or sandwich meaning this burger or sandwich comes with a fresh topping choice. When you read the key on the menu it will give you the option to serve either Fresh Pickles, Lettuce, or Lettuce &amp; Tomato with your burger or sandwich. Whether this is mandatory or optional will be indicated on the menu. Out of the 3 options if you refer to the menu contribution list the only item that is a full ½ cup vegetable is the lettuce &amp; tomato the fresh pickles and lettuce are only a topping. </a:t>
            </a:r>
          </a:p>
          <a:p>
            <a:r>
              <a:rPr lang="en-US" dirty="0"/>
              <a:t>If you see a double asterisk this refers to managers choice menu item. This applies to sandwich choice, smoothie choice or parfait choice. So this give you more options to serve your students the menu items they prefer. Remember we want to serve our students what they like to keep participation up. </a:t>
            </a:r>
          </a:p>
        </p:txBody>
      </p:sp>
      <p:sp>
        <p:nvSpPr>
          <p:cNvPr id="4" name="Slide Number Placeholder 3"/>
          <p:cNvSpPr>
            <a:spLocks noGrp="1"/>
          </p:cNvSpPr>
          <p:nvPr>
            <p:ph type="sldNum" sz="quarter" idx="5"/>
          </p:nvPr>
        </p:nvSpPr>
        <p:spPr/>
        <p:txBody>
          <a:bodyPr/>
          <a:lstStyle/>
          <a:p>
            <a:fld id="{D516E0BC-51EE-4218-A209-CC610A508EDD}" type="slidenum">
              <a:rPr lang="en-US" smtClean="0"/>
              <a:t>52</a:t>
            </a:fld>
            <a:endParaRPr lang="en-US"/>
          </a:p>
        </p:txBody>
      </p:sp>
    </p:spTree>
    <p:extLst>
      <p:ext uri="{BB962C8B-B14F-4D97-AF65-F5344CB8AC3E}">
        <p14:creationId xmlns:p14="http://schemas.microsoft.com/office/powerpoint/2010/main" val="17299951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B8ED5-A3B2-D7D5-D0CB-2E2EF93D28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CB72D8-096A-BF2E-2506-511C33746745}"/>
              </a:ext>
            </a:extLst>
          </p:cNvPr>
          <p:cNvSpPr>
            <a:spLocks noGrp="1" noRot="1" noChangeAspect="1"/>
          </p:cNvSpPr>
          <p:nvPr>
            <p:ph type="sldImg"/>
          </p:nvPr>
        </p:nvSpPr>
        <p:spPr>
          <a:xfrm>
            <a:off x="406400" y="696913"/>
            <a:ext cx="6197600" cy="3486150"/>
          </a:xfrm>
        </p:spPr>
      </p:sp>
      <p:sp>
        <p:nvSpPr>
          <p:cNvPr id="3" name="Notes Placeholder 2">
            <a:extLst>
              <a:ext uri="{FF2B5EF4-FFF2-40B4-BE49-F238E27FC236}">
                <a16:creationId xmlns:a16="http://schemas.microsoft.com/office/drawing/2014/main" id="{5843D341-9D26-E72C-CFCB-212334B68BCA}"/>
              </a:ext>
            </a:extLst>
          </p:cNvPr>
          <p:cNvSpPr>
            <a:spLocks noGrp="1"/>
          </p:cNvSpPr>
          <p:nvPr>
            <p:ph type="body" idx="1"/>
          </p:nvPr>
        </p:nvSpPr>
        <p:spPr/>
        <p:txBody>
          <a:bodyPr/>
          <a:lstStyle/>
          <a:p>
            <a:r>
              <a:rPr lang="en-US" dirty="0"/>
              <a:t>Next to each entrée a V will indicate the item is vegetarian. Remember a vegetarian can eat a vegan entrée however a vegan can not eat a vegetarian option because it may have cheese in it. Vegans eat nothing with animal by product. Vegans cant eat vegetarian </a:t>
            </a:r>
          </a:p>
        </p:txBody>
      </p:sp>
      <p:sp>
        <p:nvSpPr>
          <p:cNvPr id="4" name="Slide Number Placeholder 3">
            <a:extLst>
              <a:ext uri="{FF2B5EF4-FFF2-40B4-BE49-F238E27FC236}">
                <a16:creationId xmlns:a16="http://schemas.microsoft.com/office/drawing/2014/main" id="{24778C40-3651-559D-38FE-A76A2805482F}"/>
              </a:ext>
            </a:extLst>
          </p:cNvPr>
          <p:cNvSpPr>
            <a:spLocks noGrp="1"/>
          </p:cNvSpPr>
          <p:nvPr>
            <p:ph type="sldNum" sz="quarter" idx="5"/>
          </p:nvPr>
        </p:nvSpPr>
        <p:spPr/>
        <p:txBody>
          <a:bodyPr/>
          <a:lstStyle/>
          <a:p>
            <a:fld id="{D516E0BC-51EE-4218-A209-CC610A508EDD}" type="slidenum">
              <a:rPr lang="en-US" smtClean="0"/>
              <a:t>53</a:t>
            </a:fld>
            <a:endParaRPr lang="en-US"/>
          </a:p>
        </p:txBody>
      </p:sp>
    </p:spTree>
    <p:extLst>
      <p:ext uri="{BB962C8B-B14F-4D97-AF65-F5344CB8AC3E}">
        <p14:creationId xmlns:p14="http://schemas.microsoft.com/office/powerpoint/2010/main" val="30326982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B8ED5-A3B2-D7D5-D0CB-2E2EF93D28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CB72D8-096A-BF2E-2506-511C33746745}"/>
              </a:ext>
            </a:extLst>
          </p:cNvPr>
          <p:cNvSpPr>
            <a:spLocks noGrp="1" noRot="1" noChangeAspect="1"/>
          </p:cNvSpPr>
          <p:nvPr>
            <p:ph type="sldImg"/>
          </p:nvPr>
        </p:nvSpPr>
        <p:spPr>
          <a:xfrm>
            <a:off x="406400" y="696913"/>
            <a:ext cx="6197600" cy="3486150"/>
          </a:xfrm>
        </p:spPr>
      </p:sp>
      <p:sp>
        <p:nvSpPr>
          <p:cNvPr id="3" name="Notes Placeholder 2">
            <a:extLst>
              <a:ext uri="{FF2B5EF4-FFF2-40B4-BE49-F238E27FC236}">
                <a16:creationId xmlns:a16="http://schemas.microsoft.com/office/drawing/2014/main" id="{5843D341-9D26-E72C-CFCB-212334B68BCA}"/>
              </a:ext>
            </a:extLst>
          </p:cNvPr>
          <p:cNvSpPr>
            <a:spLocks noGrp="1"/>
          </p:cNvSpPr>
          <p:nvPr>
            <p:ph type="body" idx="1"/>
          </p:nvPr>
        </p:nvSpPr>
        <p:spPr/>
        <p:txBody>
          <a:bodyPr/>
          <a:lstStyle/>
          <a:p>
            <a:r>
              <a:rPr lang="en-US" dirty="0">
                <a:ea typeface="Calibri"/>
                <a:cs typeface="Calibri"/>
              </a:rPr>
              <a:t>Now that we went over the key words and symbols in the menus lets do a quick activity just for fun. Turn to activity 2A. Use the list of words below to write in the correct word or symbol that matched the definition. Use Menu 2B as a reference when filling out this activity. </a:t>
            </a:r>
          </a:p>
        </p:txBody>
      </p:sp>
      <p:sp>
        <p:nvSpPr>
          <p:cNvPr id="4" name="Slide Number Placeholder 3">
            <a:extLst>
              <a:ext uri="{FF2B5EF4-FFF2-40B4-BE49-F238E27FC236}">
                <a16:creationId xmlns:a16="http://schemas.microsoft.com/office/drawing/2014/main" id="{24778C40-3651-559D-38FE-A76A2805482F}"/>
              </a:ext>
            </a:extLst>
          </p:cNvPr>
          <p:cNvSpPr>
            <a:spLocks noGrp="1"/>
          </p:cNvSpPr>
          <p:nvPr>
            <p:ph type="sldNum" sz="quarter" idx="5"/>
          </p:nvPr>
        </p:nvSpPr>
        <p:spPr/>
        <p:txBody>
          <a:bodyPr/>
          <a:lstStyle/>
          <a:p>
            <a:fld id="{D516E0BC-51EE-4218-A209-CC610A508EDD}" type="slidenum">
              <a:rPr lang="en-US" smtClean="0"/>
              <a:t>54</a:t>
            </a:fld>
            <a:endParaRPr lang="en-US"/>
          </a:p>
        </p:txBody>
      </p:sp>
    </p:spTree>
    <p:extLst>
      <p:ext uri="{BB962C8B-B14F-4D97-AF65-F5344CB8AC3E}">
        <p14:creationId xmlns:p14="http://schemas.microsoft.com/office/powerpoint/2010/main" val="181942275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The training team sat down with the menu team to discuss what do we want the managers to get out of the menus when reading them. Of course they need to follow the menus when forecasting and preparing meals to ensure the meal pattern is being followed but we want to make sure we understand what these menus are telling us. So lets get started. </a:t>
            </a:r>
          </a:p>
        </p:txBody>
      </p:sp>
      <p:sp>
        <p:nvSpPr>
          <p:cNvPr id="4" name="Slide Number Placeholder 3"/>
          <p:cNvSpPr>
            <a:spLocks noGrp="1"/>
          </p:cNvSpPr>
          <p:nvPr>
            <p:ph type="sldNum" sz="quarter" idx="5"/>
          </p:nvPr>
        </p:nvSpPr>
        <p:spPr/>
        <p:txBody>
          <a:bodyPr/>
          <a:lstStyle/>
          <a:p>
            <a:fld id="{D516E0BC-51EE-4218-A209-CC610A508EDD}" type="slidenum">
              <a:rPr lang="en-US" smtClean="0"/>
              <a:t>55</a:t>
            </a:fld>
            <a:endParaRPr lang="en-US"/>
          </a:p>
        </p:txBody>
      </p:sp>
    </p:spTree>
    <p:extLst>
      <p:ext uri="{BB962C8B-B14F-4D97-AF65-F5344CB8AC3E}">
        <p14:creationId xmlns:p14="http://schemas.microsoft.com/office/powerpoint/2010/main" val="24206536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B8ED5-A3B2-D7D5-D0CB-2E2EF93D28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CB72D8-096A-BF2E-2506-511C33746745}"/>
              </a:ext>
            </a:extLst>
          </p:cNvPr>
          <p:cNvSpPr>
            <a:spLocks noGrp="1" noRot="1" noChangeAspect="1"/>
          </p:cNvSpPr>
          <p:nvPr>
            <p:ph type="sldImg"/>
          </p:nvPr>
        </p:nvSpPr>
        <p:spPr>
          <a:xfrm>
            <a:off x="406400" y="696913"/>
            <a:ext cx="6197600" cy="3486150"/>
          </a:xfrm>
        </p:spPr>
      </p:sp>
      <p:sp>
        <p:nvSpPr>
          <p:cNvPr id="3" name="Notes Placeholder 2">
            <a:extLst>
              <a:ext uri="{FF2B5EF4-FFF2-40B4-BE49-F238E27FC236}">
                <a16:creationId xmlns:a16="http://schemas.microsoft.com/office/drawing/2014/main" id="{5843D341-9D26-E72C-CFCB-212334B68BCA}"/>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24778C40-3651-559D-38FE-A76A2805482F}"/>
              </a:ext>
            </a:extLst>
          </p:cNvPr>
          <p:cNvSpPr>
            <a:spLocks noGrp="1"/>
          </p:cNvSpPr>
          <p:nvPr>
            <p:ph type="sldNum" sz="quarter" idx="5"/>
          </p:nvPr>
        </p:nvSpPr>
        <p:spPr/>
        <p:txBody>
          <a:bodyPr/>
          <a:lstStyle/>
          <a:p>
            <a:fld id="{D516E0BC-51EE-4218-A209-CC610A508EDD}" type="slidenum">
              <a:rPr lang="en-US" smtClean="0"/>
              <a:t>56</a:t>
            </a:fld>
            <a:endParaRPr lang="en-US"/>
          </a:p>
        </p:txBody>
      </p:sp>
    </p:spTree>
    <p:extLst>
      <p:ext uri="{BB962C8B-B14F-4D97-AF65-F5344CB8AC3E}">
        <p14:creationId xmlns:p14="http://schemas.microsoft.com/office/powerpoint/2010/main" val="35144439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Keep in mind when it comes to salad entrees if the salad entrée and the grain component have different recipe and stock numbers this indicates that it is NOT bundled together. There is no AND or &amp; Symbol meaning they are not bundled the bread is offer vs serve. Offer the bread with the salad based on your students' preferences. It must be offered but it is not mandatory for students to take the bread with the salad for that reason it is not bundled. For example the Cajun chicken salad has its own recipe number and the honey biscuit has its own stock number this means it is not bundled I may prepare more salads and less biscuits. Chicken parmesan salad is offered with cheesy garlic breadstick but it is not bundled but I know my students will like the breadstick so I will make sure to prepare enough of both items because I have to make sure not to run out. </a:t>
            </a:r>
          </a:p>
        </p:txBody>
      </p:sp>
      <p:sp>
        <p:nvSpPr>
          <p:cNvPr id="4" name="Slide Number Placeholder 3"/>
          <p:cNvSpPr>
            <a:spLocks noGrp="1"/>
          </p:cNvSpPr>
          <p:nvPr>
            <p:ph type="sldNum" sz="quarter" idx="5"/>
          </p:nvPr>
        </p:nvSpPr>
        <p:spPr/>
        <p:txBody>
          <a:bodyPr/>
          <a:lstStyle/>
          <a:p>
            <a:fld id="{D516E0BC-51EE-4218-A209-CC610A508EDD}" type="slidenum">
              <a:rPr lang="en-US" smtClean="0"/>
              <a:t>57</a:t>
            </a:fld>
            <a:endParaRPr lang="en-US"/>
          </a:p>
        </p:txBody>
      </p:sp>
    </p:spTree>
    <p:extLst>
      <p:ext uri="{BB962C8B-B14F-4D97-AF65-F5344CB8AC3E}">
        <p14:creationId xmlns:p14="http://schemas.microsoft.com/office/powerpoint/2010/main" val="399688164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Same as the salad entrée and grain component being offer versus serve the same applies to other menu items with bread as a side. As we said earlier if there are different recipe and stock numbers and no and symbol this indicates it is Offer Versus serve it must be offered but does not have to be served students don’t have to take it. For example </a:t>
            </a:r>
            <a:r>
              <a:rPr lang="en-US" dirty="0" err="1"/>
              <a:t>Chikn</a:t>
            </a:r>
            <a:r>
              <a:rPr lang="en-US" dirty="0"/>
              <a:t> Nuggets and Artisan Roll both these items have two different numbers so I wont bundle them I will offer it but students are not forced to take it. </a:t>
            </a:r>
            <a:r>
              <a:rPr lang="en-US" dirty="0" err="1"/>
              <a:t>Chikn</a:t>
            </a:r>
            <a:r>
              <a:rPr lang="en-US" dirty="0"/>
              <a:t> Nuggets are a popular item at Happy elementary so I will prepare 100 servings of </a:t>
            </a:r>
            <a:r>
              <a:rPr lang="en-US" dirty="0" err="1"/>
              <a:t>Chikn</a:t>
            </a:r>
            <a:r>
              <a:rPr lang="en-US" dirty="0"/>
              <a:t> Nuggets but based on my students preferences I will only offer 50 servings of the artisan roll because not every student who takes </a:t>
            </a:r>
            <a:r>
              <a:rPr lang="en-US" dirty="0" err="1"/>
              <a:t>chikn</a:t>
            </a:r>
            <a:r>
              <a:rPr lang="en-US" dirty="0"/>
              <a:t> nuggets takes the roll with it. I want to offer enough rolls without running out while at the same time not staying with too many rolls on hand because I want to reduce waste and I don’t want to waste productivity time by preparing excess of items that are not needed. </a:t>
            </a:r>
          </a:p>
        </p:txBody>
      </p:sp>
      <p:sp>
        <p:nvSpPr>
          <p:cNvPr id="4" name="Slide Number Placeholder 3"/>
          <p:cNvSpPr>
            <a:spLocks noGrp="1"/>
          </p:cNvSpPr>
          <p:nvPr>
            <p:ph type="sldNum" sz="quarter" idx="5"/>
          </p:nvPr>
        </p:nvSpPr>
        <p:spPr/>
        <p:txBody>
          <a:bodyPr/>
          <a:lstStyle/>
          <a:p>
            <a:fld id="{D516E0BC-51EE-4218-A209-CC610A508EDD}" type="slidenum">
              <a:rPr lang="en-US" smtClean="0"/>
              <a:t>58</a:t>
            </a:fld>
            <a:endParaRPr lang="en-US"/>
          </a:p>
        </p:txBody>
      </p:sp>
    </p:spTree>
    <p:extLst>
      <p:ext uri="{BB962C8B-B14F-4D97-AF65-F5344CB8AC3E}">
        <p14:creationId xmlns:p14="http://schemas.microsoft.com/office/powerpoint/2010/main" val="56841613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Smoothie and Parfait entrees follow the same rule for the grain component being OVS. They are not bundled with granola they do not need to match. They must be offered but students are not required to take the grain with the smoothie or parfait. Things to remember is serve what your students like. Although items are not bundled, we still have to offer it we can not run out of any item. Part of offer versus serve guidelines every student from the start of service to the end must receive the same or equal. </a:t>
            </a:r>
          </a:p>
        </p:txBody>
      </p:sp>
      <p:sp>
        <p:nvSpPr>
          <p:cNvPr id="4" name="Slide Number Placeholder 3"/>
          <p:cNvSpPr>
            <a:spLocks noGrp="1"/>
          </p:cNvSpPr>
          <p:nvPr>
            <p:ph type="sldNum" sz="quarter" idx="5"/>
          </p:nvPr>
        </p:nvSpPr>
        <p:spPr/>
        <p:txBody>
          <a:bodyPr/>
          <a:lstStyle/>
          <a:p>
            <a:fld id="{D516E0BC-51EE-4218-A209-CC610A508EDD}" type="slidenum">
              <a:rPr lang="en-US" smtClean="0"/>
              <a:t>59</a:t>
            </a:fld>
            <a:endParaRPr lang="en-US"/>
          </a:p>
        </p:txBody>
      </p:sp>
    </p:spTree>
    <p:extLst>
      <p:ext uri="{BB962C8B-B14F-4D97-AF65-F5344CB8AC3E}">
        <p14:creationId xmlns:p14="http://schemas.microsoft.com/office/powerpoint/2010/main" val="2321338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t>Tell: </a:t>
            </a:r>
            <a:r>
              <a:rPr lang="en-US" b="0" dirty="0"/>
              <a:t>The breakfast meal pattern is followed by the School Breakfast Program (SBP). Grades K-12 each follow the requirements for each age group to be in compliance of serving the correct nutrients and micronutrients for the week. </a:t>
            </a:r>
            <a:endParaRPr lang="en-US" b="1" dirty="0"/>
          </a:p>
        </p:txBody>
      </p:sp>
      <p:sp>
        <p:nvSpPr>
          <p:cNvPr id="4" name="Slide Number Placeholder 3"/>
          <p:cNvSpPr>
            <a:spLocks noGrp="1"/>
          </p:cNvSpPr>
          <p:nvPr>
            <p:ph type="sldNum" sz="quarter" idx="5"/>
          </p:nvPr>
        </p:nvSpPr>
        <p:spPr/>
        <p:txBody>
          <a:bodyPr/>
          <a:lstStyle/>
          <a:p>
            <a:fld id="{D516E0BC-51EE-4218-A209-CC610A508EDD}" type="slidenum">
              <a:rPr lang="en-US" smtClean="0"/>
              <a:t>6</a:t>
            </a:fld>
            <a:endParaRPr lang="en-US" dirty="0"/>
          </a:p>
        </p:txBody>
      </p:sp>
    </p:spTree>
    <p:extLst>
      <p:ext uri="{BB962C8B-B14F-4D97-AF65-F5344CB8AC3E}">
        <p14:creationId xmlns:p14="http://schemas.microsoft.com/office/powerpoint/2010/main" val="190986519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1F2C8-A011-187C-1A58-37DBC4333F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3AD99E-4E89-A491-69B9-28B3A0D7DE3E}"/>
              </a:ext>
            </a:extLst>
          </p:cNvPr>
          <p:cNvSpPr>
            <a:spLocks noGrp="1" noRot="1" noChangeAspect="1"/>
          </p:cNvSpPr>
          <p:nvPr>
            <p:ph type="sldImg"/>
          </p:nvPr>
        </p:nvSpPr>
        <p:spPr>
          <a:xfrm>
            <a:off x="406400" y="696913"/>
            <a:ext cx="6197600" cy="3486150"/>
          </a:xfrm>
        </p:spPr>
      </p:sp>
      <p:sp>
        <p:nvSpPr>
          <p:cNvPr id="3" name="Notes Placeholder 2">
            <a:extLst>
              <a:ext uri="{FF2B5EF4-FFF2-40B4-BE49-F238E27FC236}">
                <a16:creationId xmlns:a16="http://schemas.microsoft.com/office/drawing/2014/main" id="{A3C98557-A78F-DCC2-78B8-AB8D92566E0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B10E6B9-D144-AA59-2A11-337FF09C61AE}"/>
              </a:ext>
            </a:extLst>
          </p:cNvPr>
          <p:cNvSpPr>
            <a:spLocks noGrp="1"/>
          </p:cNvSpPr>
          <p:nvPr>
            <p:ph type="sldNum" sz="quarter" idx="5"/>
          </p:nvPr>
        </p:nvSpPr>
        <p:spPr/>
        <p:txBody>
          <a:bodyPr/>
          <a:lstStyle/>
          <a:p>
            <a:fld id="{D516E0BC-51EE-4218-A209-CC610A508EDD}" type="slidenum">
              <a:rPr lang="en-US" smtClean="0"/>
              <a:t>60</a:t>
            </a:fld>
            <a:endParaRPr lang="en-US"/>
          </a:p>
        </p:txBody>
      </p:sp>
    </p:spTree>
    <p:extLst>
      <p:ext uri="{BB962C8B-B14F-4D97-AF65-F5344CB8AC3E}">
        <p14:creationId xmlns:p14="http://schemas.microsoft.com/office/powerpoint/2010/main" val="222735384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1481138" y="931863"/>
            <a:ext cx="8280401" cy="46593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b="0" baseline="0" dirty="0"/>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4922" indent="-290355" eaLnBrk="0" hangingPunct="0">
              <a:spcBef>
                <a:spcPct val="30000"/>
              </a:spcBef>
              <a:defRPr sz="1200">
                <a:solidFill>
                  <a:schemeClr val="tx1"/>
                </a:solidFill>
                <a:latin typeface="Calibri" pitchFamily="34" charset="0"/>
              </a:defRPr>
            </a:lvl2pPr>
            <a:lvl3pPr marL="1161418" indent="-232284" eaLnBrk="0" hangingPunct="0">
              <a:spcBef>
                <a:spcPct val="30000"/>
              </a:spcBef>
              <a:defRPr sz="1200">
                <a:solidFill>
                  <a:schemeClr val="tx1"/>
                </a:solidFill>
                <a:latin typeface="Calibri" pitchFamily="34" charset="0"/>
              </a:defRPr>
            </a:lvl3pPr>
            <a:lvl4pPr marL="1625987" indent="-232284" eaLnBrk="0" hangingPunct="0">
              <a:spcBef>
                <a:spcPct val="30000"/>
              </a:spcBef>
              <a:defRPr sz="1200">
                <a:solidFill>
                  <a:schemeClr val="tx1"/>
                </a:solidFill>
                <a:latin typeface="Calibri" pitchFamily="34" charset="0"/>
              </a:defRPr>
            </a:lvl4pPr>
            <a:lvl5pPr marL="2090554" indent="-232284" eaLnBrk="0" hangingPunct="0">
              <a:spcBef>
                <a:spcPct val="30000"/>
              </a:spcBef>
              <a:defRPr sz="1200">
                <a:solidFill>
                  <a:schemeClr val="tx1"/>
                </a:solidFill>
                <a:latin typeface="Calibri" pitchFamily="34" charset="0"/>
              </a:defRPr>
            </a:lvl5pPr>
            <a:lvl6pPr marL="2555121" indent="-232284" eaLnBrk="0" fontAlgn="base" hangingPunct="0">
              <a:spcBef>
                <a:spcPct val="30000"/>
              </a:spcBef>
              <a:spcAft>
                <a:spcPct val="0"/>
              </a:spcAft>
              <a:defRPr sz="1200">
                <a:solidFill>
                  <a:schemeClr val="tx1"/>
                </a:solidFill>
                <a:latin typeface="Calibri" pitchFamily="34" charset="0"/>
              </a:defRPr>
            </a:lvl6pPr>
            <a:lvl7pPr marL="3019689" indent="-232284" eaLnBrk="0" fontAlgn="base" hangingPunct="0">
              <a:spcBef>
                <a:spcPct val="30000"/>
              </a:spcBef>
              <a:spcAft>
                <a:spcPct val="0"/>
              </a:spcAft>
              <a:defRPr sz="1200">
                <a:solidFill>
                  <a:schemeClr val="tx1"/>
                </a:solidFill>
                <a:latin typeface="Calibri" pitchFamily="34" charset="0"/>
              </a:defRPr>
            </a:lvl7pPr>
            <a:lvl8pPr marL="3484257" indent="-232284" eaLnBrk="0" fontAlgn="base" hangingPunct="0">
              <a:spcBef>
                <a:spcPct val="30000"/>
              </a:spcBef>
              <a:spcAft>
                <a:spcPct val="0"/>
              </a:spcAft>
              <a:defRPr sz="1200">
                <a:solidFill>
                  <a:schemeClr val="tx1"/>
                </a:solidFill>
                <a:latin typeface="Calibri" pitchFamily="34" charset="0"/>
              </a:defRPr>
            </a:lvl8pPr>
            <a:lvl9pPr marL="3948825" indent="-232284" eaLnBrk="0" fontAlgn="base" hangingPunct="0">
              <a:spcBef>
                <a:spcPct val="30000"/>
              </a:spcBef>
              <a:spcAft>
                <a:spcPct val="0"/>
              </a:spcAft>
              <a:defRPr sz="1200">
                <a:solidFill>
                  <a:schemeClr val="tx1"/>
                </a:solidFill>
                <a:latin typeface="Calibri" pitchFamily="34" charset="0"/>
              </a:defRPr>
            </a:lvl9pPr>
          </a:lstStyle>
          <a:p>
            <a:pPr defTabSz="460309">
              <a:spcBef>
                <a:spcPct val="0"/>
              </a:spcBef>
              <a:defRPr/>
            </a:pPr>
            <a:fld id="{43BF6895-A8A0-49D3-B0BF-C1D3B9ECD039}" type="slidenum">
              <a:rPr lang="en-US" altLang="en-US">
                <a:solidFill>
                  <a:prstClr val="black"/>
                </a:solidFill>
                <a:latin typeface="Comic Sans MS" pitchFamily="66" charset="0"/>
              </a:rPr>
              <a:pPr defTabSz="460309">
                <a:spcBef>
                  <a:spcPct val="0"/>
                </a:spcBef>
                <a:defRPr/>
              </a:pPr>
              <a:t>61</a:t>
            </a:fld>
            <a:endParaRPr lang="en-US" altLang="en-US">
              <a:solidFill>
                <a:prstClr val="black"/>
              </a:solidFill>
              <a:latin typeface="Comic Sans MS" pitchFamily="66" charset="0"/>
            </a:endParaRPr>
          </a:p>
        </p:txBody>
      </p:sp>
    </p:spTree>
    <p:extLst>
      <p:ext uri="{BB962C8B-B14F-4D97-AF65-F5344CB8AC3E}">
        <p14:creationId xmlns:p14="http://schemas.microsoft.com/office/powerpoint/2010/main" val="2157989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ltLang="en-US" b="1" dirty="0"/>
              <a:t>TELL:</a:t>
            </a:r>
            <a:r>
              <a:rPr lang="en-US" altLang="en-US" b="0" baseline="0" dirty="0"/>
              <a:t> </a:t>
            </a:r>
            <a:r>
              <a:rPr lang="en-US" altLang="en-US" dirty="0">
                <a:solidFill>
                  <a:srgbClr val="FF0000"/>
                </a:solidFill>
              </a:rPr>
              <a:t>As you can see</a:t>
            </a:r>
            <a:r>
              <a:rPr lang="en-US" altLang="en-US" baseline="0" dirty="0">
                <a:solidFill>
                  <a:srgbClr val="FF0000"/>
                </a:solidFill>
              </a:rPr>
              <a:t> the NSLP meal pattern has </a:t>
            </a:r>
            <a:r>
              <a:rPr lang="en-US" altLang="en-US" dirty="0">
                <a:solidFill>
                  <a:srgbClr val="FF0000"/>
                </a:solidFill>
              </a:rPr>
              <a:t>requirements for</a:t>
            </a:r>
            <a:r>
              <a:rPr lang="en-US" altLang="en-US" baseline="0" dirty="0">
                <a:solidFill>
                  <a:srgbClr val="FF0000"/>
                </a:solidFill>
              </a:rPr>
              <a:t> 3 grade levels.  </a:t>
            </a:r>
            <a:r>
              <a:rPr lang="en-US" altLang="en-US" dirty="0">
                <a:solidFill>
                  <a:srgbClr val="FF0000"/>
                </a:solidFill>
              </a:rPr>
              <a:t>There are daily and weekly requirements for fruits, grain and milk.  </a:t>
            </a:r>
          </a:p>
          <a:p>
            <a:endParaRPr lang="en-US" altLang="en-US" baseline="0" dirty="0">
              <a:solidFill>
                <a:srgbClr val="FF0000"/>
              </a:solidFill>
            </a:endParaRPr>
          </a:p>
          <a:p>
            <a:r>
              <a:rPr lang="en-US" altLang="en-US" baseline="0" dirty="0">
                <a:solidFill>
                  <a:srgbClr val="FF0000"/>
                </a:solidFill>
              </a:rPr>
              <a:t>Calories, saturated fat and sodium are averaged over a 5-day week.  This allows some days to be higher or lower in these nutrients as long as the 5-day average meets the daily requirements. The LAUSD lunch menu is designed to meet the NSLP meal pattern for both daily and weekly requirements.</a:t>
            </a:r>
          </a:p>
        </p:txBody>
      </p:sp>
      <p:sp>
        <p:nvSpPr>
          <p:cNvPr id="4" name="Slide Number Placeholder 3"/>
          <p:cNvSpPr>
            <a:spLocks noGrp="1"/>
          </p:cNvSpPr>
          <p:nvPr>
            <p:ph type="sldNum" sz="quarter" idx="10"/>
          </p:nvPr>
        </p:nvSpPr>
        <p:spPr/>
        <p:txBody>
          <a:bodyPr/>
          <a:lstStyle/>
          <a:p>
            <a:pPr defTabSz="460309">
              <a:defRPr/>
            </a:pPr>
            <a:fld id="{D516E0BC-51EE-4218-A209-CC610A508EDD}" type="slidenum">
              <a:rPr lang="en-US">
                <a:solidFill>
                  <a:prstClr val="black"/>
                </a:solidFill>
                <a:latin typeface="Calibri"/>
              </a:rPr>
              <a:pPr defTabSz="460309">
                <a:defRPr/>
              </a:pPr>
              <a:t>7</a:t>
            </a:fld>
            <a:endParaRPr lang="en-US" dirty="0">
              <a:solidFill>
                <a:prstClr val="black"/>
              </a:solidFill>
              <a:latin typeface="Calibri"/>
            </a:endParaRPr>
          </a:p>
        </p:txBody>
      </p:sp>
    </p:spTree>
    <p:extLst>
      <p:ext uri="{BB962C8B-B14F-4D97-AF65-F5344CB8AC3E}">
        <p14:creationId xmlns:p14="http://schemas.microsoft.com/office/powerpoint/2010/main" val="4179960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TELL:</a:t>
            </a:r>
            <a:r>
              <a:rPr lang="en-US" altLang="en-US" dirty="0"/>
              <a:t> The NSLP requires the grouping of vegetables into subgroups. Vegetables from each subgroup must be served each week. </a:t>
            </a:r>
          </a:p>
          <a:p>
            <a:r>
              <a:rPr lang="en-US" altLang="en-US" dirty="0"/>
              <a:t>The vegetable subgroups were established to encourage children to eat a variety of different vegetables, as recommended by the Dietary Guidelines for Americans.  Vegetables from any of the subgroups can be offered in the “additional to reach weekly total” requirement.  As long as you follow the menu, you will be in compliance in serving the correct types</a:t>
            </a:r>
            <a:r>
              <a:rPr lang="en-US" altLang="en-US" baseline="0" dirty="0"/>
              <a:t> and amounts of the different vegetable subgroups.</a:t>
            </a:r>
          </a:p>
          <a:p>
            <a:endParaRPr lang="en-US" altLang="en-US" dirty="0"/>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7892" indent="-287651">
              <a:defRPr>
                <a:solidFill>
                  <a:schemeClr val="tx1"/>
                </a:solidFill>
                <a:latin typeface="Calibri" panose="020F0502020204030204" pitchFamily="34" charset="0"/>
                <a:cs typeface="Arial" panose="020B0604020202020204" pitchFamily="34" charset="0"/>
              </a:defRPr>
            </a:lvl2pPr>
            <a:lvl3pPr marL="1150603" indent="-230121">
              <a:defRPr>
                <a:solidFill>
                  <a:schemeClr val="tx1"/>
                </a:solidFill>
                <a:latin typeface="Calibri" panose="020F0502020204030204" pitchFamily="34" charset="0"/>
                <a:cs typeface="Arial" panose="020B0604020202020204" pitchFamily="34" charset="0"/>
              </a:defRPr>
            </a:lvl3pPr>
            <a:lvl4pPr marL="1610845" indent="-230121">
              <a:defRPr>
                <a:solidFill>
                  <a:schemeClr val="tx1"/>
                </a:solidFill>
                <a:latin typeface="Calibri" panose="020F0502020204030204" pitchFamily="34" charset="0"/>
                <a:cs typeface="Arial" panose="020B0604020202020204" pitchFamily="34" charset="0"/>
              </a:defRPr>
            </a:lvl4pPr>
            <a:lvl5pPr marL="2071086" indent="-230121">
              <a:defRPr>
                <a:solidFill>
                  <a:schemeClr val="tx1"/>
                </a:solidFill>
                <a:latin typeface="Calibri" panose="020F0502020204030204" pitchFamily="34" charset="0"/>
                <a:cs typeface="Arial" panose="020B0604020202020204" pitchFamily="34" charset="0"/>
              </a:defRPr>
            </a:lvl5pPr>
            <a:lvl6pPr marL="2531327" indent="-23012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1569" indent="-23012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1810" indent="-23012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2051" indent="-23012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460309">
              <a:defRPr/>
            </a:pPr>
            <a:fld id="{C5DE6494-327E-4533-B329-EE4445A6C7B7}" type="slidenum">
              <a:rPr lang="en-GB" altLang="en-US">
                <a:solidFill>
                  <a:prstClr val="black"/>
                </a:solidFill>
              </a:rPr>
              <a:pPr defTabSz="460309">
                <a:defRPr/>
              </a:pPr>
              <a:t>8</a:t>
            </a:fld>
            <a:endParaRPr lang="en-GB" altLang="en-US" dirty="0">
              <a:solidFill>
                <a:prstClr val="black"/>
              </a:solidFill>
            </a:endParaRPr>
          </a:p>
        </p:txBody>
      </p:sp>
    </p:spTree>
    <p:extLst>
      <p:ext uri="{BB962C8B-B14F-4D97-AF65-F5344CB8AC3E}">
        <p14:creationId xmlns:p14="http://schemas.microsoft.com/office/powerpoint/2010/main" val="1549317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Fluid milk is required in all of the Child Nutrition Programs (CNP) including School Breakfast Program (SBP), National School Lunch Program (NSLP). Two types of milk must be offered during service. </a:t>
            </a:r>
          </a:p>
        </p:txBody>
      </p:sp>
      <p:sp>
        <p:nvSpPr>
          <p:cNvPr id="4" name="Slide Number Placeholder 3"/>
          <p:cNvSpPr>
            <a:spLocks noGrp="1"/>
          </p:cNvSpPr>
          <p:nvPr>
            <p:ph type="sldNum" sz="quarter" idx="10"/>
          </p:nvPr>
        </p:nvSpPr>
        <p:spPr/>
        <p:txBody>
          <a:bodyPr/>
          <a:lstStyle/>
          <a:p>
            <a:pPr defTabSz="460309">
              <a:defRPr/>
            </a:pPr>
            <a:fld id="{D516E0BC-51EE-4218-A209-CC610A508EDD}" type="slidenum">
              <a:rPr lang="en-US">
                <a:solidFill>
                  <a:prstClr val="black"/>
                </a:solidFill>
                <a:latin typeface="Calibri"/>
              </a:rPr>
              <a:pPr defTabSz="460309">
                <a:defRPr/>
              </a:pPr>
              <a:t>9</a:t>
            </a:fld>
            <a:endParaRPr lang="en-US" dirty="0">
              <a:solidFill>
                <a:prstClr val="black"/>
              </a:solidFill>
              <a:latin typeface="Calibri"/>
            </a:endParaRPr>
          </a:p>
        </p:txBody>
      </p:sp>
    </p:spTree>
    <p:extLst>
      <p:ext uri="{BB962C8B-B14F-4D97-AF65-F5344CB8AC3E}">
        <p14:creationId xmlns:p14="http://schemas.microsoft.com/office/powerpoint/2010/main" val="1808091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a:solidFill>
                  <a:srgbClr val="000000"/>
                </a:solidFill>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8/8/2025</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7" name="Picture 6"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1323451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2229426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36751541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2762D3-DF72-D540-898C-C4A40E3E62D9}"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8" name="Picture 7"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13234515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4000" b="1">
                <a:solidFill>
                  <a:srgbClr val="000000"/>
                </a:solidFill>
              </a:defRPr>
            </a:lvl1pPr>
          </a:lstStyle>
          <a:p>
            <a:r>
              <a:rPr lang="en-US" dirty="0"/>
              <a:t>Click to edit Master title style</a:t>
            </a:r>
          </a:p>
        </p:txBody>
      </p:sp>
      <p:sp>
        <p:nvSpPr>
          <p:cNvPr id="3" name="Content Placeholder 2"/>
          <p:cNvSpPr>
            <a:spLocks noGrp="1"/>
          </p:cNvSpPr>
          <p:nvPr>
            <p:ph idx="1"/>
          </p:nvPr>
        </p:nvSpPr>
        <p:spPr/>
        <p:txBody>
          <a:bodyPr/>
          <a:lstStyle>
            <a:lvl1pPr marL="0" indent="0">
              <a:spcBef>
                <a:spcPts val="0"/>
              </a:spcBef>
              <a:spcAft>
                <a:spcPts val="600"/>
              </a:spcAft>
              <a:buNone/>
              <a:defRPr sz="2800">
                <a:solidFill>
                  <a:srgbClr val="000000"/>
                </a:solidFill>
              </a:defRPr>
            </a:lvl1pPr>
            <a:lvl2pPr marL="742950" indent="-285750">
              <a:spcBef>
                <a:spcPts val="0"/>
              </a:spcBef>
              <a:spcAft>
                <a:spcPts val="600"/>
              </a:spcAft>
              <a:buFont typeface="Wingdings" panose="05000000000000000000" pitchFamily="2" charset="2"/>
              <a:buChar char="Ø"/>
              <a:defRPr sz="2600">
                <a:solidFill>
                  <a:srgbClr val="000000"/>
                </a:solidFill>
              </a:defRPr>
            </a:lvl2pPr>
            <a:lvl3pPr>
              <a:spcBef>
                <a:spcPts val="0"/>
              </a:spcBef>
              <a:spcAft>
                <a:spcPts val="600"/>
              </a:spcAft>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8/8/2025</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spTree>
    <p:extLst>
      <p:ext uri="{BB962C8B-B14F-4D97-AF65-F5344CB8AC3E}">
        <p14:creationId xmlns:p14="http://schemas.microsoft.com/office/powerpoint/2010/main" val="39534915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9" name="Picture 8" descr="Sunny Back.png"/>
          <p:cNvPicPr>
            <a:picLocks noChangeAspect="1"/>
          </p:cNvPicPr>
          <p:nvPr userDrawn="1"/>
        </p:nvPicPr>
        <p:blipFill>
          <a:blip r:embed="rId2">
            <a:alphaModFix amt="69000"/>
            <a:extLst>
              <a:ext uri="{28A0092B-C50C-407E-A947-70E740481C1C}">
                <a14:useLocalDpi xmlns:a14="http://schemas.microsoft.com/office/drawing/2010/main"/>
              </a:ext>
            </a:extLst>
          </a:blip>
          <a:stretch>
            <a:fillRect/>
          </a:stretch>
        </p:blipFill>
        <p:spPr>
          <a:xfrm>
            <a:off x="-23245" y="0"/>
            <a:ext cx="12215245" cy="6880414"/>
          </a:xfrm>
          <a:prstGeom prst="rect">
            <a:avLst/>
          </a:prstGeom>
        </p:spPr>
      </p:pic>
      <p:pic>
        <p:nvPicPr>
          <p:cNvPr id="8" name="Picture 7" descr="Sunny Back.png"/>
          <p:cNvPicPr>
            <a:picLocks noChangeAspect="1"/>
          </p:cNvPicPr>
          <p:nvPr/>
        </p:nvPicPr>
        <p:blipFill>
          <a:blip r:embed="rId2">
            <a:alphaModFix amt="69000"/>
            <a:extLst>
              <a:ext uri="{28A0092B-C50C-407E-A947-70E740481C1C}">
                <a14:useLocalDpi xmlns:a14="http://schemas.microsoft.com/office/drawing/2010/main"/>
              </a:ext>
            </a:extLst>
          </a:blip>
          <a:stretch>
            <a:fillRect/>
          </a:stretch>
        </p:blipFill>
        <p:spPr>
          <a:xfrm>
            <a:off x="-23245" y="0"/>
            <a:ext cx="12215245" cy="6880414"/>
          </a:xfrm>
          <a:prstGeom prst="rect">
            <a:avLst/>
          </a:prstGeom>
        </p:spPr>
      </p:pic>
      <p:sp>
        <p:nvSpPr>
          <p:cNvPr id="2" name="Title 1"/>
          <p:cNvSpPr>
            <a:spLocks noGrp="1"/>
          </p:cNvSpPr>
          <p:nvPr>
            <p:ph type="title"/>
          </p:nvPr>
        </p:nvSpPr>
        <p:spPr>
          <a:xfrm>
            <a:off x="3999981" y="1509600"/>
            <a:ext cx="7969501" cy="1362075"/>
          </a:xfrm>
        </p:spPr>
        <p:txBody>
          <a:bodyPr anchor="t"/>
          <a:lstStyle>
            <a:lvl1pPr algn="l">
              <a:defRPr sz="4000" b="1" cap="all">
                <a:solidFill>
                  <a:srgbClr val="000000"/>
                </a:solidFill>
              </a:defRPr>
            </a:lvl1pPr>
          </a:lstStyle>
          <a:p>
            <a:r>
              <a:rPr lang="en-US" dirty="0"/>
              <a:t>Click to edit Master title style</a:t>
            </a:r>
          </a:p>
        </p:txBody>
      </p:sp>
      <p:sp>
        <p:nvSpPr>
          <p:cNvPr id="3" name="Text Placeholder 2"/>
          <p:cNvSpPr>
            <a:spLocks noGrp="1"/>
          </p:cNvSpPr>
          <p:nvPr>
            <p:ph type="body" idx="1"/>
          </p:nvPr>
        </p:nvSpPr>
        <p:spPr>
          <a:xfrm>
            <a:off x="3999983" y="2906713"/>
            <a:ext cx="7969500" cy="1500187"/>
          </a:xfrm>
        </p:spPr>
        <p:txBody>
          <a:bodyPr anchor="b"/>
          <a:lstStyle>
            <a:lvl1pPr marL="0" indent="0">
              <a:buNone/>
              <a:defRPr sz="20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rgbClr val="000000"/>
                </a:solidFill>
              </a:defRPr>
            </a:lvl1pPr>
          </a:lstStyle>
          <a:p>
            <a:fld id="{B392DC5D-2FFA-1D43-BE67-4498328BF505}" type="datetimeFigureOut">
              <a:rPr lang="en-US" smtClean="0"/>
              <a:pPr/>
              <a:t>8/8/2025</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415C4280-C049-3F4D-9821-9F213D5518C1}" type="slidenum">
              <a:rPr lang="en-US" smtClean="0"/>
              <a:pPr/>
              <a:t>‹#›</a:t>
            </a:fld>
            <a:endParaRPr lang="en-US"/>
          </a:p>
        </p:txBody>
      </p:sp>
      <p:pic>
        <p:nvPicPr>
          <p:cNvPr id="7" name="Picture 6" descr="FSD PPP Templa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27" y="0"/>
            <a:ext cx="3593055" cy="6858000"/>
          </a:xfrm>
          <a:prstGeom prst="rect">
            <a:avLst/>
          </a:prstGeom>
        </p:spPr>
      </p:pic>
      <p:pic>
        <p:nvPicPr>
          <p:cNvPr id="10" name="Picture 9" descr="FSD PPP Templa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27" y="0"/>
            <a:ext cx="3593055" cy="6858000"/>
          </a:xfrm>
          <a:prstGeom prst="rect">
            <a:avLst/>
          </a:prstGeom>
        </p:spPr>
      </p:pic>
    </p:spTree>
    <p:extLst>
      <p:ext uri="{BB962C8B-B14F-4D97-AF65-F5344CB8AC3E}">
        <p14:creationId xmlns:p14="http://schemas.microsoft.com/office/powerpoint/2010/main" val="31179864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solidFill>
                  <a:srgbClr val="000000"/>
                </a:solidFill>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solidFill>
                  <a:srgbClr val="000000"/>
                </a:solidFill>
              </a:defRPr>
            </a:lvl1pPr>
            <a:lvl2pPr>
              <a:defRPr sz="2400">
                <a:solidFill>
                  <a:srgbClr val="000000"/>
                </a:solidFill>
              </a:defRPr>
            </a:lvl2pPr>
            <a:lvl3pPr>
              <a:defRPr sz="2000">
                <a:solidFill>
                  <a:srgbClr val="000000"/>
                </a:solidFill>
              </a:defRPr>
            </a:lvl3pPr>
            <a:lvl4pPr>
              <a:defRPr sz="1800">
                <a:solidFill>
                  <a:srgbClr val="000000"/>
                </a:solidFill>
              </a:defRPr>
            </a:lvl4pPr>
            <a:lvl5pPr>
              <a:defRPr sz="1800">
                <a:solidFill>
                  <a:srgbClr val="00000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solidFill>
                  <a:srgbClr val="000000"/>
                </a:solidFill>
              </a:defRPr>
            </a:lvl1pPr>
            <a:lvl2pPr>
              <a:defRPr sz="2400">
                <a:solidFill>
                  <a:srgbClr val="000000"/>
                </a:solidFill>
              </a:defRPr>
            </a:lvl2pPr>
            <a:lvl3pPr>
              <a:defRPr sz="2000">
                <a:solidFill>
                  <a:srgbClr val="000000"/>
                </a:solidFill>
              </a:defRPr>
            </a:lvl3pPr>
            <a:lvl4pPr>
              <a:defRPr sz="1800">
                <a:solidFill>
                  <a:srgbClr val="000000"/>
                </a:solidFill>
              </a:defRPr>
            </a:lvl4pPr>
            <a:lvl5pPr>
              <a:defRPr sz="1800">
                <a:solidFill>
                  <a:srgbClr val="00000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8/8/2025</a:t>
            </a:fld>
            <a:endParaRPr lang="en-US"/>
          </a:p>
        </p:txBody>
      </p:sp>
      <p:sp>
        <p:nvSpPr>
          <p:cNvPr id="6" name="Footer Placeholder 5"/>
          <p:cNvSpPr>
            <a:spLocks noGrp="1"/>
          </p:cNvSpPr>
          <p:nvPr>
            <p:ph type="ftr" sz="quarter" idx="11"/>
          </p:nvPr>
        </p:nvSpPr>
        <p:spPr/>
        <p:txBody>
          <a:bodyPr/>
          <a:lstStyle>
            <a:lvl1pPr>
              <a:defRPr>
                <a:solidFill>
                  <a:srgbClr val="000000"/>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8" name="Picture 7"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9" name="Picture 8"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17582076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solidFill>
                  <a:srgbClr val="000000"/>
                </a:solidFill>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8/8/2025</a:t>
            </a:fld>
            <a:endParaRPr lang="en-US"/>
          </a:p>
        </p:txBody>
      </p:sp>
      <p:sp>
        <p:nvSpPr>
          <p:cNvPr id="8" name="Footer Placeholder 7"/>
          <p:cNvSpPr>
            <a:spLocks noGrp="1"/>
          </p:cNvSpPr>
          <p:nvPr>
            <p:ph type="ftr" sz="quarter" idx="11"/>
          </p:nvPr>
        </p:nvSpPr>
        <p:spPr/>
        <p:txBody>
          <a:bodyPr/>
          <a:lstStyle>
            <a:lvl1pPr>
              <a:defRPr>
                <a:solidFill>
                  <a:srgbClr val="000000"/>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10" name="Picture 9"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11" name="Picture 10"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24930630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solidFill>
                  <a:srgbClr val="000000"/>
                </a:solidFill>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8/8/2025</a:t>
            </a:fld>
            <a:endParaRPr lang="en-US"/>
          </a:p>
        </p:txBody>
      </p:sp>
      <p:sp>
        <p:nvSpPr>
          <p:cNvPr id="4" name="Footer Placeholder 3"/>
          <p:cNvSpPr>
            <a:spLocks noGrp="1"/>
          </p:cNvSpPr>
          <p:nvPr>
            <p:ph type="ftr" sz="quarter" idx="11"/>
          </p:nvPr>
        </p:nvSpPr>
        <p:spPr/>
        <p:txBody>
          <a:bodyPr/>
          <a:lstStyle>
            <a:lvl1pPr>
              <a:defRPr>
                <a:solidFill>
                  <a:srgbClr val="000000"/>
                </a:solidFill>
              </a:defRPr>
            </a:lvl1pPr>
          </a:lstStyle>
          <a:p>
            <a:endParaRPr lang="en-US"/>
          </a:p>
        </p:txBody>
      </p:sp>
      <p:sp>
        <p:nvSpPr>
          <p:cNvPr id="5" name="Slide Number Placeholder 4"/>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6" name="Picture 5"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7" name="Picture 6"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14370182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t>8/8/2025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t>‹#›</a:t>
            </a:fld>
            <a:endParaRPr lang="en-US"/>
          </a:p>
        </p:txBody>
      </p:sp>
      <p:pic>
        <p:nvPicPr>
          <p:cNvPr id="5" name="Picture 4"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6" name="Picture 5"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22195291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solidFill>
                  <a:srgbClr val="000000"/>
                </a:solidFill>
              </a:defRPr>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solidFill>
                  <a:srgbClr val="000000"/>
                </a:solidFill>
              </a:defRPr>
            </a:lvl1pPr>
            <a:lvl2pPr>
              <a:defRPr sz="2800">
                <a:solidFill>
                  <a:srgbClr val="000000"/>
                </a:solidFill>
              </a:defRPr>
            </a:lvl2pPr>
            <a:lvl3pPr>
              <a:defRPr sz="2400">
                <a:solidFill>
                  <a:srgbClr val="000000"/>
                </a:solidFill>
              </a:defRPr>
            </a:lvl3pPr>
            <a:lvl4pPr>
              <a:defRPr sz="2000">
                <a:solidFill>
                  <a:srgbClr val="000000"/>
                </a:solidFill>
              </a:defRPr>
            </a:lvl4pPr>
            <a:lvl5pPr>
              <a:defRPr sz="2000">
                <a:solidFill>
                  <a:srgbClr val="000000"/>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8/8/2025</a:t>
            </a:fld>
            <a:endParaRPr lang="en-US"/>
          </a:p>
        </p:txBody>
      </p:sp>
      <p:sp>
        <p:nvSpPr>
          <p:cNvPr id="6" name="Footer Placeholder 5"/>
          <p:cNvSpPr>
            <a:spLocks noGrp="1"/>
          </p:cNvSpPr>
          <p:nvPr>
            <p:ph type="ftr" sz="quarter" idx="11"/>
          </p:nvPr>
        </p:nvSpPr>
        <p:spPr/>
        <p:txBody>
          <a:bodyPr/>
          <a:lstStyle>
            <a:lvl1pPr>
              <a:defRPr>
                <a:solidFill>
                  <a:srgbClr val="000000"/>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8" name="Picture 7"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9" name="Picture 8"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625784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00"/>
                </a:solidFill>
              </a:defRPr>
            </a:lvl1pPr>
          </a:lstStyle>
          <a:p>
            <a:r>
              <a:rPr lang="en-US"/>
              <a:t>Click to edit Master title style</a:t>
            </a:r>
          </a:p>
        </p:txBody>
      </p:sp>
      <p:sp>
        <p:nvSpPr>
          <p:cNvPr id="3" name="Content Placeholder 2"/>
          <p:cNvSpPr>
            <a:spLocks noGrp="1"/>
          </p:cNvSpPr>
          <p:nvPr>
            <p:ph idx="1"/>
          </p:nvPr>
        </p:nvSpPr>
        <p:spPr/>
        <p:txBody>
          <a:bodyPr/>
          <a:lstStyle>
            <a:lvl1pPr marL="0" indent="0">
              <a:buNone/>
              <a:defRPr>
                <a:solidFill>
                  <a:srgbClr val="000000"/>
                </a:solidFill>
              </a:defRPr>
            </a:lvl1pPr>
            <a:lvl2pPr marL="742950" indent="-285750">
              <a:buFont typeface="Wingdings" panose="05000000000000000000" pitchFamily="2" charset="2"/>
              <a:buChar char="Ø"/>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8/8/2025</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7" name="Picture 6"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39534915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solidFill>
                  <a:srgbClr val="000000"/>
                </a:solidFill>
              </a:defRPr>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8/8/2025</a:t>
            </a:fld>
            <a:endParaRPr lang="en-US"/>
          </a:p>
        </p:txBody>
      </p:sp>
      <p:sp>
        <p:nvSpPr>
          <p:cNvPr id="6" name="Footer Placeholder 5"/>
          <p:cNvSpPr>
            <a:spLocks noGrp="1"/>
          </p:cNvSpPr>
          <p:nvPr>
            <p:ph type="ftr" sz="quarter" idx="11"/>
          </p:nvPr>
        </p:nvSpPr>
        <p:spPr/>
        <p:txBody>
          <a:bodyPr/>
          <a:lstStyle>
            <a:lvl1pPr>
              <a:defRPr>
                <a:solidFill>
                  <a:srgbClr val="000000"/>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8" name="Picture 7"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9" name="Picture 8"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33135638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00"/>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8/8/2025</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7" name="Picture 6"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8" name="Picture 7"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22294261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lvl1pPr>
              <a:defRPr>
                <a:solidFill>
                  <a:srgbClr val="000000"/>
                </a:solidFill>
              </a:defRPr>
            </a:lvl1pPr>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8/8/2025</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7" name="Picture 6"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8" name="Picture 7"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36751541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lvl1pPr>
              <a:defRPr>
                <a:solidFill>
                  <a:srgbClr val="000000"/>
                </a:solidFill>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rgbClr val="000000"/>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8/8/2025</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7"/>
            <a:ext cx="12192000" cy="1064029"/>
          </a:xfrm>
          <a:prstGeom prst="rect">
            <a:avLst/>
          </a:prstGeom>
        </p:spPr>
      </p:pic>
      <p:pic>
        <p:nvPicPr>
          <p:cNvPr id="8"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7"/>
            <a:ext cx="12192000" cy="1064029"/>
          </a:xfrm>
          <a:prstGeom prst="rect">
            <a:avLst/>
          </a:prstGeom>
        </p:spPr>
      </p:pic>
    </p:spTree>
    <p:extLst>
      <p:ext uri="{BB962C8B-B14F-4D97-AF65-F5344CB8AC3E}">
        <p14:creationId xmlns:p14="http://schemas.microsoft.com/office/powerpoint/2010/main" val="28022526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0207" y="295665"/>
            <a:ext cx="9932895" cy="1143000"/>
          </a:xfrm>
        </p:spPr>
        <p:txBody>
          <a:bodyPr>
            <a:normAutofit/>
          </a:bodyPr>
          <a:lstStyle>
            <a:lvl1pPr algn="l">
              <a:defRPr sz="4000">
                <a:solidFill>
                  <a:srgbClr val="000000"/>
                </a:solidFill>
              </a:defRPr>
            </a:lvl1pPr>
          </a:lstStyle>
          <a:p>
            <a:r>
              <a:rPr lang="en-US" dirty="0"/>
              <a:t>Click to edit Master title style</a:t>
            </a:r>
          </a:p>
        </p:txBody>
      </p:sp>
      <p:sp>
        <p:nvSpPr>
          <p:cNvPr id="3" name="Content Placeholder 2"/>
          <p:cNvSpPr>
            <a:spLocks noGrp="1"/>
          </p:cNvSpPr>
          <p:nvPr>
            <p:ph idx="1"/>
          </p:nvPr>
        </p:nvSpPr>
        <p:spPr/>
        <p:txBody>
          <a:bodyPr/>
          <a:lstStyle>
            <a:lvl1pPr marL="342891" indent="-342891">
              <a:buFont typeface="Wingdings" panose="05000000000000000000" pitchFamily="2" charset="2"/>
              <a:buChar char="Ø"/>
              <a:defRPr>
                <a:solidFill>
                  <a:srgbClr val="000000"/>
                </a:solidFill>
              </a:defRPr>
            </a:lvl1pPr>
            <a:lvl2pPr marL="742932" indent="-285744">
              <a:buFont typeface="Arial" panose="020B0604020202020204" pitchFamily="34" charset="0"/>
              <a:buChar cha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pPr/>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pPr/>
              <a:t>‹#›</a:t>
            </a:fld>
            <a:endParaRPr lang="en-US"/>
          </a:p>
        </p:txBody>
      </p:sp>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7"/>
            <a:ext cx="12192000" cy="1064029"/>
          </a:xfrm>
          <a:prstGeom prst="rect">
            <a:avLst/>
          </a:prstGeom>
        </p:spPr>
      </p:pic>
      <p:pic>
        <p:nvPicPr>
          <p:cNvPr id="8"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7"/>
            <a:ext cx="12192000" cy="1064029"/>
          </a:xfrm>
          <a:prstGeom prst="rect">
            <a:avLst/>
          </a:prstGeom>
        </p:spPr>
      </p:pic>
    </p:spTree>
    <p:extLst>
      <p:ext uri="{BB962C8B-B14F-4D97-AF65-F5344CB8AC3E}">
        <p14:creationId xmlns:p14="http://schemas.microsoft.com/office/powerpoint/2010/main" val="10765114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descr="Sunny Back.png"/>
          <p:cNvPicPr>
            <a:picLocks noChangeAspect="1"/>
          </p:cNvPicPr>
          <p:nvPr/>
        </p:nvPicPr>
        <p:blipFill>
          <a:blip r:embed="rId2">
            <a:alphaModFix amt="69000"/>
            <a:extLst>
              <a:ext uri="{28A0092B-C50C-407E-A947-70E740481C1C}">
                <a14:useLocalDpi xmlns:a14="http://schemas.microsoft.com/office/drawing/2010/main" val="0"/>
              </a:ext>
            </a:extLst>
          </a:blip>
          <a:stretch>
            <a:fillRect/>
          </a:stretch>
        </p:blipFill>
        <p:spPr>
          <a:xfrm>
            <a:off x="-23245" y="0"/>
            <a:ext cx="12215245" cy="6880414"/>
          </a:xfrm>
          <a:prstGeom prst="rect">
            <a:avLst/>
          </a:prstGeom>
        </p:spPr>
      </p:pic>
      <p:sp>
        <p:nvSpPr>
          <p:cNvPr id="2" name="Title 1"/>
          <p:cNvSpPr>
            <a:spLocks noGrp="1"/>
          </p:cNvSpPr>
          <p:nvPr>
            <p:ph type="title"/>
          </p:nvPr>
        </p:nvSpPr>
        <p:spPr>
          <a:xfrm>
            <a:off x="3356784" y="4406905"/>
            <a:ext cx="7969501" cy="1362075"/>
          </a:xfrm>
        </p:spPr>
        <p:txBody>
          <a:bodyPr anchor="t"/>
          <a:lstStyle>
            <a:lvl1pPr algn="l">
              <a:defRPr sz="4000" b="1" cap="all">
                <a:solidFill>
                  <a:srgbClr val="000000"/>
                </a:solidFill>
              </a:defRPr>
            </a:lvl1pPr>
          </a:lstStyle>
          <a:p>
            <a:r>
              <a:rPr lang="en-US"/>
              <a:t>Click to edit Master title style</a:t>
            </a:r>
          </a:p>
        </p:txBody>
      </p:sp>
      <p:sp>
        <p:nvSpPr>
          <p:cNvPr id="3" name="Text Placeholder 2"/>
          <p:cNvSpPr>
            <a:spLocks noGrp="1"/>
          </p:cNvSpPr>
          <p:nvPr>
            <p:ph type="body" idx="1"/>
          </p:nvPr>
        </p:nvSpPr>
        <p:spPr>
          <a:xfrm>
            <a:off x="3356783" y="2906713"/>
            <a:ext cx="7969500" cy="1500187"/>
          </a:xfrm>
        </p:spPr>
        <p:txBody>
          <a:bodyPr anchor="b"/>
          <a:lstStyle>
            <a:lvl1pPr marL="0" indent="0">
              <a:buNone/>
              <a:defRPr sz="2000">
                <a:solidFill>
                  <a:srgbClr val="000000"/>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rgbClr val="000000"/>
                </a:solidFill>
              </a:defRPr>
            </a:lvl1pPr>
          </a:lstStyle>
          <a:p>
            <a:fld id="{B392DC5D-2FFA-1D43-BE67-4498328BF505}" type="datetimeFigureOut">
              <a:rPr lang="en-US" smtClean="0"/>
              <a:pPr/>
              <a:t>8/8/2025</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415C4280-C049-3F4D-9821-9F213D5518C1}" type="slidenum">
              <a:rPr lang="en-US" smtClean="0"/>
              <a:pPr/>
              <a:t>‹#›</a:t>
            </a:fld>
            <a:endParaRPr lang="en-US"/>
          </a:p>
        </p:txBody>
      </p:sp>
      <p:pic>
        <p:nvPicPr>
          <p:cNvPr id="7" name="Picture 6" descr="FSD PPP Templa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0" y="0"/>
            <a:ext cx="3593055" cy="6858000"/>
          </a:xfrm>
          <a:prstGeom prst="rect">
            <a:avLst/>
          </a:prstGeom>
        </p:spPr>
      </p:pic>
      <p:pic>
        <p:nvPicPr>
          <p:cNvPr id="9" name="Picture 8" descr="Sunny Back.png"/>
          <p:cNvPicPr>
            <a:picLocks noChangeAspect="1"/>
          </p:cNvPicPr>
          <p:nvPr userDrawn="1"/>
        </p:nvPicPr>
        <p:blipFill>
          <a:blip r:embed="rId2">
            <a:alphaModFix amt="69000"/>
            <a:extLst>
              <a:ext uri="{28A0092B-C50C-407E-A947-70E740481C1C}">
                <a14:useLocalDpi xmlns:a14="http://schemas.microsoft.com/office/drawing/2010/main" val="0"/>
              </a:ext>
            </a:extLst>
          </a:blip>
          <a:stretch>
            <a:fillRect/>
          </a:stretch>
        </p:blipFill>
        <p:spPr>
          <a:xfrm>
            <a:off x="-23245" y="0"/>
            <a:ext cx="12215245" cy="6880414"/>
          </a:xfrm>
          <a:prstGeom prst="rect">
            <a:avLst/>
          </a:prstGeom>
        </p:spPr>
      </p:pic>
      <p:pic>
        <p:nvPicPr>
          <p:cNvPr id="10" name="Picture 9" descr="FSD PPP Templa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30" y="0"/>
            <a:ext cx="3593055" cy="6858000"/>
          </a:xfrm>
          <a:prstGeom prst="rect">
            <a:avLst/>
          </a:prstGeom>
        </p:spPr>
      </p:pic>
    </p:spTree>
    <p:extLst>
      <p:ext uri="{BB962C8B-B14F-4D97-AF65-F5344CB8AC3E}">
        <p14:creationId xmlns:p14="http://schemas.microsoft.com/office/powerpoint/2010/main" val="36439002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2762D3-DF72-D540-898C-C4A40E3E62D9}" type="datetimeFigureOut">
              <a:rPr lang="en-US" smtClean="0"/>
              <a:pPr/>
              <a:t>8/8/2025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pPr/>
              <a:t>‹#›</a:t>
            </a:fld>
            <a:endParaRPr lang="en-US"/>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7"/>
            <a:ext cx="12192000" cy="1064029"/>
          </a:xfrm>
          <a:prstGeom prst="rect">
            <a:avLst/>
          </a:prstGeom>
        </p:spPr>
      </p:pic>
      <p:pic>
        <p:nvPicPr>
          <p:cNvPr id="9" name="Picture 8"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7"/>
            <a:ext cx="12192000" cy="1064029"/>
          </a:xfrm>
          <a:prstGeom prst="rect">
            <a:avLst/>
          </a:prstGeom>
        </p:spPr>
      </p:pic>
    </p:spTree>
    <p:extLst>
      <p:ext uri="{BB962C8B-B14F-4D97-AF65-F5344CB8AC3E}">
        <p14:creationId xmlns:p14="http://schemas.microsoft.com/office/powerpoint/2010/main" val="5946260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2762D3-DF72-D540-898C-C4A40E3E62D9}" type="datetimeFigureOut">
              <a:rPr lang="en-US" smtClean="0"/>
              <a:pPr/>
              <a:t>8/8/2025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AE1649-C190-1E44-AAD5-C129AA553731}" type="slidenum">
              <a:rPr lang="en-US" smtClean="0"/>
              <a:pPr/>
              <a:t>‹#›</a:t>
            </a:fld>
            <a:endParaRPr lang="en-US"/>
          </a:p>
        </p:txBody>
      </p:sp>
      <p:pic>
        <p:nvPicPr>
          <p:cNvPr id="10" name="Picture 9"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7"/>
            <a:ext cx="12192000" cy="1064029"/>
          </a:xfrm>
          <a:prstGeom prst="rect">
            <a:avLst/>
          </a:prstGeom>
        </p:spPr>
      </p:pic>
      <p:pic>
        <p:nvPicPr>
          <p:cNvPr id="11" name="Picture 10"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7"/>
            <a:ext cx="12192000" cy="1064029"/>
          </a:xfrm>
          <a:prstGeom prst="rect">
            <a:avLst/>
          </a:prstGeom>
        </p:spPr>
      </p:pic>
    </p:spTree>
    <p:extLst>
      <p:ext uri="{BB962C8B-B14F-4D97-AF65-F5344CB8AC3E}">
        <p14:creationId xmlns:p14="http://schemas.microsoft.com/office/powerpoint/2010/main" val="3305308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2762D3-DF72-D540-898C-C4A40E3E62D9}" type="datetimeFigureOut">
              <a:rPr lang="en-US" smtClean="0"/>
              <a:pPr/>
              <a:t>8/8/2025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AE1649-C190-1E44-AAD5-C129AA553731}" type="slidenum">
              <a:rPr lang="en-US" smtClean="0"/>
              <a:pPr/>
              <a:t>‹#›</a:t>
            </a:fld>
            <a:endParaRPr lang="en-US"/>
          </a:p>
        </p:txBody>
      </p:sp>
      <p:pic>
        <p:nvPicPr>
          <p:cNvPr id="6" name="Picture 5"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7"/>
            <a:ext cx="12192000" cy="1064029"/>
          </a:xfrm>
          <a:prstGeom prst="rect">
            <a:avLst/>
          </a:prstGeom>
        </p:spPr>
      </p:pic>
      <p:pic>
        <p:nvPicPr>
          <p:cNvPr id="7" name="Picture 6"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7"/>
            <a:ext cx="12192000" cy="1064029"/>
          </a:xfrm>
          <a:prstGeom prst="rect">
            <a:avLst/>
          </a:prstGeom>
        </p:spPr>
      </p:pic>
    </p:spTree>
    <p:extLst>
      <p:ext uri="{BB962C8B-B14F-4D97-AF65-F5344CB8AC3E}">
        <p14:creationId xmlns:p14="http://schemas.microsoft.com/office/powerpoint/2010/main" val="13112725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pPr/>
              <a:t>8/8/2025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pPr/>
              <a:t>‹#›</a:t>
            </a:fld>
            <a:endParaRPr lang="en-US"/>
          </a:p>
        </p:txBody>
      </p:sp>
      <p:pic>
        <p:nvPicPr>
          <p:cNvPr id="5" name="Picture 4"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7"/>
            <a:ext cx="12192000" cy="1064029"/>
          </a:xfrm>
          <a:prstGeom prst="rect">
            <a:avLst/>
          </a:prstGeom>
        </p:spPr>
      </p:pic>
      <p:pic>
        <p:nvPicPr>
          <p:cNvPr id="6" name="Picture 5"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7"/>
            <a:ext cx="12192000" cy="1064029"/>
          </a:xfrm>
          <a:prstGeom prst="rect">
            <a:avLst/>
          </a:prstGeom>
        </p:spPr>
      </p:pic>
    </p:spTree>
    <p:extLst>
      <p:ext uri="{BB962C8B-B14F-4D97-AF65-F5344CB8AC3E}">
        <p14:creationId xmlns:p14="http://schemas.microsoft.com/office/powerpoint/2010/main" val="504571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descr="Sunny Back.png"/>
          <p:cNvPicPr>
            <a:picLocks noChangeAspect="1"/>
          </p:cNvPicPr>
          <p:nvPr userDrawn="1"/>
        </p:nvPicPr>
        <p:blipFill>
          <a:blip r:embed="rId2">
            <a:alphaModFix amt="69000"/>
            <a:extLst>
              <a:ext uri="{28A0092B-C50C-407E-A947-70E740481C1C}">
                <a14:useLocalDpi xmlns:a14="http://schemas.microsoft.com/office/drawing/2010/main"/>
              </a:ext>
            </a:extLst>
          </a:blip>
          <a:stretch>
            <a:fillRect/>
          </a:stretch>
        </p:blipFill>
        <p:spPr>
          <a:xfrm>
            <a:off x="-23245" y="0"/>
            <a:ext cx="12215245" cy="6880414"/>
          </a:xfrm>
          <a:prstGeom prst="rect">
            <a:avLst/>
          </a:prstGeom>
        </p:spPr>
      </p:pic>
      <p:sp>
        <p:nvSpPr>
          <p:cNvPr id="2" name="Title 1"/>
          <p:cNvSpPr>
            <a:spLocks noGrp="1"/>
          </p:cNvSpPr>
          <p:nvPr>
            <p:ph type="title"/>
          </p:nvPr>
        </p:nvSpPr>
        <p:spPr>
          <a:xfrm>
            <a:off x="3356783" y="4406901"/>
            <a:ext cx="7969501" cy="1362075"/>
          </a:xfrm>
        </p:spPr>
        <p:txBody>
          <a:bodyPr anchor="t"/>
          <a:lstStyle>
            <a:lvl1pPr algn="l">
              <a:defRPr sz="4000" b="1" cap="all">
                <a:solidFill>
                  <a:srgbClr val="000000"/>
                </a:solidFill>
              </a:defRPr>
            </a:lvl1pPr>
          </a:lstStyle>
          <a:p>
            <a:r>
              <a:rPr lang="en-US"/>
              <a:t>Click to edit Master title style</a:t>
            </a:r>
          </a:p>
        </p:txBody>
      </p:sp>
      <p:sp>
        <p:nvSpPr>
          <p:cNvPr id="3" name="Text Placeholder 2"/>
          <p:cNvSpPr>
            <a:spLocks noGrp="1"/>
          </p:cNvSpPr>
          <p:nvPr>
            <p:ph type="body" idx="1"/>
          </p:nvPr>
        </p:nvSpPr>
        <p:spPr>
          <a:xfrm>
            <a:off x="3356783" y="2906713"/>
            <a:ext cx="7969500" cy="1500187"/>
          </a:xfrm>
        </p:spPr>
        <p:txBody>
          <a:bodyPr anchor="b"/>
          <a:lstStyle>
            <a:lvl1pPr marL="0" indent="0">
              <a:buNone/>
              <a:defRPr sz="20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rgbClr val="000000"/>
                </a:solidFill>
              </a:defRPr>
            </a:lvl1pPr>
          </a:lstStyle>
          <a:p>
            <a:fld id="{B392DC5D-2FFA-1D43-BE67-4498328BF505}" type="datetimeFigureOut">
              <a:rPr lang="en-US" smtClean="0"/>
              <a:pPr/>
              <a:t>8/8/2025</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415C4280-C049-3F4D-9821-9F213D5518C1}" type="slidenum">
              <a:rPr lang="en-US" smtClean="0"/>
              <a:pPr/>
              <a:t>‹#›</a:t>
            </a:fld>
            <a:endParaRPr lang="en-US"/>
          </a:p>
        </p:txBody>
      </p:sp>
      <p:pic>
        <p:nvPicPr>
          <p:cNvPr id="7" name="Picture 6" descr="FSD PPP Templa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27" y="0"/>
            <a:ext cx="3593055" cy="6858000"/>
          </a:xfrm>
          <a:prstGeom prst="rect">
            <a:avLst/>
          </a:prstGeom>
        </p:spPr>
      </p:pic>
    </p:spTree>
    <p:extLst>
      <p:ext uri="{BB962C8B-B14F-4D97-AF65-F5344CB8AC3E}">
        <p14:creationId xmlns:p14="http://schemas.microsoft.com/office/powerpoint/2010/main" val="31179864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pPr/>
              <a:t>8/8/2025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pPr/>
              <a:t>‹#›</a:t>
            </a:fld>
            <a:endParaRPr lang="en-US"/>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7"/>
            <a:ext cx="12192000" cy="1064029"/>
          </a:xfrm>
          <a:prstGeom prst="rect">
            <a:avLst/>
          </a:prstGeom>
        </p:spPr>
      </p:pic>
      <p:pic>
        <p:nvPicPr>
          <p:cNvPr id="9" name="Picture 8"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7"/>
            <a:ext cx="12192000" cy="1064029"/>
          </a:xfrm>
          <a:prstGeom prst="rect">
            <a:avLst/>
          </a:prstGeom>
        </p:spPr>
      </p:pic>
    </p:spTree>
    <p:extLst>
      <p:ext uri="{BB962C8B-B14F-4D97-AF65-F5344CB8AC3E}">
        <p14:creationId xmlns:p14="http://schemas.microsoft.com/office/powerpoint/2010/main" val="8317177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pPr/>
              <a:t>8/8/2025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pPr/>
              <a:t>‹#›</a:t>
            </a:fld>
            <a:endParaRPr lang="en-US"/>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7"/>
            <a:ext cx="12192000" cy="1064029"/>
          </a:xfrm>
          <a:prstGeom prst="rect">
            <a:avLst/>
          </a:prstGeom>
        </p:spPr>
      </p:pic>
      <p:pic>
        <p:nvPicPr>
          <p:cNvPr id="9" name="Picture 8"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7"/>
            <a:ext cx="12192000" cy="1064029"/>
          </a:xfrm>
          <a:prstGeom prst="rect">
            <a:avLst/>
          </a:prstGeom>
        </p:spPr>
      </p:pic>
    </p:spTree>
    <p:extLst>
      <p:ext uri="{BB962C8B-B14F-4D97-AF65-F5344CB8AC3E}">
        <p14:creationId xmlns:p14="http://schemas.microsoft.com/office/powerpoint/2010/main" val="30018749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pPr/>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pPr/>
              <a:t>‹#›</a:t>
            </a:fld>
            <a:endParaRPr lang="en-US"/>
          </a:p>
        </p:txBody>
      </p:sp>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7"/>
            <a:ext cx="12192000" cy="1064029"/>
          </a:xfrm>
          <a:prstGeom prst="rect">
            <a:avLst/>
          </a:prstGeom>
        </p:spPr>
      </p:pic>
      <p:pic>
        <p:nvPicPr>
          <p:cNvPr id="8"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7"/>
            <a:ext cx="12192000" cy="1064029"/>
          </a:xfrm>
          <a:prstGeom prst="rect">
            <a:avLst/>
          </a:prstGeom>
        </p:spPr>
      </p:pic>
    </p:spTree>
    <p:extLst>
      <p:ext uri="{BB962C8B-B14F-4D97-AF65-F5344CB8AC3E}">
        <p14:creationId xmlns:p14="http://schemas.microsoft.com/office/powerpoint/2010/main" val="792486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pPr/>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pPr/>
              <a:t>‹#›</a:t>
            </a:fld>
            <a:endParaRPr lang="en-US"/>
          </a:p>
        </p:txBody>
      </p:sp>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7"/>
            <a:ext cx="12192000" cy="1064029"/>
          </a:xfrm>
          <a:prstGeom prst="rect">
            <a:avLst/>
          </a:prstGeom>
        </p:spPr>
      </p:pic>
      <p:pic>
        <p:nvPicPr>
          <p:cNvPr id="8"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7"/>
            <a:ext cx="12192000" cy="1064029"/>
          </a:xfrm>
          <a:prstGeom prst="rect">
            <a:avLst/>
          </a:prstGeom>
        </p:spPr>
      </p:pic>
    </p:spTree>
    <p:extLst>
      <p:ext uri="{BB962C8B-B14F-4D97-AF65-F5344CB8AC3E}">
        <p14:creationId xmlns:p14="http://schemas.microsoft.com/office/powerpoint/2010/main" val="38478292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solidFill>
                <a:srgbClr val="008000">
                  <a:tint val="75000"/>
                </a:srgbClr>
              </a:solidFill>
            </a:endParaRPr>
          </a:p>
        </p:txBody>
      </p:sp>
      <p:sp>
        <p:nvSpPr>
          <p:cNvPr id="5" name="Footer Placeholder 4"/>
          <p:cNvSpPr>
            <a:spLocks noGrp="1"/>
          </p:cNvSpPr>
          <p:nvPr>
            <p:ph type="ftr" sz="quarter" idx="11"/>
          </p:nvPr>
        </p:nvSpPr>
        <p:spPr/>
        <p:txBody>
          <a:bodyPr/>
          <a:lstStyle/>
          <a:p>
            <a:pPr>
              <a:defRPr/>
            </a:pPr>
            <a:endParaRPr lang="en-US">
              <a:solidFill>
                <a:srgbClr val="008000">
                  <a:tint val="75000"/>
                </a:srgbClr>
              </a:solidFill>
            </a:endParaRPr>
          </a:p>
        </p:txBody>
      </p:sp>
      <p:sp>
        <p:nvSpPr>
          <p:cNvPr id="6" name="Slide Number Placeholder 5"/>
          <p:cNvSpPr>
            <a:spLocks noGrp="1"/>
          </p:cNvSpPr>
          <p:nvPr>
            <p:ph type="sldNum" sz="quarter" idx="12"/>
          </p:nvPr>
        </p:nvSpPr>
        <p:spPr/>
        <p:txBody>
          <a:bodyPr/>
          <a:lstStyle/>
          <a:p>
            <a:pPr>
              <a:defRPr/>
            </a:pPr>
            <a:fld id="{99820505-F4B5-479B-BCFE-A23CA5B7D6BF}" type="slidenum">
              <a:rPr lang="en-US" smtClean="0">
                <a:solidFill>
                  <a:srgbClr val="008000">
                    <a:tint val="75000"/>
                  </a:srgbClr>
                </a:solidFill>
              </a:rPr>
              <a:pPr>
                <a:defRPr/>
              </a:pPr>
              <a:t>‹#›</a:t>
            </a:fld>
            <a:endParaRPr lang="en-US" dirty="0">
              <a:solidFill>
                <a:srgbClr val="008000">
                  <a:tint val="75000"/>
                </a:srgbClr>
              </a:solidFill>
            </a:endParaRPr>
          </a:p>
        </p:txBody>
      </p:sp>
      <p:pic>
        <p:nvPicPr>
          <p:cNvPr id="7" name="Picture 6"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3950143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55317" y="274638"/>
            <a:ext cx="10972800" cy="1143000"/>
          </a:xfrm>
        </p:spPr>
        <p:txBody>
          <a:bodyPr/>
          <a:lstStyle>
            <a:lvl1pPr>
              <a:defRPr b="1"/>
            </a:lvl1pPr>
          </a:lstStyle>
          <a:p>
            <a:r>
              <a:rPr lang="en-US" dirty="0"/>
              <a:t>Click to edit Master title style</a:t>
            </a:r>
          </a:p>
        </p:txBody>
      </p:sp>
      <p:sp>
        <p:nvSpPr>
          <p:cNvPr id="3" name="Content Placeholder 2"/>
          <p:cNvSpPr>
            <a:spLocks noGrp="1"/>
          </p:cNvSpPr>
          <p:nvPr>
            <p:ph idx="1"/>
          </p:nvPr>
        </p:nvSpPr>
        <p:spPr>
          <a:xfrm>
            <a:off x="1068427" y="1590369"/>
            <a:ext cx="10026293"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srgbClr val="008000">
                  <a:tint val="75000"/>
                </a:srgbClr>
              </a:solidFill>
            </a:endParaRPr>
          </a:p>
        </p:txBody>
      </p:sp>
      <p:sp>
        <p:nvSpPr>
          <p:cNvPr id="5" name="Footer Placeholder 4"/>
          <p:cNvSpPr>
            <a:spLocks noGrp="1"/>
          </p:cNvSpPr>
          <p:nvPr>
            <p:ph type="ftr" sz="quarter" idx="11"/>
          </p:nvPr>
        </p:nvSpPr>
        <p:spPr/>
        <p:txBody>
          <a:bodyPr/>
          <a:lstStyle/>
          <a:p>
            <a:pPr>
              <a:defRPr/>
            </a:pPr>
            <a:endParaRPr lang="en-US">
              <a:solidFill>
                <a:srgbClr val="008000">
                  <a:tint val="75000"/>
                </a:srgbClr>
              </a:solidFill>
            </a:endParaRPr>
          </a:p>
        </p:txBody>
      </p:sp>
      <p:sp>
        <p:nvSpPr>
          <p:cNvPr id="6" name="Slide Number Placeholder 5"/>
          <p:cNvSpPr>
            <a:spLocks noGrp="1"/>
          </p:cNvSpPr>
          <p:nvPr>
            <p:ph type="sldNum" sz="quarter" idx="12"/>
          </p:nvPr>
        </p:nvSpPr>
        <p:spPr/>
        <p:txBody>
          <a:bodyPr/>
          <a:lstStyle/>
          <a:p>
            <a:pPr>
              <a:defRPr/>
            </a:pPr>
            <a:fld id="{6842A37D-74F9-4751-9A29-1656DCD9EF19}" type="slidenum">
              <a:rPr lang="en-US" smtClean="0">
                <a:solidFill>
                  <a:srgbClr val="008000">
                    <a:tint val="75000"/>
                  </a:srgbClr>
                </a:solidFill>
              </a:rPr>
              <a:pPr>
                <a:defRPr/>
              </a:pPr>
              <a:t>‹#›</a:t>
            </a:fld>
            <a:endParaRPr lang="en-US" dirty="0">
              <a:solidFill>
                <a:srgbClr val="008000">
                  <a:tint val="75000"/>
                </a:srgbClr>
              </a:solidFill>
            </a:endParaRPr>
          </a:p>
        </p:txBody>
      </p:sp>
      <p:pic>
        <p:nvPicPr>
          <p:cNvPr id="7" name="Picture 6"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41449274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descr="Sunny Back.png"/>
          <p:cNvPicPr>
            <a:picLocks noChangeAspect="1"/>
          </p:cNvPicPr>
          <p:nvPr/>
        </p:nvPicPr>
        <p:blipFill>
          <a:blip r:embed="rId2" cstate="email">
            <a:alphaModFix amt="69000"/>
            <a:extLst>
              <a:ext uri="{28A0092B-C50C-407E-A947-70E740481C1C}">
                <a14:useLocalDpi xmlns:a14="http://schemas.microsoft.com/office/drawing/2010/main"/>
              </a:ext>
            </a:extLst>
          </a:blip>
          <a:stretch>
            <a:fillRect/>
          </a:stretch>
        </p:blipFill>
        <p:spPr>
          <a:xfrm>
            <a:off x="-23245" y="0"/>
            <a:ext cx="12215245" cy="6880414"/>
          </a:xfrm>
          <a:prstGeom prst="rect">
            <a:avLst/>
          </a:prstGeom>
        </p:spPr>
      </p:pic>
      <p:sp>
        <p:nvSpPr>
          <p:cNvPr id="2" name="Title 1"/>
          <p:cNvSpPr>
            <a:spLocks noGrp="1"/>
          </p:cNvSpPr>
          <p:nvPr>
            <p:ph type="title"/>
          </p:nvPr>
        </p:nvSpPr>
        <p:spPr>
          <a:xfrm>
            <a:off x="3356783" y="4406901"/>
            <a:ext cx="7969501" cy="1362075"/>
          </a:xfrm>
        </p:spPr>
        <p:txBody>
          <a:bodyPr anchor="t"/>
          <a:lstStyle>
            <a:lvl1pPr algn="ctr">
              <a:defRPr sz="4000" b="1" cap="all"/>
            </a:lvl1pPr>
          </a:lstStyle>
          <a:p>
            <a:r>
              <a:rPr lang="en-US" dirty="0"/>
              <a:t>Click to edit Master title style</a:t>
            </a:r>
          </a:p>
        </p:txBody>
      </p:sp>
      <p:sp>
        <p:nvSpPr>
          <p:cNvPr id="3" name="Text Placeholder 2"/>
          <p:cNvSpPr>
            <a:spLocks noGrp="1"/>
          </p:cNvSpPr>
          <p:nvPr>
            <p:ph type="body" idx="1"/>
          </p:nvPr>
        </p:nvSpPr>
        <p:spPr>
          <a:xfrm>
            <a:off x="3356783" y="2906713"/>
            <a:ext cx="79695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pPr>
              <a:defRPr/>
            </a:pPr>
            <a:endParaRPr lang="en-US">
              <a:solidFill>
                <a:srgbClr val="008000">
                  <a:tint val="75000"/>
                </a:srgbClr>
              </a:solidFill>
            </a:endParaRPr>
          </a:p>
        </p:txBody>
      </p:sp>
      <p:sp>
        <p:nvSpPr>
          <p:cNvPr id="5" name="Footer Placeholder 4"/>
          <p:cNvSpPr>
            <a:spLocks noGrp="1"/>
          </p:cNvSpPr>
          <p:nvPr>
            <p:ph type="ftr" sz="quarter" idx="11"/>
          </p:nvPr>
        </p:nvSpPr>
        <p:spPr/>
        <p:txBody>
          <a:bodyPr/>
          <a:lstStyle/>
          <a:p>
            <a:pPr>
              <a:defRPr/>
            </a:pPr>
            <a:endParaRPr lang="en-US">
              <a:solidFill>
                <a:srgbClr val="008000">
                  <a:tint val="75000"/>
                </a:srgbClr>
              </a:solidFill>
            </a:endParaRPr>
          </a:p>
        </p:txBody>
      </p:sp>
      <p:sp>
        <p:nvSpPr>
          <p:cNvPr id="6" name="Slide Number Placeholder 5"/>
          <p:cNvSpPr>
            <a:spLocks noGrp="1"/>
          </p:cNvSpPr>
          <p:nvPr>
            <p:ph type="sldNum" sz="quarter" idx="12"/>
          </p:nvPr>
        </p:nvSpPr>
        <p:spPr/>
        <p:txBody>
          <a:bodyPr/>
          <a:lstStyle/>
          <a:p>
            <a:pPr>
              <a:defRPr/>
            </a:pPr>
            <a:fld id="{0762FEA8-43E7-48D2-9F9A-5B2F255AA7A8}" type="slidenum">
              <a:rPr lang="en-US" smtClean="0">
                <a:solidFill>
                  <a:srgbClr val="008000">
                    <a:tint val="75000"/>
                  </a:srgbClr>
                </a:solidFill>
              </a:rPr>
              <a:pPr>
                <a:defRPr/>
              </a:pPr>
              <a:t>‹#›</a:t>
            </a:fld>
            <a:endParaRPr lang="en-US" dirty="0">
              <a:solidFill>
                <a:srgbClr val="008000">
                  <a:tint val="75000"/>
                </a:srgbClr>
              </a:solidFill>
            </a:endParaRPr>
          </a:p>
        </p:txBody>
      </p:sp>
      <p:pic>
        <p:nvPicPr>
          <p:cNvPr id="7" name="Picture 6" descr="FSD PPP Templat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27" y="0"/>
            <a:ext cx="3593055" cy="6858000"/>
          </a:xfrm>
          <a:prstGeom prst="rect">
            <a:avLst/>
          </a:prstGeom>
        </p:spPr>
      </p:pic>
    </p:spTree>
    <p:extLst>
      <p:ext uri="{BB962C8B-B14F-4D97-AF65-F5344CB8AC3E}">
        <p14:creationId xmlns:p14="http://schemas.microsoft.com/office/powerpoint/2010/main" val="16789336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solidFill>
                <a:srgbClr val="008000">
                  <a:tint val="75000"/>
                </a:srgbClr>
              </a:solidFill>
            </a:endParaRPr>
          </a:p>
        </p:txBody>
      </p:sp>
      <p:sp>
        <p:nvSpPr>
          <p:cNvPr id="6" name="Footer Placeholder 5"/>
          <p:cNvSpPr>
            <a:spLocks noGrp="1"/>
          </p:cNvSpPr>
          <p:nvPr>
            <p:ph type="ftr" sz="quarter" idx="11"/>
          </p:nvPr>
        </p:nvSpPr>
        <p:spPr/>
        <p:txBody>
          <a:bodyPr/>
          <a:lstStyle/>
          <a:p>
            <a:pPr>
              <a:defRPr/>
            </a:pPr>
            <a:endParaRPr lang="en-US">
              <a:solidFill>
                <a:srgbClr val="008000">
                  <a:tint val="75000"/>
                </a:srgbClr>
              </a:solidFill>
            </a:endParaRPr>
          </a:p>
        </p:txBody>
      </p:sp>
      <p:sp>
        <p:nvSpPr>
          <p:cNvPr id="7" name="Slide Number Placeholder 6"/>
          <p:cNvSpPr>
            <a:spLocks noGrp="1"/>
          </p:cNvSpPr>
          <p:nvPr>
            <p:ph type="sldNum" sz="quarter" idx="12"/>
          </p:nvPr>
        </p:nvSpPr>
        <p:spPr/>
        <p:txBody>
          <a:bodyPr/>
          <a:lstStyle/>
          <a:p>
            <a:pPr>
              <a:defRPr/>
            </a:pPr>
            <a:fld id="{F89972F0-032F-4367-A3E7-05C15025BF82}" type="slidenum">
              <a:rPr lang="en-US" smtClean="0">
                <a:solidFill>
                  <a:srgbClr val="008000">
                    <a:tint val="75000"/>
                  </a:srgbClr>
                </a:solidFill>
              </a:rPr>
              <a:pPr>
                <a:defRPr/>
              </a:pPr>
              <a:t>‹#›</a:t>
            </a:fld>
            <a:endParaRPr lang="en-US" dirty="0">
              <a:solidFill>
                <a:srgbClr val="008000">
                  <a:tint val="75000"/>
                </a:srgbClr>
              </a:solidFill>
            </a:endParaRPr>
          </a:p>
        </p:txBody>
      </p:sp>
      <p:pic>
        <p:nvPicPr>
          <p:cNvPr id="8" name="Picture 7"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22315889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solidFill>
                <a:srgbClr val="008000">
                  <a:tint val="75000"/>
                </a:srgbClr>
              </a:solidFill>
            </a:endParaRPr>
          </a:p>
        </p:txBody>
      </p:sp>
      <p:sp>
        <p:nvSpPr>
          <p:cNvPr id="8" name="Footer Placeholder 7"/>
          <p:cNvSpPr>
            <a:spLocks noGrp="1"/>
          </p:cNvSpPr>
          <p:nvPr>
            <p:ph type="ftr" sz="quarter" idx="11"/>
          </p:nvPr>
        </p:nvSpPr>
        <p:spPr/>
        <p:txBody>
          <a:bodyPr/>
          <a:lstStyle/>
          <a:p>
            <a:pPr>
              <a:defRPr/>
            </a:pPr>
            <a:endParaRPr lang="en-US">
              <a:solidFill>
                <a:srgbClr val="008000">
                  <a:tint val="75000"/>
                </a:srgbClr>
              </a:solidFill>
            </a:endParaRPr>
          </a:p>
        </p:txBody>
      </p:sp>
      <p:sp>
        <p:nvSpPr>
          <p:cNvPr id="9" name="Slide Number Placeholder 8"/>
          <p:cNvSpPr>
            <a:spLocks noGrp="1"/>
          </p:cNvSpPr>
          <p:nvPr>
            <p:ph type="sldNum" sz="quarter" idx="12"/>
          </p:nvPr>
        </p:nvSpPr>
        <p:spPr/>
        <p:txBody>
          <a:bodyPr/>
          <a:lstStyle/>
          <a:p>
            <a:pPr>
              <a:defRPr/>
            </a:pPr>
            <a:fld id="{D32ABD10-85D0-4FEB-99ED-EFFD52B90749}" type="slidenum">
              <a:rPr lang="en-US" smtClean="0">
                <a:solidFill>
                  <a:srgbClr val="008000">
                    <a:tint val="75000"/>
                  </a:srgbClr>
                </a:solidFill>
              </a:rPr>
              <a:pPr>
                <a:defRPr/>
              </a:pPr>
              <a:t>‹#›</a:t>
            </a:fld>
            <a:endParaRPr lang="en-US" dirty="0">
              <a:solidFill>
                <a:srgbClr val="008000">
                  <a:tint val="75000"/>
                </a:srgbClr>
              </a:solidFill>
            </a:endParaRPr>
          </a:p>
        </p:txBody>
      </p:sp>
      <p:pic>
        <p:nvPicPr>
          <p:cNvPr id="10" name="Picture 9"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26278009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Date Placeholder 2"/>
          <p:cNvSpPr>
            <a:spLocks noGrp="1"/>
          </p:cNvSpPr>
          <p:nvPr>
            <p:ph type="dt" sz="half" idx="10"/>
          </p:nvPr>
        </p:nvSpPr>
        <p:spPr/>
        <p:txBody>
          <a:bodyPr/>
          <a:lstStyle/>
          <a:p>
            <a:pPr>
              <a:defRPr/>
            </a:pPr>
            <a:endParaRPr lang="en-US">
              <a:solidFill>
                <a:srgbClr val="008000">
                  <a:tint val="75000"/>
                </a:srgbClr>
              </a:solidFill>
            </a:endParaRPr>
          </a:p>
        </p:txBody>
      </p:sp>
      <p:sp>
        <p:nvSpPr>
          <p:cNvPr id="4" name="Footer Placeholder 3"/>
          <p:cNvSpPr>
            <a:spLocks noGrp="1"/>
          </p:cNvSpPr>
          <p:nvPr>
            <p:ph type="ftr" sz="quarter" idx="11"/>
          </p:nvPr>
        </p:nvSpPr>
        <p:spPr/>
        <p:txBody>
          <a:bodyPr/>
          <a:lstStyle/>
          <a:p>
            <a:pPr>
              <a:defRPr/>
            </a:pPr>
            <a:endParaRPr lang="en-US">
              <a:solidFill>
                <a:srgbClr val="008000">
                  <a:tint val="75000"/>
                </a:srgbClr>
              </a:solidFill>
            </a:endParaRPr>
          </a:p>
        </p:txBody>
      </p:sp>
      <p:sp>
        <p:nvSpPr>
          <p:cNvPr id="5" name="Slide Number Placeholder 4"/>
          <p:cNvSpPr>
            <a:spLocks noGrp="1"/>
          </p:cNvSpPr>
          <p:nvPr>
            <p:ph type="sldNum" sz="quarter" idx="12"/>
          </p:nvPr>
        </p:nvSpPr>
        <p:spPr/>
        <p:txBody>
          <a:bodyPr/>
          <a:lstStyle/>
          <a:p>
            <a:pPr>
              <a:defRPr/>
            </a:pPr>
            <a:fld id="{CD946B33-D1EA-403F-8B31-D070BD9F2157}" type="slidenum">
              <a:rPr lang="en-US" smtClean="0">
                <a:solidFill>
                  <a:srgbClr val="008000">
                    <a:tint val="75000"/>
                  </a:srgbClr>
                </a:solidFill>
              </a:rPr>
              <a:pPr>
                <a:defRPr/>
              </a:pPr>
              <a:t>‹#›</a:t>
            </a:fld>
            <a:endParaRPr lang="en-US" dirty="0">
              <a:solidFill>
                <a:srgbClr val="008000">
                  <a:tint val="75000"/>
                </a:srgbClr>
              </a:solidFill>
            </a:endParaRPr>
          </a:p>
        </p:txBody>
      </p:sp>
      <p:pic>
        <p:nvPicPr>
          <p:cNvPr id="6" name="Picture 5"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41642801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2762D3-DF72-D540-898C-C4A40E3E62D9}" type="datetimeFigureOut">
              <a:rPr lang="en-US" smtClean="0"/>
              <a:t>8/8/2025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17582076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008000">
                  <a:tint val="75000"/>
                </a:srgbClr>
              </a:solidFill>
            </a:endParaRPr>
          </a:p>
        </p:txBody>
      </p:sp>
      <p:sp>
        <p:nvSpPr>
          <p:cNvPr id="3" name="Footer Placeholder 2"/>
          <p:cNvSpPr>
            <a:spLocks noGrp="1"/>
          </p:cNvSpPr>
          <p:nvPr>
            <p:ph type="ftr" sz="quarter" idx="11"/>
          </p:nvPr>
        </p:nvSpPr>
        <p:spPr/>
        <p:txBody>
          <a:bodyPr/>
          <a:lstStyle/>
          <a:p>
            <a:pPr>
              <a:defRPr/>
            </a:pPr>
            <a:endParaRPr lang="en-US">
              <a:solidFill>
                <a:srgbClr val="008000">
                  <a:tint val="75000"/>
                </a:srgbClr>
              </a:solidFill>
            </a:endParaRPr>
          </a:p>
        </p:txBody>
      </p:sp>
      <p:sp>
        <p:nvSpPr>
          <p:cNvPr id="4" name="Slide Number Placeholder 3"/>
          <p:cNvSpPr>
            <a:spLocks noGrp="1"/>
          </p:cNvSpPr>
          <p:nvPr>
            <p:ph type="sldNum" sz="quarter" idx="12"/>
          </p:nvPr>
        </p:nvSpPr>
        <p:spPr/>
        <p:txBody>
          <a:bodyPr/>
          <a:lstStyle/>
          <a:p>
            <a:pPr>
              <a:defRPr/>
            </a:pPr>
            <a:fld id="{28CC7466-02B4-41E3-894E-0637EF17B883}" type="slidenum">
              <a:rPr lang="en-US" smtClean="0">
                <a:solidFill>
                  <a:srgbClr val="008000">
                    <a:tint val="75000"/>
                  </a:srgbClr>
                </a:solidFill>
              </a:rPr>
              <a:pPr>
                <a:defRPr/>
              </a:pPr>
              <a:t>‹#›</a:t>
            </a:fld>
            <a:endParaRPr lang="en-US" dirty="0">
              <a:solidFill>
                <a:srgbClr val="008000">
                  <a:tint val="75000"/>
                </a:srgbClr>
              </a:solidFill>
            </a:endParaRPr>
          </a:p>
        </p:txBody>
      </p:sp>
      <p:pic>
        <p:nvPicPr>
          <p:cNvPr id="5" name="Picture 4"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40678230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srgbClr val="008000">
                  <a:tint val="75000"/>
                </a:srgbClr>
              </a:solidFill>
            </a:endParaRPr>
          </a:p>
        </p:txBody>
      </p:sp>
      <p:sp>
        <p:nvSpPr>
          <p:cNvPr id="6" name="Footer Placeholder 5"/>
          <p:cNvSpPr>
            <a:spLocks noGrp="1"/>
          </p:cNvSpPr>
          <p:nvPr>
            <p:ph type="ftr" sz="quarter" idx="11"/>
          </p:nvPr>
        </p:nvSpPr>
        <p:spPr/>
        <p:txBody>
          <a:bodyPr/>
          <a:lstStyle/>
          <a:p>
            <a:pPr>
              <a:defRPr/>
            </a:pPr>
            <a:endParaRPr lang="en-US">
              <a:solidFill>
                <a:srgbClr val="008000">
                  <a:tint val="75000"/>
                </a:srgbClr>
              </a:solidFill>
            </a:endParaRPr>
          </a:p>
        </p:txBody>
      </p:sp>
      <p:sp>
        <p:nvSpPr>
          <p:cNvPr id="7" name="Slide Number Placeholder 6"/>
          <p:cNvSpPr>
            <a:spLocks noGrp="1"/>
          </p:cNvSpPr>
          <p:nvPr>
            <p:ph type="sldNum" sz="quarter" idx="12"/>
          </p:nvPr>
        </p:nvSpPr>
        <p:spPr/>
        <p:txBody>
          <a:bodyPr/>
          <a:lstStyle/>
          <a:p>
            <a:pPr>
              <a:defRPr/>
            </a:pPr>
            <a:fld id="{FBE929D8-AA2A-4532-951C-5A38133B2446}" type="slidenum">
              <a:rPr lang="en-US" smtClean="0">
                <a:solidFill>
                  <a:srgbClr val="008000">
                    <a:tint val="75000"/>
                  </a:srgbClr>
                </a:solidFill>
              </a:rPr>
              <a:pPr>
                <a:defRPr/>
              </a:pPr>
              <a:t>‹#›</a:t>
            </a:fld>
            <a:endParaRPr lang="en-US" dirty="0">
              <a:solidFill>
                <a:srgbClr val="008000">
                  <a:tint val="75000"/>
                </a:srgbClr>
              </a:solidFill>
            </a:endParaRPr>
          </a:p>
        </p:txBody>
      </p:sp>
      <p:pic>
        <p:nvPicPr>
          <p:cNvPr id="8" name="Picture 7"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28115268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srgbClr val="008000">
                  <a:tint val="75000"/>
                </a:srgbClr>
              </a:solidFill>
            </a:endParaRPr>
          </a:p>
        </p:txBody>
      </p:sp>
      <p:sp>
        <p:nvSpPr>
          <p:cNvPr id="6" name="Footer Placeholder 5"/>
          <p:cNvSpPr>
            <a:spLocks noGrp="1"/>
          </p:cNvSpPr>
          <p:nvPr>
            <p:ph type="ftr" sz="quarter" idx="11"/>
          </p:nvPr>
        </p:nvSpPr>
        <p:spPr/>
        <p:txBody>
          <a:bodyPr/>
          <a:lstStyle/>
          <a:p>
            <a:pPr>
              <a:defRPr/>
            </a:pPr>
            <a:endParaRPr lang="en-US">
              <a:solidFill>
                <a:srgbClr val="008000">
                  <a:tint val="75000"/>
                </a:srgbClr>
              </a:solidFill>
            </a:endParaRPr>
          </a:p>
        </p:txBody>
      </p:sp>
      <p:sp>
        <p:nvSpPr>
          <p:cNvPr id="7" name="Slide Number Placeholder 6"/>
          <p:cNvSpPr>
            <a:spLocks noGrp="1"/>
          </p:cNvSpPr>
          <p:nvPr>
            <p:ph type="sldNum" sz="quarter" idx="12"/>
          </p:nvPr>
        </p:nvSpPr>
        <p:spPr/>
        <p:txBody>
          <a:bodyPr/>
          <a:lstStyle/>
          <a:p>
            <a:pPr>
              <a:defRPr/>
            </a:pPr>
            <a:fld id="{9AC335DC-9DA0-4F8F-BEBD-292E69251A32}" type="slidenum">
              <a:rPr lang="en-US" smtClean="0">
                <a:solidFill>
                  <a:srgbClr val="008000">
                    <a:tint val="75000"/>
                  </a:srgbClr>
                </a:solidFill>
              </a:rPr>
              <a:pPr>
                <a:defRPr/>
              </a:pPr>
              <a:t>‹#›</a:t>
            </a:fld>
            <a:endParaRPr lang="en-US" dirty="0">
              <a:solidFill>
                <a:srgbClr val="008000">
                  <a:tint val="75000"/>
                </a:srgbClr>
              </a:solidFill>
            </a:endParaRPr>
          </a:p>
        </p:txBody>
      </p:sp>
      <p:pic>
        <p:nvPicPr>
          <p:cNvPr id="8" name="Picture 7"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216748636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srgbClr val="008000">
                  <a:tint val="75000"/>
                </a:srgbClr>
              </a:solidFill>
            </a:endParaRPr>
          </a:p>
        </p:txBody>
      </p:sp>
      <p:sp>
        <p:nvSpPr>
          <p:cNvPr id="5" name="Footer Placeholder 4"/>
          <p:cNvSpPr>
            <a:spLocks noGrp="1"/>
          </p:cNvSpPr>
          <p:nvPr>
            <p:ph type="ftr" sz="quarter" idx="11"/>
          </p:nvPr>
        </p:nvSpPr>
        <p:spPr/>
        <p:txBody>
          <a:bodyPr/>
          <a:lstStyle/>
          <a:p>
            <a:pPr>
              <a:defRPr/>
            </a:pPr>
            <a:endParaRPr lang="en-US">
              <a:solidFill>
                <a:srgbClr val="008000">
                  <a:tint val="75000"/>
                </a:srgbClr>
              </a:solidFill>
            </a:endParaRPr>
          </a:p>
        </p:txBody>
      </p:sp>
      <p:sp>
        <p:nvSpPr>
          <p:cNvPr id="6" name="Slide Number Placeholder 5"/>
          <p:cNvSpPr>
            <a:spLocks noGrp="1"/>
          </p:cNvSpPr>
          <p:nvPr>
            <p:ph type="sldNum" sz="quarter" idx="12"/>
          </p:nvPr>
        </p:nvSpPr>
        <p:spPr/>
        <p:txBody>
          <a:bodyPr/>
          <a:lstStyle/>
          <a:p>
            <a:pPr>
              <a:defRPr/>
            </a:pPr>
            <a:fld id="{1F648DAD-EE5D-4320-87F7-70E3EF34959D}" type="slidenum">
              <a:rPr lang="en-US" smtClean="0">
                <a:solidFill>
                  <a:srgbClr val="008000">
                    <a:tint val="75000"/>
                  </a:srgbClr>
                </a:solidFill>
              </a:rPr>
              <a:pPr>
                <a:defRPr/>
              </a:pPr>
              <a:t>‹#›</a:t>
            </a:fld>
            <a:endParaRPr lang="en-US" dirty="0">
              <a:solidFill>
                <a:srgbClr val="008000">
                  <a:tint val="75000"/>
                </a:srgbClr>
              </a:solidFill>
            </a:endParaRPr>
          </a:p>
        </p:txBody>
      </p:sp>
      <p:pic>
        <p:nvPicPr>
          <p:cNvPr id="7" name="Picture 6"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27213672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srgbClr val="008000">
                  <a:tint val="75000"/>
                </a:srgbClr>
              </a:solidFill>
            </a:endParaRPr>
          </a:p>
        </p:txBody>
      </p:sp>
      <p:sp>
        <p:nvSpPr>
          <p:cNvPr id="5" name="Footer Placeholder 4"/>
          <p:cNvSpPr>
            <a:spLocks noGrp="1"/>
          </p:cNvSpPr>
          <p:nvPr>
            <p:ph type="ftr" sz="quarter" idx="11"/>
          </p:nvPr>
        </p:nvSpPr>
        <p:spPr/>
        <p:txBody>
          <a:bodyPr/>
          <a:lstStyle/>
          <a:p>
            <a:pPr>
              <a:defRPr/>
            </a:pPr>
            <a:endParaRPr lang="en-US">
              <a:solidFill>
                <a:srgbClr val="008000">
                  <a:tint val="75000"/>
                </a:srgbClr>
              </a:solidFill>
            </a:endParaRPr>
          </a:p>
        </p:txBody>
      </p:sp>
      <p:sp>
        <p:nvSpPr>
          <p:cNvPr id="6" name="Slide Number Placeholder 5"/>
          <p:cNvSpPr>
            <a:spLocks noGrp="1"/>
          </p:cNvSpPr>
          <p:nvPr>
            <p:ph type="sldNum" sz="quarter" idx="12"/>
          </p:nvPr>
        </p:nvSpPr>
        <p:spPr/>
        <p:txBody>
          <a:bodyPr/>
          <a:lstStyle/>
          <a:p>
            <a:pPr>
              <a:defRPr/>
            </a:pPr>
            <a:fld id="{CCF2A3C6-EB75-412E-AE69-58A72A383DBC}" type="slidenum">
              <a:rPr lang="en-US" smtClean="0">
                <a:solidFill>
                  <a:srgbClr val="008000">
                    <a:tint val="75000"/>
                  </a:srgbClr>
                </a:solidFill>
              </a:rPr>
              <a:pPr>
                <a:defRPr/>
              </a:pPr>
              <a:t>‹#›</a:t>
            </a:fld>
            <a:endParaRPr lang="en-US" dirty="0">
              <a:solidFill>
                <a:srgbClr val="008000">
                  <a:tint val="75000"/>
                </a:srgbClr>
              </a:solidFill>
            </a:endParaRPr>
          </a:p>
        </p:txBody>
      </p:sp>
      <p:pic>
        <p:nvPicPr>
          <p:cNvPr id="7" name="Picture 6"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15446394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2762D3-DF72-D540-898C-C4A40E3E62D9}"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8" name="Picture 7"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9180360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4000" b="1">
                <a:solidFill>
                  <a:srgbClr val="000000"/>
                </a:solidFill>
              </a:defRPr>
            </a:lvl1pPr>
          </a:lstStyle>
          <a:p>
            <a:r>
              <a:rPr lang="en-US" dirty="0"/>
              <a:t>Click to edit Master title style</a:t>
            </a:r>
          </a:p>
        </p:txBody>
      </p:sp>
      <p:sp>
        <p:nvSpPr>
          <p:cNvPr id="3" name="Content Placeholder 2"/>
          <p:cNvSpPr>
            <a:spLocks noGrp="1"/>
          </p:cNvSpPr>
          <p:nvPr>
            <p:ph idx="1"/>
          </p:nvPr>
        </p:nvSpPr>
        <p:spPr/>
        <p:txBody>
          <a:bodyPr/>
          <a:lstStyle>
            <a:lvl1pPr marL="0" indent="0">
              <a:spcBef>
                <a:spcPts val="0"/>
              </a:spcBef>
              <a:spcAft>
                <a:spcPts val="600"/>
              </a:spcAft>
              <a:buNone/>
              <a:defRPr sz="2800">
                <a:solidFill>
                  <a:srgbClr val="000000"/>
                </a:solidFill>
              </a:defRPr>
            </a:lvl1pPr>
            <a:lvl2pPr marL="742950" indent="-285750">
              <a:spcBef>
                <a:spcPts val="0"/>
              </a:spcBef>
              <a:spcAft>
                <a:spcPts val="600"/>
              </a:spcAft>
              <a:buFont typeface="Wingdings" panose="05000000000000000000" pitchFamily="2" charset="2"/>
              <a:buChar char="Ø"/>
              <a:defRPr sz="2600">
                <a:solidFill>
                  <a:srgbClr val="000000"/>
                </a:solidFill>
              </a:defRPr>
            </a:lvl2pPr>
            <a:lvl3pPr>
              <a:spcBef>
                <a:spcPts val="0"/>
              </a:spcBef>
              <a:spcAft>
                <a:spcPts val="600"/>
              </a:spcAft>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8/8/2025</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7" name="Picture 6"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8" name="Picture 7"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25268353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9" name="Picture 8" descr="Sunny Back.png"/>
          <p:cNvPicPr>
            <a:picLocks noChangeAspect="1"/>
          </p:cNvPicPr>
          <p:nvPr userDrawn="1"/>
        </p:nvPicPr>
        <p:blipFill>
          <a:blip r:embed="rId2">
            <a:alphaModFix amt="69000"/>
            <a:extLst>
              <a:ext uri="{28A0092B-C50C-407E-A947-70E740481C1C}">
                <a14:useLocalDpi xmlns:a14="http://schemas.microsoft.com/office/drawing/2010/main"/>
              </a:ext>
            </a:extLst>
          </a:blip>
          <a:stretch>
            <a:fillRect/>
          </a:stretch>
        </p:blipFill>
        <p:spPr>
          <a:xfrm>
            <a:off x="-23245" y="0"/>
            <a:ext cx="12215245" cy="6880414"/>
          </a:xfrm>
          <a:prstGeom prst="rect">
            <a:avLst/>
          </a:prstGeom>
        </p:spPr>
      </p:pic>
      <p:pic>
        <p:nvPicPr>
          <p:cNvPr id="8" name="Picture 7" descr="Sunny Back.png"/>
          <p:cNvPicPr>
            <a:picLocks noChangeAspect="1"/>
          </p:cNvPicPr>
          <p:nvPr/>
        </p:nvPicPr>
        <p:blipFill>
          <a:blip r:embed="rId2">
            <a:alphaModFix amt="69000"/>
            <a:extLst>
              <a:ext uri="{28A0092B-C50C-407E-A947-70E740481C1C}">
                <a14:useLocalDpi xmlns:a14="http://schemas.microsoft.com/office/drawing/2010/main"/>
              </a:ext>
            </a:extLst>
          </a:blip>
          <a:stretch>
            <a:fillRect/>
          </a:stretch>
        </p:blipFill>
        <p:spPr>
          <a:xfrm>
            <a:off x="-23245" y="0"/>
            <a:ext cx="12215245" cy="6880414"/>
          </a:xfrm>
          <a:prstGeom prst="rect">
            <a:avLst/>
          </a:prstGeom>
        </p:spPr>
      </p:pic>
      <p:sp>
        <p:nvSpPr>
          <p:cNvPr id="2" name="Title 1"/>
          <p:cNvSpPr>
            <a:spLocks noGrp="1"/>
          </p:cNvSpPr>
          <p:nvPr>
            <p:ph type="title"/>
          </p:nvPr>
        </p:nvSpPr>
        <p:spPr>
          <a:xfrm>
            <a:off x="3999981" y="1509600"/>
            <a:ext cx="7969501" cy="1362075"/>
          </a:xfrm>
        </p:spPr>
        <p:txBody>
          <a:bodyPr anchor="t"/>
          <a:lstStyle>
            <a:lvl1pPr algn="l">
              <a:defRPr sz="4000" b="1" cap="all">
                <a:solidFill>
                  <a:srgbClr val="000000"/>
                </a:solidFill>
              </a:defRPr>
            </a:lvl1pPr>
          </a:lstStyle>
          <a:p>
            <a:r>
              <a:rPr lang="en-US" dirty="0"/>
              <a:t>Click to edit Master title style</a:t>
            </a:r>
          </a:p>
        </p:txBody>
      </p:sp>
      <p:sp>
        <p:nvSpPr>
          <p:cNvPr id="3" name="Text Placeholder 2"/>
          <p:cNvSpPr>
            <a:spLocks noGrp="1"/>
          </p:cNvSpPr>
          <p:nvPr>
            <p:ph type="body" idx="1"/>
          </p:nvPr>
        </p:nvSpPr>
        <p:spPr>
          <a:xfrm>
            <a:off x="3999983" y="2906713"/>
            <a:ext cx="7969500" cy="1500187"/>
          </a:xfrm>
        </p:spPr>
        <p:txBody>
          <a:bodyPr anchor="b"/>
          <a:lstStyle>
            <a:lvl1pPr marL="0" indent="0">
              <a:buNone/>
              <a:defRPr sz="20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rgbClr val="000000"/>
                </a:solidFill>
              </a:defRPr>
            </a:lvl1pPr>
          </a:lstStyle>
          <a:p>
            <a:fld id="{B392DC5D-2FFA-1D43-BE67-4498328BF505}" type="datetimeFigureOut">
              <a:rPr lang="en-US" smtClean="0"/>
              <a:pPr/>
              <a:t>8/8/2025</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415C4280-C049-3F4D-9821-9F213D5518C1}" type="slidenum">
              <a:rPr lang="en-US" smtClean="0"/>
              <a:pPr/>
              <a:t>‹#›</a:t>
            </a:fld>
            <a:endParaRPr lang="en-US"/>
          </a:p>
        </p:txBody>
      </p:sp>
      <p:pic>
        <p:nvPicPr>
          <p:cNvPr id="7" name="Picture 6" descr="FSD PPP Templa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27" y="0"/>
            <a:ext cx="3593055" cy="6858000"/>
          </a:xfrm>
          <a:prstGeom prst="rect">
            <a:avLst/>
          </a:prstGeom>
        </p:spPr>
      </p:pic>
      <p:pic>
        <p:nvPicPr>
          <p:cNvPr id="10" name="Picture 9" descr="FSD PPP Templa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27" y="0"/>
            <a:ext cx="3593055" cy="6858000"/>
          </a:xfrm>
          <a:prstGeom prst="rect">
            <a:avLst/>
          </a:prstGeom>
        </p:spPr>
      </p:pic>
    </p:spTree>
    <p:extLst>
      <p:ext uri="{BB962C8B-B14F-4D97-AF65-F5344CB8AC3E}">
        <p14:creationId xmlns:p14="http://schemas.microsoft.com/office/powerpoint/2010/main" val="1876101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solidFill>
                  <a:srgbClr val="000000"/>
                </a:solidFill>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solidFill>
                  <a:srgbClr val="000000"/>
                </a:solidFill>
              </a:defRPr>
            </a:lvl1pPr>
            <a:lvl2pPr>
              <a:defRPr sz="2400">
                <a:solidFill>
                  <a:srgbClr val="000000"/>
                </a:solidFill>
              </a:defRPr>
            </a:lvl2pPr>
            <a:lvl3pPr>
              <a:defRPr sz="2000">
                <a:solidFill>
                  <a:srgbClr val="000000"/>
                </a:solidFill>
              </a:defRPr>
            </a:lvl3pPr>
            <a:lvl4pPr>
              <a:defRPr sz="1800">
                <a:solidFill>
                  <a:srgbClr val="000000"/>
                </a:solidFill>
              </a:defRPr>
            </a:lvl4pPr>
            <a:lvl5pPr>
              <a:defRPr sz="1800">
                <a:solidFill>
                  <a:srgbClr val="00000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solidFill>
                  <a:srgbClr val="000000"/>
                </a:solidFill>
              </a:defRPr>
            </a:lvl1pPr>
            <a:lvl2pPr>
              <a:defRPr sz="2400">
                <a:solidFill>
                  <a:srgbClr val="000000"/>
                </a:solidFill>
              </a:defRPr>
            </a:lvl2pPr>
            <a:lvl3pPr>
              <a:defRPr sz="2000">
                <a:solidFill>
                  <a:srgbClr val="000000"/>
                </a:solidFill>
              </a:defRPr>
            </a:lvl3pPr>
            <a:lvl4pPr>
              <a:defRPr sz="1800">
                <a:solidFill>
                  <a:srgbClr val="000000"/>
                </a:solidFill>
              </a:defRPr>
            </a:lvl4pPr>
            <a:lvl5pPr>
              <a:defRPr sz="1800">
                <a:solidFill>
                  <a:srgbClr val="00000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8/8/2025</a:t>
            </a:fld>
            <a:endParaRPr lang="en-US"/>
          </a:p>
        </p:txBody>
      </p:sp>
      <p:sp>
        <p:nvSpPr>
          <p:cNvPr id="6" name="Footer Placeholder 5"/>
          <p:cNvSpPr>
            <a:spLocks noGrp="1"/>
          </p:cNvSpPr>
          <p:nvPr>
            <p:ph type="ftr" sz="quarter" idx="11"/>
          </p:nvPr>
        </p:nvSpPr>
        <p:spPr/>
        <p:txBody>
          <a:bodyPr/>
          <a:lstStyle>
            <a:lvl1pPr>
              <a:defRPr>
                <a:solidFill>
                  <a:srgbClr val="000000"/>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8" name="Picture 7"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9" name="Picture 8"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6548576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solidFill>
                  <a:srgbClr val="000000"/>
                </a:solidFill>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8/8/2025</a:t>
            </a:fld>
            <a:endParaRPr lang="en-US"/>
          </a:p>
        </p:txBody>
      </p:sp>
      <p:sp>
        <p:nvSpPr>
          <p:cNvPr id="8" name="Footer Placeholder 7"/>
          <p:cNvSpPr>
            <a:spLocks noGrp="1"/>
          </p:cNvSpPr>
          <p:nvPr>
            <p:ph type="ftr" sz="quarter" idx="11"/>
          </p:nvPr>
        </p:nvSpPr>
        <p:spPr/>
        <p:txBody>
          <a:bodyPr/>
          <a:lstStyle>
            <a:lvl1pPr>
              <a:defRPr>
                <a:solidFill>
                  <a:srgbClr val="000000"/>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10" name="Picture 9"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11" name="Picture 10"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30222886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2762D3-DF72-D540-898C-C4A40E3E62D9}" type="datetimeFigureOut">
              <a:rPr lang="en-US" smtClean="0"/>
              <a:t>8/8/2025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AE1649-C190-1E44-AAD5-C129AA553731}" type="slidenum">
              <a:rPr lang="en-US" smtClean="0"/>
              <a:t>‹#›</a:t>
            </a:fld>
            <a:endParaRPr lang="en-US"/>
          </a:p>
        </p:txBody>
      </p:sp>
      <p:pic>
        <p:nvPicPr>
          <p:cNvPr id="10" name="Picture 9"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24930630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solidFill>
                  <a:srgbClr val="000000"/>
                </a:solidFill>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8/8/2025</a:t>
            </a:fld>
            <a:endParaRPr lang="en-US"/>
          </a:p>
        </p:txBody>
      </p:sp>
      <p:sp>
        <p:nvSpPr>
          <p:cNvPr id="4" name="Footer Placeholder 3"/>
          <p:cNvSpPr>
            <a:spLocks noGrp="1"/>
          </p:cNvSpPr>
          <p:nvPr>
            <p:ph type="ftr" sz="quarter" idx="11"/>
          </p:nvPr>
        </p:nvSpPr>
        <p:spPr/>
        <p:txBody>
          <a:bodyPr/>
          <a:lstStyle>
            <a:lvl1pPr>
              <a:defRPr>
                <a:solidFill>
                  <a:srgbClr val="000000"/>
                </a:solidFill>
              </a:defRPr>
            </a:lvl1pPr>
          </a:lstStyle>
          <a:p>
            <a:endParaRPr lang="en-US"/>
          </a:p>
        </p:txBody>
      </p:sp>
      <p:sp>
        <p:nvSpPr>
          <p:cNvPr id="5" name="Slide Number Placeholder 4"/>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6" name="Picture 5"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7" name="Picture 6"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42876499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t>8/8/2025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t>‹#›</a:t>
            </a:fld>
            <a:endParaRPr lang="en-US"/>
          </a:p>
        </p:txBody>
      </p:sp>
      <p:pic>
        <p:nvPicPr>
          <p:cNvPr id="5" name="Picture 4"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6" name="Picture 5"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6197489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solidFill>
                  <a:srgbClr val="000000"/>
                </a:solidFill>
              </a:defRPr>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solidFill>
                  <a:srgbClr val="000000"/>
                </a:solidFill>
              </a:defRPr>
            </a:lvl1pPr>
            <a:lvl2pPr>
              <a:defRPr sz="2800">
                <a:solidFill>
                  <a:srgbClr val="000000"/>
                </a:solidFill>
              </a:defRPr>
            </a:lvl2pPr>
            <a:lvl3pPr>
              <a:defRPr sz="2400">
                <a:solidFill>
                  <a:srgbClr val="000000"/>
                </a:solidFill>
              </a:defRPr>
            </a:lvl3pPr>
            <a:lvl4pPr>
              <a:defRPr sz="2000">
                <a:solidFill>
                  <a:srgbClr val="000000"/>
                </a:solidFill>
              </a:defRPr>
            </a:lvl4pPr>
            <a:lvl5pPr>
              <a:defRPr sz="2000">
                <a:solidFill>
                  <a:srgbClr val="000000"/>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8/8/2025</a:t>
            </a:fld>
            <a:endParaRPr lang="en-US"/>
          </a:p>
        </p:txBody>
      </p:sp>
      <p:sp>
        <p:nvSpPr>
          <p:cNvPr id="6" name="Footer Placeholder 5"/>
          <p:cNvSpPr>
            <a:spLocks noGrp="1"/>
          </p:cNvSpPr>
          <p:nvPr>
            <p:ph type="ftr" sz="quarter" idx="11"/>
          </p:nvPr>
        </p:nvSpPr>
        <p:spPr/>
        <p:txBody>
          <a:bodyPr/>
          <a:lstStyle>
            <a:lvl1pPr>
              <a:defRPr>
                <a:solidFill>
                  <a:srgbClr val="000000"/>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8" name="Picture 7"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9" name="Picture 8"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13634579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solidFill>
                  <a:srgbClr val="000000"/>
                </a:solidFill>
              </a:defRPr>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8/8/2025</a:t>
            </a:fld>
            <a:endParaRPr lang="en-US"/>
          </a:p>
        </p:txBody>
      </p:sp>
      <p:sp>
        <p:nvSpPr>
          <p:cNvPr id="6" name="Footer Placeholder 5"/>
          <p:cNvSpPr>
            <a:spLocks noGrp="1"/>
          </p:cNvSpPr>
          <p:nvPr>
            <p:ph type="ftr" sz="quarter" idx="11"/>
          </p:nvPr>
        </p:nvSpPr>
        <p:spPr/>
        <p:txBody>
          <a:bodyPr/>
          <a:lstStyle>
            <a:lvl1pPr>
              <a:defRPr>
                <a:solidFill>
                  <a:srgbClr val="000000"/>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8" name="Picture 7"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9" name="Picture 8"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41256320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00"/>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8/8/2025</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7" name="Picture 6"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8" name="Picture 7"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367582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lvl1pPr>
              <a:defRPr>
                <a:solidFill>
                  <a:srgbClr val="000000"/>
                </a:solidFill>
              </a:defRPr>
            </a:lvl1pPr>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8/8/2025</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7" name="Picture 6"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8" name="Picture 7"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39388676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2762D3-DF72-D540-898C-C4A40E3E62D9}" type="datetimeFigureOut">
              <a:rPr lang="en-US" smtClean="0"/>
              <a:pPr/>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pPr/>
              <a:t>‹#›</a:t>
            </a:fld>
            <a:endParaRPr lang="en-US"/>
          </a:p>
        </p:txBody>
      </p:sp>
      <p:pic>
        <p:nvPicPr>
          <p:cNvPr id="7" name="Picture 6"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2467915258"/>
      </p:ext>
    </p:extLst>
  </p:cSld>
  <p:clrMapOvr>
    <a:masterClrMapping/>
  </p:clrMapOvr>
  <p:transition advClick="0"/>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pPr/>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pPr/>
              <a:t>‹#›</a:t>
            </a:fld>
            <a:endParaRPr lang="en-US"/>
          </a:p>
        </p:txBody>
      </p:sp>
      <p:pic>
        <p:nvPicPr>
          <p:cNvPr id="7" name="Picture 6"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2704865468"/>
      </p:ext>
    </p:extLst>
  </p:cSld>
  <p:clrMapOvr>
    <a:masterClrMapping/>
  </p:clrMapOvr>
  <p:transition advClick="0"/>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descr="Sunny Back.png"/>
          <p:cNvPicPr>
            <a:picLocks noChangeAspect="1"/>
          </p:cNvPicPr>
          <p:nvPr userDrawn="1"/>
        </p:nvPicPr>
        <p:blipFill>
          <a:blip r:embed="rId2" cstate="email">
            <a:alphaModFix amt="69000"/>
            <a:extLst>
              <a:ext uri="{28A0092B-C50C-407E-A947-70E740481C1C}">
                <a14:useLocalDpi xmlns:a14="http://schemas.microsoft.com/office/drawing/2010/main"/>
              </a:ext>
            </a:extLst>
          </a:blip>
          <a:stretch>
            <a:fillRect/>
          </a:stretch>
        </p:blipFill>
        <p:spPr>
          <a:xfrm>
            <a:off x="-23245" y="0"/>
            <a:ext cx="12215245" cy="6880414"/>
          </a:xfrm>
          <a:prstGeom prst="rect">
            <a:avLst/>
          </a:prstGeom>
        </p:spPr>
      </p:pic>
      <p:sp>
        <p:nvSpPr>
          <p:cNvPr id="2" name="Title 1"/>
          <p:cNvSpPr>
            <a:spLocks noGrp="1"/>
          </p:cNvSpPr>
          <p:nvPr>
            <p:ph type="title"/>
          </p:nvPr>
        </p:nvSpPr>
        <p:spPr>
          <a:xfrm>
            <a:off x="3356783" y="4406901"/>
            <a:ext cx="796950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3356783" y="2906713"/>
            <a:ext cx="79695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392DC5D-2FFA-1D43-BE67-4498328BF505}" type="datetimeFigureOut">
              <a:rPr lang="en-US" smtClean="0"/>
              <a:pPr/>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5C4280-C049-3F4D-9821-9F213D5518C1}" type="slidenum">
              <a:rPr lang="en-US" smtClean="0"/>
              <a:pPr/>
              <a:t>‹#›</a:t>
            </a:fld>
            <a:endParaRPr lang="en-US"/>
          </a:p>
        </p:txBody>
      </p:sp>
      <p:pic>
        <p:nvPicPr>
          <p:cNvPr id="7" name="Picture 6" descr="FSD PPP Templat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27" y="0"/>
            <a:ext cx="3593055" cy="6858000"/>
          </a:xfrm>
          <a:prstGeom prst="rect">
            <a:avLst/>
          </a:prstGeom>
        </p:spPr>
      </p:pic>
    </p:spTree>
    <p:extLst>
      <p:ext uri="{BB962C8B-B14F-4D97-AF65-F5344CB8AC3E}">
        <p14:creationId xmlns:p14="http://schemas.microsoft.com/office/powerpoint/2010/main" val="1734603817"/>
      </p:ext>
    </p:extLst>
  </p:cSld>
  <p:clrMapOvr>
    <a:masterClrMapping/>
  </p:clrMapOvr>
  <p:transition advClick="0"/>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2762D3-DF72-D540-898C-C4A40E3E62D9}" type="datetimeFigureOut">
              <a:rPr lang="en-US" smtClean="0"/>
              <a:pPr/>
              <a:t>8/8/2025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pPr/>
              <a:t>‹#›</a:t>
            </a:fld>
            <a:endParaRPr lang="en-US"/>
          </a:p>
        </p:txBody>
      </p:sp>
      <p:pic>
        <p:nvPicPr>
          <p:cNvPr id="8" name="Picture 7"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1616230287"/>
      </p:ext>
    </p:extLst>
  </p:cSld>
  <p:clrMapOvr>
    <a:masterClrMapping/>
  </p:clrMapOvr>
  <p:transition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2762D3-DF72-D540-898C-C4A40E3E62D9}" type="datetimeFigureOut">
              <a:rPr lang="en-US" smtClean="0"/>
              <a:t>8/8/2025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AE1649-C190-1E44-AAD5-C129AA553731}" type="slidenum">
              <a:rPr lang="en-US" smtClean="0"/>
              <a:t>‹#›</a:t>
            </a:fld>
            <a:endParaRPr lang="en-US"/>
          </a:p>
        </p:txBody>
      </p:sp>
      <p:pic>
        <p:nvPicPr>
          <p:cNvPr id="6" name="Picture 5"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14370182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2762D3-DF72-D540-898C-C4A40E3E62D9}" type="datetimeFigureOut">
              <a:rPr lang="en-US" smtClean="0"/>
              <a:pPr/>
              <a:t>8/8/2025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AE1649-C190-1E44-AAD5-C129AA553731}" type="slidenum">
              <a:rPr lang="en-US" smtClean="0"/>
              <a:pPr/>
              <a:t>‹#›</a:t>
            </a:fld>
            <a:endParaRPr lang="en-US"/>
          </a:p>
        </p:txBody>
      </p:sp>
      <p:pic>
        <p:nvPicPr>
          <p:cNvPr id="10" name="Picture 9"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3526652940"/>
      </p:ext>
    </p:extLst>
  </p:cSld>
  <p:clrMapOvr>
    <a:masterClrMapping/>
  </p:clrMapOvr>
  <p:transition advClick="0"/>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2762D3-DF72-D540-898C-C4A40E3E62D9}" type="datetimeFigureOut">
              <a:rPr lang="en-US" smtClean="0"/>
              <a:pPr/>
              <a:t>8/8/2025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AE1649-C190-1E44-AAD5-C129AA553731}" type="slidenum">
              <a:rPr lang="en-US" smtClean="0"/>
              <a:pPr/>
              <a:t>‹#›</a:t>
            </a:fld>
            <a:endParaRPr lang="en-US"/>
          </a:p>
        </p:txBody>
      </p:sp>
      <p:pic>
        <p:nvPicPr>
          <p:cNvPr id="6" name="Picture 5"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2552270233"/>
      </p:ext>
    </p:extLst>
  </p:cSld>
  <p:clrMapOvr>
    <a:masterClrMapping/>
  </p:clrMapOvr>
  <p:transition advClick="0"/>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pPr/>
              <a:t>8/8/2025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pPr/>
              <a:t>‹#›</a:t>
            </a:fld>
            <a:endParaRPr lang="en-US"/>
          </a:p>
        </p:txBody>
      </p:sp>
      <p:pic>
        <p:nvPicPr>
          <p:cNvPr id="5" name="Picture 4"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1306103272"/>
      </p:ext>
    </p:extLst>
  </p:cSld>
  <p:clrMapOvr>
    <a:masterClrMapping/>
  </p:clrMapOvr>
  <p:transition advClick="0"/>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pPr/>
              <a:t>8/8/2025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pPr/>
              <a:t>‹#›</a:t>
            </a:fld>
            <a:endParaRPr lang="en-US"/>
          </a:p>
        </p:txBody>
      </p:sp>
      <p:pic>
        <p:nvPicPr>
          <p:cNvPr id="8" name="Picture 7"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1835132192"/>
      </p:ext>
    </p:extLst>
  </p:cSld>
  <p:clrMapOvr>
    <a:masterClrMapping/>
  </p:clrMapOvr>
  <p:transition advClick="0"/>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pPr/>
              <a:t>8/8/2025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pPr/>
              <a:t>‹#›</a:t>
            </a:fld>
            <a:endParaRPr lang="en-US"/>
          </a:p>
        </p:txBody>
      </p:sp>
      <p:pic>
        <p:nvPicPr>
          <p:cNvPr id="8" name="Picture 7"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3389596142"/>
      </p:ext>
    </p:extLst>
  </p:cSld>
  <p:clrMapOvr>
    <a:masterClrMapping/>
  </p:clrMapOvr>
  <p:transition advClick="0"/>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pPr/>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pPr/>
              <a:t>‹#›</a:t>
            </a:fld>
            <a:endParaRPr lang="en-US"/>
          </a:p>
        </p:txBody>
      </p:sp>
      <p:pic>
        <p:nvPicPr>
          <p:cNvPr id="7" name="Picture 6"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2674491388"/>
      </p:ext>
    </p:extLst>
  </p:cSld>
  <p:clrMapOvr>
    <a:masterClrMapping/>
  </p:clrMapOvr>
  <p:transition advClick="0"/>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pPr/>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pPr/>
              <a:t>‹#›</a:t>
            </a:fld>
            <a:endParaRPr lang="en-US"/>
          </a:p>
        </p:txBody>
      </p:sp>
      <p:pic>
        <p:nvPicPr>
          <p:cNvPr id="7" name="Picture 6"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1499335628"/>
      </p:ext>
    </p:extLst>
  </p:cSld>
  <p:clrMapOvr>
    <a:masterClrMapping/>
  </p:clrMapOvr>
  <p:transition advClick="0"/>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2762D3-DF72-D540-898C-C4A40E3E62D9}"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8" name="Picture 7"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32021461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4000" b="1">
                <a:solidFill>
                  <a:srgbClr val="000000"/>
                </a:solidFill>
              </a:defRPr>
            </a:lvl1pPr>
          </a:lstStyle>
          <a:p>
            <a:r>
              <a:rPr lang="en-US" dirty="0"/>
              <a:t>Click to edit Master title style</a:t>
            </a:r>
          </a:p>
        </p:txBody>
      </p:sp>
      <p:sp>
        <p:nvSpPr>
          <p:cNvPr id="3" name="Content Placeholder 2"/>
          <p:cNvSpPr>
            <a:spLocks noGrp="1"/>
          </p:cNvSpPr>
          <p:nvPr>
            <p:ph idx="1"/>
          </p:nvPr>
        </p:nvSpPr>
        <p:spPr/>
        <p:txBody>
          <a:bodyPr/>
          <a:lstStyle>
            <a:lvl1pPr marL="0" indent="0">
              <a:spcBef>
                <a:spcPts val="0"/>
              </a:spcBef>
              <a:spcAft>
                <a:spcPts val="600"/>
              </a:spcAft>
              <a:buNone/>
              <a:defRPr sz="2800">
                <a:solidFill>
                  <a:srgbClr val="000000"/>
                </a:solidFill>
              </a:defRPr>
            </a:lvl1pPr>
            <a:lvl2pPr marL="742950" indent="-285750">
              <a:spcBef>
                <a:spcPts val="0"/>
              </a:spcBef>
              <a:spcAft>
                <a:spcPts val="600"/>
              </a:spcAft>
              <a:buFont typeface="Wingdings" panose="05000000000000000000" pitchFamily="2" charset="2"/>
              <a:buChar char="Ø"/>
              <a:defRPr sz="2600">
                <a:solidFill>
                  <a:srgbClr val="000000"/>
                </a:solidFill>
              </a:defRPr>
            </a:lvl2pPr>
            <a:lvl3pPr>
              <a:spcBef>
                <a:spcPts val="0"/>
              </a:spcBef>
              <a:spcAft>
                <a:spcPts val="600"/>
              </a:spcAft>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8/8/2025</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7" name="Picture 6"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8" name="Picture 7"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2159753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9" name="Picture 8" descr="Sunny Back.png"/>
          <p:cNvPicPr>
            <a:picLocks noChangeAspect="1"/>
          </p:cNvPicPr>
          <p:nvPr userDrawn="1"/>
        </p:nvPicPr>
        <p:blipFill>
          <a:blip r:embed="rId2">
            <a:alphaModFix amt="69000"/>
            <a:extLst>
              <a:ext uri="{28A0092B-C50C-407E-A947-70E740481C1C}">
                <a14:useLocalDpi xmlns:a14="http://schemas.microsoft.com/office/drawing/2010/main"/>
              </a:ext>
            </a:extLst>
          </a:blip>
          <a:stretch>
            <a:fillRect/>
          </a:stretch>
        </p:blipFill>
        <p:spPr>
          <a:xfrm>
            <a:off x="-23245" y="0"/>
            <a:ext cx="12215245" cy="6880414"/>
          </a:xfrm>
          <a:prstGeom prst="rect">
            <a:avLst/>
          </a:prstGeom>
        </p:spPr>
      </p:pic>
      <p:pic>
        <p:nvPicPr>
          <p:cNvPr id="8" name="Picture 7" descr="Sunny Back.png"/>
          <p:cNvPicPr>
            <a:picLocks noChangeAspect="1"/>
          </p:cNvPicPr>
          <p:nvPr/>
        </p:nvPicPr>
        <p:blipFill>
          <a:blip r:embed="rId2">
            <a:alphaModFix amt="69000"/>
            <a:extLst>
              <a:ext uri="{28A0092B-C50C-407E-A947-70E740481C1C}">
                <a14:useLocalDpi xmlns:a14="http://schemas.microsoft.com/office/drawing/2010/main"/>
              </a:ext>
            </a:extLst>
          </a:blip>
          <a:stretch>
            <a:fillRect/>
          </a:stretch>
        </p:blipFill>
        <p:spPr>
          <a:xfrm>
            <a:off x="-23245" y="0"/>
            <a:ext cx="12215245" cy="6880414"/>
          </a:xfrm>
          <a:prstGeom prst="rect">
            <a:avLst/>
          </a:prstGeom>
        </p:spPr>
      </p:pic>
      <p:sp>
        <p:nvSpPr>
          <p:cNvPr id="2" name="Title 1"/>
          <p:cNvSpPr>
            <a:spLocks noGrp="1"/>
          </p:cNvSpPr>
          <p:nvPr>
            <p:ph type="title"/>
          </p:nvPr>
        </p:nvSpPr>
        <p:spPr>
          <a:xfrm>
            <a:off x="3999981" y="1509600"/>
            <a:ext cx="7969501" cy="1362075"/>
          </a:xfrm>
        </p:spPr>
        <p:txBody>
          <a:bodyPr anchor="t"/>
          <a:lstStyle>
            <a:lvl1pPr algn="l">
              <a:defRPr sz="4000" b="1" cap="all">
                <a:solidFill>
                  <a:srgbClr val="000000"/>
                </a:solidFill>
              </a:defRPr>
            </a:lvl1pPr>
          </a:lstStyle>
          <a:p>
            <a:r>
              <a:rPr lang="en-US" dirty="0"/>
              <a:t>Click to edit Master title style</a:t>
            </a:r>
          </a:p>
        </p:txBody>
      </p:sp>
      <p:sp>
        <p:nvSpPr>
          <p:cNvPr id="3" name="Text Placeholder 2"/>
          <p:cNvSpPr>
            <a:spLocks noGrp="1"/>
          </p:cNvSpPr>
          <p:nvPr>
            <p:ph type="body" idx="1"/>
          </p:nvPr>
        </p:nvSpPr>
        <p:spPr>
          <a:xfrm>
            <a:off x="3999983" y="2906713"/>
            <a:ext cx="7969500" cy="1500187"/>
          </a:xfrm>
        </p:spPr>
        <p:txBody>
          <a:bodyPr anchor="b"/>
          <a:lstStyle>
            <a:lvl1pPr marL="0" indent="0">
              <a:buNone/>
              <a:defRPr sz="20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rgbClr val="000000"/>
                </a:solidFill>
              </a:defRPr>
            </a:lvl1pPr>
          </a:lstStyle>
          <a:p>
            <a:fld id="{B392DC5D-2FFA-1D43-BE67-4498328BF505}" type="datetimeFigureOut">
              <a:rPr lang="en-US" smtClean="0"/>
              <a:pPr/>
              <a:t>8/8/2025</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415C4280-C049-3F4D-9821-9F213D5518C1}" type="slidenum">
              <a:rPr lang="en-US" smtClean="0"/>
              <a:pPr/>
              <a:t>‹#›</a:t>
            </a:fld>
            <a:endParaRPr lang="en-US"/>
          </a:p>
        </p:txBody>
      </p:sp>
      <p:pic>
        <p:nvPicPr>
          <p:cNvPr id="7" name="Picture 6" descr="FSD PPP Templa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27" y="0"/>
            <a:ext cx="3593055" cy="6858000"/>
          </a:xfrm>
          <a:prstGeom prst="rect">
            <a:avLst/>
          </a:prstGeom>
        </p:spPr>
      </p:pic>
      <p:pic>
        <p:nvPicPr>
          <p:cNvPr id="10" name="Picture 9" descr="FSD PPP Templa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27" y="0"/>
            <a:ext cx="3593055" cy="6858000"/>
          </a:xfrm>
          <a:prstGeom prst="rect">
            <a:avLst/>
          </a:prstGeom>
        </p:spPr>
      </p:pic>
    </p:spTree>
    <p:extLst>
      <p:ext uri="{BB962C8B-B14F-4D97-AF65-F5344CB8AC3E}">
        <p14:creationId xmlns:p14="http://schemas.microsoft.com/office/powerpoint/2010/main" val="1070601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t>8/8/2025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t>‹#›</a:t>
            </a:fld>
            <a:endParaRPr lang="en-US"/>
          </a:p>
        </p:txBody>
      </p:sp>
      <p:pic>
        <p:nvPicPr>
          <p:cNvPr id="5" name="Picture 4"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22195291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solidFill>
                  <a:srgbClr val="000000"/>
                </a:solidFill>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solidFill>
                  <a:srgbClr val="000000"/>
                </a:solidFill>
              </a:defRPr>
            </a:lvl1pPr>
            <a:lvl2pPr>
              <a:defRPr sz="2400">
                <a:solidFill>
                  <a:srgbClr val="000000"/>
                </a:solidFill>
              </a:defRPr>
            </a:lvl2pPr>
            <a:lvl3pPr>
              <a:defRPr sz="2000">
                <a:solidFill>
                  <a:srgbClr val="000000"/>
                </a:solidFill>
              </a:defRPr>
            </a:lvl3pPr>
            <a:lvl4pPr>
              <a:defRPr sz="1800">
                <a:solidFill>
                  <a:srgbClr val="000000"/>
                </a:solidFill>
              </a:defRPr>
            </a:lvl4pPr>
            <a:lvl5pPr>
              <a:defRPr sz="1800">
                <a:solidFill>
                  <a:srgbClr val="00000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solidFill>
                  <a:srgbClr val="000000"/>
                </a:solidFill>
              </a:defRPr>
            </a:lvl1pPr>
            <a:lvl2pPr>
              <a:defRPr sz="2400">
                <a:solidFill>
                  <a:srgbClr val="000000"/>
                </a:solidFill>
              </a:defRPr>
            </a:lvl2pPr>
            <a:lvl3pPr>
              <a:defRPr sz="2000">
                <a:solidFill>
                  <a:srgbClr val="000000"/>
                </a:solidFill>
              </a:defRPr>
            </a:lvl3pPr>
            <a:lvl4pPr>
              <a:defRPr sz="1800">
                <a:solidFill>
                  <a:srgbClr val="000000"/>
                </a:solidFill>
              </a:defRPr>
            </a:lvl4pPr>
            <a:lvl5pPr>
              <a:defRPr sz="1800">
                <a:solidFill>
                  <a:srgbClr val="00000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8/8/2025</a:t>
            </a:fld>
            <a:endParaRPr lang="en-US"/>
          </a:p>
        </p:txBody>
      </p:sp>
      <p:sp>
        <p:nvSpPr>
          <p:cNvPr id="6" name="Footer Placeholder 5"/>
          <p:cNvSpPr>
            <a:spLocks noGrp="1"/>
          </p:cNvSpPr>
          <p:nvPr>
            <p:ph type="ftr" sz="quarter" idx="11"/>
          </p:nvPr>
        </p:nvSpPr>
        <p:spPr/>
        <p:txBody>
          <a:bodyPr/>
          <a:lstStyle>
            <a:lvl1pPr>
              <a:defRPr>
                <a:solidFill>
                  <a:srgbClr val="000000"/>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8" name="Picture 7"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9" name="Picture 8"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8710389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solidFill>
                  <a:srgbClr val="000000"/>
                </a:solidFill>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8/8/2025</a:t>
            </a:fld>
            <a:endParaRPr lang="en-US"/>
          </a:p>
        </p:txBody>
      </p:sp>
      <p:sp>
        <p:nvSpPr>
          <p:cNvPr id="8" name="Footer Placeholder 7"/>
          <p:cNvSpPr>
            <a:spLocks noGrp="1"/>
          </p:cNvSpPr>
          <p:nvPr>
            <p:ph type="ftr" sz="quarter" idx="11"/>
          </p:nvPr>
        </p:nvSpPr>
        <p:spPr/>
        <p:txBody>
          <a:bodyPr/>
          <a:lstStyle>
            <a:lvl1pPr>
              <a:defRPr>
                <a:solidFill>
                  <a:srgbClr val="000000"/>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10" name="Picture 9"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11" name="Picture 10"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261459620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solidFill>
                  <a:srgbClr val="000000"/>
                </a:solidFill>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8/8/2025</a:t>
            </a:fld>
            <a:endParaRPr lang="en-US"/>
          </a:p>
        </p:txBody>
      </p:sp>
      <p:sp>
        <p:nvSpPr>
          <p:cNvPr id="4" name="Footer Placeholder 3"/>
          <p:cNvSpPr>
            <a:spLocks noGrp="1"/>
          </p:cNvSpPr>
          <p:nvPr>
            <p:ph type="ftr" sz="quarter" idx="11"/>
          </p:nvPr>
        </p:nvSpPr>
        <p:spPr/>
        <p:txBody>
          <a:bodyPr/>
          <a:lstStyle>
            <a:lvl1pPr>
              <a:defRPr>
                <a:solidFill>
                  <a:srgbClr val="000000"/>
                </a:solidFill>
              </a:defRPr>
            </a:lvl1pPr>
          </a:lstStyle>
          <a:p>
            <a:endParaRPr lang="en-US"/>
          </a:p>
        </p:txBody>
      </p:sp>
      <p:sp>
        <p:nvSpPr>
          <p:cNvPr id="5" name="Slide Number Placeholder 4"/>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6" name="Picture 5"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7" name="Picture 6"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35487442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t>8/8/2025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t>‹#›</a:t>
            </a:fld>
            <a:endParaRPr lang="en-US"/>
          </a:p>
        </p:txBody>
      </p:sp>
      <p:pic>
        <p:nvPicPr>
          <p:cNvPr id="5" name="Picture 4"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6" name="Picture 5"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10836737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solidFill>
                  <a:srgbClr val="000000"/>
                </a:solidFill>
              </a:defRPr>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solidFill>
                  <a:srgbClr val="000000"/>
                </a:solidFill>
              </a:defRPr>
            </a:lvl1pPr>
            <a:lvl2pPr>
              <a:defRPr sz="2800">
                <a:solidFill>
                  <a:srgbClr val="000000"/>
                </a:solidFill>
              </a:defRPr>
            </a:lvl2pPr>
            <a:lvl3pPr>
              <a:defRPr sz="2400">
                <a:solidFill>
                  <a:srgbClr val="000000"/>
                </a:solidFill>
              </a:defRPr>
            </a:lvl3pPr>
            <a:lvl4pPr>
              <a:defRPr sz="2000">
                <a:solidFill>
                  <a:srgbClr val="000000"/>
                </a:solidFill>
              </a:defRPr>
            </a:lvl4pPr>
            <a:lvl5pPr>
              <a:defRPr sz="2000">
                <a:solidFill>
                  <a:srgbClr val="000000"/>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8/8/2025</a:t>
            </a:fld>
            <a:endParaRPr lang="en-US"/>
          </a:p>
        </p:txBody>
      </p:sp>
      <p:sp>
        <p:nvSpPr>
          <p:cNvPr id="6" name="Footer Placeholder 5"/>
          <p:cNvSpPr>
            <a:spLocks noGrp="1"/>
          </p:cNvSpPr>
          <p:nvPr>
            <p:ph type="ftr" sz="quarter" idx="11"/>
          </p:nvPr>
        </p:nvSpPr>
        <p:spPr/>
        <p:txBody>
          <a:bodyPr/>
          <a:lstStyle>
            <a:lvl1pPr>
              <a:defRPr>
                <a:solidFill>
                  <a:srgbClr val="000000"/>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8" name="Picture 7"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9" name="Picture 8"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38977925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solidFill>
                  <a:srgbClr val="000000"/>
                </a:solidFill>
              </a:defRPr>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8/8/2025</a:t>
            </a:fld>
            <a:endParaRPr lang="en-US"/>
          </a:p>
        </p:txBody>
      </p:sp>
      <p:sp>
        <p:nvSpPr>
          <p:cNvPr id="6" name="Footer Placeholder 5"/>
          <p:cNvSpPr>
            <a:spLocks noGrp="1"/>
          </p:cNvSpPr>
          <p:nvPr>
            <p:ph type="ftr" sz="quarter" idx="11"/>
          </p:nvPr>
        </p:nvSpPr>
        <p:spPr/>
        <p:txBody>
          <a:bodyPr/>
          <a:lstStyle>
            <a:lvl1pPr>
              <a:defRPr>
                <a:solidFill>
                  <a:srgbClr val="000000"/>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8" name="Picture 7"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9" name="Picture 8"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303250256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00"/>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8/8/2025</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7" name="Picture 6"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8" name="Picture 7"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46144280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lvl1pPr>
              <a:defRPr>
                <a:solidFill>
                  <a:srgbClr val="000000"/>
                </a:solidFill>
              </a:defRPr>
            </a:lvl1pPr>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8/8/2025</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7" name="Picture 6"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pic>
        <p:nvPicPr>
          <p:cNvPr id="8" name="Picture 7"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40828387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1. Title Slide">
    <p:spTree>
      <p:nvGrpSpPr>
        <p:cNvPr id="1" name=""/>
        <p:cNvGrpSpPr/>
        <p:nvPr/>
      </p:nvGrpSpPr>
      <p:grpSpPr>
        <a:xfrm>
          <a:off x="0" y="0"/>
          <a:ext cx="0" cy="0"/>
          <a:chOff x="0" y="0"/>
          <a:chExt cx="0" cy="0"/>
        </a:xfrm>
      </p:grpSpPr>
      <p:pic>
        <p:nvPicPr>
          <p:cNvPr id="8" name="Picture 7" descr="Sunny Back.png"/>
          <p:cNvPicPr>
            <a:picLocks noChangeAspect="1"/>
          </p:cNvPicPr>
          <p:nvPr/>
        </p:nvPicPr>
        <p:blipFill>
          <a:blip r:embed="rId2">
            <a:alphaModFix amt="69000"/>
            <a:extLst>
              <a:ext uri="{28A0092B-C50C-407E-A947-70E740481C1C}">
                <a14:useLocalDpi xmlns:a14="http://schemas.microsoft.com/office/drawing/2010/main" val="0"/>
              </a:ext>
            </a:extLst>
          </a:blip>
          <a:stretch>
            <a:fillRect/>
          </a:stretch>
        </p:blipFill>
        <p:spPr>
          <a:xfrm>
            <a:off x="10928" y="-11207"/>
            <a:ext cx="12215245" cy="6880414"/>
          </a:xfrm>
          <a:prstGeom prst="rect">
            <a:avLst/>
          </a:prstGeom>
        </p:spPr>
      </p:pic>
      <p:sp>
        <p:nvSpPr>
          <p:cNvPr id="2" name="Title 1"/>
          <p:cNvSpPr>
            <a:spLocks noGrp="1"/>
          </p:cNvSpPr>
          <p:nvPr>
            <p:ph type="title"/>
          </p:nvPr>
        </p:nvSpPr>
        <p:spPr>
          <a:xfrm>
            <a:off x="3356784" y="1416179"/>
            <a:ext cx="8835217" cy="1362075"/>
          </a:xfrm>
        </p:spPr>
        <p:txBody>
          <a:bodyPr anchor="t">
            <a:noAutofit/>
          </a:bodyPr>
          <a:lstStyle>
            <a:lvl1pPr algn="ctr">
              <a:defRPr sz="3300" b="1" cap="all">
                <a:solidFill>
                  <a:srgbClr val="000000"/>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532762D3-DF72-D540-898C-C4A40E3E62D9}" type="datetimeFigureOut">
              <a:rPr lang="en-US" smtClean="0"/>
              <a:t>8/8/2025</a:t>
            </a:fld>
            <a:endParaRPr lang="en-US"/>
          </a:p>
        </p:txBody>
      </p:sp>
      <p:pic>
        <p:nvPicPr>
          <p:cNvPr id="7" name="Picture 6" descr="FSD PPP Templa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8" y="0"/>
            <a:ext cx="3593055" cy="6858000"/>
          </a:xfrm>
          <a:prstGeom prst="rect">
            <a:avLst/>
          </a:prstGeom>
        </p:spPr>
      </p:pic>
      <p:sp>
        <p:nvSpPr>
          <p:cNvPr id="16" name="Text Placeholder 15"/>
          <p:cNvSpPr>
            <a:spLocks noGrp="1"/>
          </p:cNvSpPr>
          <p:nvPr>
            <p:ph type="body" sz="quarter" idx="11" hasCustomPrompt="1"/>
          </p:nvPr>
        </p:nvSpPr>
        <p:spPr>
          <a:xfrm>
            <a:off x="3357035" y="6142038"/>
            <a:ext cx="8834967" cy="715962"/>
          </a:xfrm>
        </p:spPr>
        <p:txBody>
          <a:bodyPr/>
          <a:lstStyle>
            <a:lvl1pPr marL="0" indent="0" algn="ctr" eaLnBrk="1" fontAlgn="base" hangingPunct="1">
              <a:lnSpc>
                <a:spcPct val="90000"/>
              </a:lnSpc>
              <a:spcBef>
                <a:spcPct val="20000"/>
              </a:spcBef>
              <a:spcAft>
                <a:spcPct val="0"/>
              </a:spcAft>
              <a:buFontTx/>
              <a:buNone/>
              <a:defRPr sz="1800"/>
            </a:lvl1pPr>
          </a:lstStyle>
          <a:p>
            <a:pPr algn="ctr" eaLnBrk="1" fontAlgn="base" hangingPunct="1">
              <a:lnSpc>
                <a:spcPct val="90000"/>
              </a:lnSpc>
              <a:spcBef>
                <a:spcPct val="20000"/>
              </a:spcBef>
              <a:spcAft>
                <a:spcPct val="0"/>
              </a:spcAft>
            </a:pPr>
            <a:r>
              <a:rPr lang="en-US" altLang="en-US" sz="1800" dirty="0">
                <a:solidFill>
                  <a:srgbClr val="000000"/>
                </a:solidFill>
                <a:latin typeface="Calibri" pitchFamily="34" charset="0"/>
              </a:rPr>
              <a:t>Provided by the LAUSD Food Services Division</a:t>
            </a:r>
          </a:p>
        </p:txBody>
      </p:sp>
      <p:sp>
        <p:nvSpPr>
          <p:cNvPr id="22" name="Text Placeholder 21"/>
          <p:cNvSpPr>
            <a:spLocks noGrp="1"/>
          </p:cNvSpPr>
          <p:nvPr>
            <p:ph type="body" sz="quarter" idx="12" hasCustomPrompt="1"/>
          </p:nvPr>
        </p:nvSpPr>
        <p:spPr>
          <a:xfrm>
            <a:off x="10083800" y="6626228"/>
            <a:ext cx="2108200" cy="231775"/>
          </a:xfrm>
        </p:spPr>
        <p:txBody>
          <a:bodyPr>
            <a:noAutofit/>
          </a:bodyPr>
          <a:lstStyle>
            <a:lvl1pPr marL="0" indent="0" algn="ctr">
              <a:buFontTx/>
              <a:buNone/>
              <a:defRPr sz="900" baseline="0">
                <a:latin typeface="Calibri" panose="020F0502020204030204" pitchFamily="34" charset="0"/>
              </a:defRPr>
            </a:lvl1pPr>
          </a:lstStyle>
          <a:p>
            <a:pPr lvl="0"/>
            <a:r>
              <a:rPr lang="en-US" sz="900" baseline="0" dirty="0"/>
              <a:t>00.00.0000</a:t>
            </a:r>
            <a:endParaRPr lang="en-US" dirty="0"/>
          </a:p>
        </p:txBody>
      </p:sp>
    </p:spTree>
    <p:extLst>
      <p:ext uri="{BB962C8B-B14F-4D97-AF65-F5344CB8AC3E}">
        <p14:creationId xmlns:p14="http://schemas.microsoft.com/office/powerpoint/2010/main" val="276439698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cSld name="1.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9600" y="1355469"/>
            <a:ext cx="10972800" cy="4856761"/>
          </a:xfrm>
        </p:spPr>
        <p:txBody>
          <a:bodyPr/>
          <a:lstStyle>
            <a:lvl1pPr marL="0" indent="0">
              <a:buNone/>
              <a:defRPr sz="2100">
                <a:solidFill>
                  <a:srgbClr val="000000"/>
                </a:solidFill>
              </a:defRPr>
            </a:lvl1pPr>
            <a:lvl2pPr marL="557213" indent="-214313">
              <a:buFont typeface="Wingdings" panose="05000000000000000000" pitchFamily="2" charset="2"/>
              <a:buChar char="Ø"/>
              <a:defRPr sz="1950">
                <a:solidFill>
                  <a:srgbClr val="000000"/>
                </a:solidFill>
              </a:defRPr>
            </a:lvl2pPr>
            <a:lvl3pPr marL="854869" indent="-169069">
              <a:buFont typeface="Arial" panose="020B0604020202020204" pitchFamily="34" charset="0"/>
              <a:buChar char="•"/>
              <a:defRPr>
                <a:solidFill>
                  <a:srgbClr val="000000"/>
                </a:solidFill>
              </a:defRPr>
            </a:lvl3pPr>
          </a:lstStyle>
          <a:p>
            <a:pPr lvl="0"/>
            <a:r>
              <a:rPr lang="en-US" dirty="0"/>
              <a:t>Xx</a:t>
            </a:r>
          </a:p>
          <a:p>
            <a:pPr lvl="1"/>
            <a:r>
              <a:rPr lang="en-US" dirty="0"/>
              <a:t>Xx</a:t>
            </a:r>
          </a:p>
          <a:p>
            <a:pPr lvl="2"/>
            <a:r>
              <a:rPr lang="en-US" dirty="0"/>
              <a:t>Xx</a:t>
            </a:r>
          </a:p>
          <a:p>
            <a:pPr lvl="2"/>
            <a:endParaRPr lang="en-US" dirty="0"/>
          </a:p>
        </p:txBody>
      </p:sp>
      <p:sp>
        <p:nvSpPr>
          <p:cNvPr id="4" name="Date Placeholder 3"/>
          <p:cNvSpPr>
            <a:spLocks noGrp="1"/>
          </p:cNvSpPr>
          <p:nvPr>
            <p:ph type="dt" sz="half" idx="10"/>
          </p:nvPr>
        </p:nvSpPr>
        <p:spPr/>
        <p:txBody>
          <a:bodyPr/>
          <a:lstStyle/>
          <a:p>
            <a:fld id="{532762D3-DF72-D540-898C-C4A40E3E62D9}"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5"/>
            <a:ext cx="12192000" cy="1064029"/>
          </a:xfrm>
          <a:prstGeom prst="rect">
            <a:avLst/>
          </a:prstGeom>
        </p:spPr>
      </p:pic>
      <p:sp>
        <p:nvSpPr>
          <p:cNvPr id="10" name="Content Placeholder 2"/>
          <p:cNvSpPr>
            <a:spLocks noGrp="1"/>
          </p:cNvSpPr>
          <p:nvPr>
            <p:ph idx="13" hasCustomPrompt="1"/>
          </p:nvPr>
        </p:nvSpPr>
        <p:spPr>
          <a:xfrm>
            <a:off x="0" y="505612"/>
            <a:ext cx="12192000" cy="806825"/>
          </a:xfrm>
        </p:spPr>
        <p:txBody>
          <a:bodyPr>
            <a:noAutofit/>
          </a:bodyPr>
          <a:lstStyle>
            <a:lvl1pPr marL="0" indent="0">
              <a:buNone/>
              <a:defRPr sz="4500" b="1" i="0" baseline="0">
                <a:solidFill>
                  <a:srgbClr val="000000"/>
                </a:solidFill>
                <a:latin typeface="Calibri" panose="020F0502020204030204" pitchFamily="34" charset="0"/>
              </a:defRPr>
            </a:lvl1pPr>
            <a:lvl2pPr marL="557213" indent="-214313">
              <a:buFont typeface="Wingdings" panose="05000000000000000000" pitchFamily="2" charset="2"/>
              <a:buChar char="Ø"/>
              <a:defRPr sz="1950">
                <a:solidFill>
                  <a:srgbClr val="000000"/>
                </a:solidFill>
              </a:defRPr>
            </a:lvl2pPr>
            <a:lvl3pPr marL="685800" indent="0">
              <a:buFont typeface="Arial" panose="020B0604020202020204" pitchFamily="34" charset="0"/>
              <a:buNone/>
              <a:defRPr>
                <a:solidFill>
                  <a:srgbClr val="000000"/>
                </a:solidFill>
              </a:defRPr>
            </a:lvl3pPr>
          </a:lstStyle>
          <a:p>
            <a:pPr lvl="0"/>
            <a:r>
              <a:rPr lang="en-US" dirty="0"/>
              <a:t>Click to Add Title</a:t>
            </a:r>
          </a:p>
        </p:txBody>
      </p:sp>
    </p:spTree>
    <p:extLst>
      <p:ext uri="{BB962C8B-B14F-4D97-AF65-F5344CB8AC3E}">
        <p14:creationId xmlns:p14="http://schemas.microsoft.com/office/powerpoint/2010/main" val="3667353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t>8/8/2025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62578424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1. Comparison">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t>8/8/2025</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t>‹#›</a:t>
            </a:fld>
            <a:endParaRPr lang="en-US"/>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5"/>
            <a:ext cx="12192000" cy="1064029"/>
          </a:xfrm>
          <a:prstGeom prst="rect">
            <a:avLst/>
          </a:prstGeom>
        </p:spPr>
      </p:pic>
      <p:sp>
        <p:nvSpPr>
          <p:cNvPr id="9" name="Content Placeholder 3"/>
          <p:cNvSpPr>
            <a:spLocks noGrp="1"/>
          </p:cNvSpPr>
          <p:nvPr>
            <p:ph sz="half" idx="2" hasCustomPrompt="1"/>
          </p:nvPr>
        </p:nvSpPr>
        <p:spPr>
          <a:xfrm>
            <a:off x="609600" y="1862864"/>
            <a:ext cx="5257800" cy="4353977"/>
          </a:xfrm>
        </p:spPr>
        <p:txBody>
          <a:bodyPr/>
          <a:lstStyle>
            <a:lvl1pPr marL="0" indent="0">
              <a:buFontTx/>
              <a:buNone/>
              <a:defRPr sz="2100" b="0">
                <a:solidFill>
                  <a:srgbClr val="000000"/>
                </a:solidFill>
              </a:defRPr>
            </a:lvl1pPr>
            <a:lvl2pPr marL="130302" indent="-130302">
              <a:buFont typeface="Wingdings" panose="05000000000000000000" pitchFamily="2" charset="2"/>
              <a:buChar char="Ø"/>
              <a:defRPr sz="1500"/>
            </a:lvl2pPr>
            <a:lvl3pPr marL="348854" indent="-122635">
              <a:buClrTx/>
              <a:buFont typeface="Wingdings" panose="05000000000000000000" pitchFamily="2" charset="2"/>
              <a:buChar char="Ø"/>
              <a:defRPr sz="1950">
                <a:solidFill>
                  <a:srgbClr val="000000"/>
                </a:solidFill>
              </a:defRPr>
            </a:lvl3pPr>
            <a:lvl4pPr marL="513160" indent="-122635">
              <a:buClrTx/>
              <a:buFont typeface="Arial" panose="020B0604020202020204" pitchFamily="34" charset="0"/>
              <a:buChar char="•"/>
              <a:defRPr sz="1800">
                <a:solidFill>
                  <a:srgbClr val="000000"/>
                </a:solidFill>
              </a:defRPr>
            </a:lvl4pPr>
            <a:lvl5pPr>
              <a:defRPr sz="1200"/>
            </a:lvl5pPr>
            <a:lvl6pPr>
              <a:defRPr sz="1200"/>
            </a:lvl6pPr>
            <a:lvl7pPr>
              <a:defRPr sz="1200"/>
            </a:lvl7pPr>
            <a:lvl8pPr>
              <a:defRPr sz="1200"/>
            </a:lvl8pPr>
            <a:lvl9pPr>
              <a:defRPr sz="1200"/>
            </a:lvl9pPr>
          </a:lstStyle>
          <a:p>
            <a:pPr lvl="0"/>
            <a:r>
              <a:rPr lang="en-US" dirty="0"/>
              <a:t>Xx</a:t>
            </a:r>
          </a:p>
          <a:p>
            <a:pPr lvl="2"/>
            <a:r>
              <a:rPr lang="en-US" dirty="0"/>
              <a:t>Second level</a:t>
            </a:r>
          </a:p>
          <a:p>
            <a:pPr lvl="3"/>
            <a:r>
              <a:rPr lang="en-US" dirty="0"/>
              <a:t>Third level</a:t>
            </a:r>
          </a:p>
        </p:txBody>
      </p:sp>
      <p:sp>
        <p:nvSpPr>
          <p:cNvPr id="15" name="Content Placeholder 3"/>
          <p:cNvSpPr>
            <a:spLocks noGrp="1"/>
          </p:cNvSpPr>
          <p:nvPr>
            <p:ph sz="half" idx="13" hasCustomPrompt="1"/>
          </p:nvPr>
        </p:nvSpPr>
        <p:spPr>
          <a:xfrm>
            <a:off x="6324600" y="1862862"/>
            <a:ext cx="5257800" cy="4353976"/>
          </a:xfrm>
        </p:spPr>
        <p:txBody>
          <a:bodyPr/>
          <a:lstStyle>
            <a:lvl1pPr marL="0" indent="0">
              <a:buFontTx/>
              <a:buNone/>
              <a:defRPr sz="2100" b="0">
                <a:solidFill>
                  <a:srgbClr val="000000"/>
                </a:solidFill>
              </a:defRPr>
            </a:lvl1pPr>
            <a:lvl2pPr marL="130302" indent="-130302">
              <a:buFont typeface="Wingdings" panose="05000000000000000000" pitchFamily="2" charset="2"/>
              <a:buChar char="Ø"/>
              <a:defRPr sz="1500"/>
            </a:lvl2pPr>
            <a:lvl3pPr marL="348854" indent="-122635">
              <a:buClrTx/>
              <a:buFont typeface="Wingdings" panose="05000000000000000000" pitchFamily="2" charset="2"/>
              <a:buChar char="Ø"/>
              <a:defRPr sz="1950">
                <a:solidFill>
                  <a:srgbClr val="000000"/>
                </a:solidFill>
              </a:defRPr>
            </a:lvl3pPr>
            <a:lvl4pPr marL="513160" indent="-122635">
              <a:buClrTx/>
              <a:buFont typeface="Arial" panose="020B0604020202020204" pitchFamily="34" charset="0"/>
              <a:buChar char="•"/>
              <a:defRPr sz="1800">
                <a:solidFill>
                  <a:srgbClr val="000000"/>
                </a:solidFill>
              </a:defRPr>
            </a:lvl4pPr>
            <a:lvl5pPr>
              <a:defRPr sz="1200"/>
            </a:lvl5pPr>
            <a:lvl6pPr>
              <a:defRPr sz="1200"/>
            </a:lvl6pPr>
            <a:lvl7pPr>
              <a:defRPr sz="1200"/>
            </a:lvl7pPr>
            <a:lvl8pPr>
              <a:defRPr sz="1200"/>
            </a:lvl8pPr>
            <a:lvl9pPr>
              <a:defRPr sz="1200"/>
            </a:lvl9pPr>
          </a:lstStyle>
          <a:p>
            <a:pPr lvl="0"/>
            <a:r>
              <a:rPr lang="en-US" dirty="0"/>
              <a:t>Xx</a:t>
            </a:r>
          </a:p>
          <a:p>
            <a:pPr lvl="2"/>
            <a:r>
              <a:rPr lang="en-US" dirty="0"/>
              <a:t>Second level</a:t>
            </a:r>
          </a:p>
          <a:p>
            <a:pPr lvl="3"/>
            <a:r>
              <a:rPr lang="en-US" dirty="0"/>
              <a:t>Third level</a:t>
            </a:r>
          </a:p>
        </p:txBody>
      </p:sp>
      <p:sp>
        <p:nvSpPr>
          <p:cNvPr id="11" name="Content Placeholder 3"/>
          <p:cNvSpPr>
            <a:spLocks noGrp="1"/>
          </p:cNvSpPr>
          <p:nvPr>
            <p:ph sz="half" idx="14" hasCustomPrompt="1"/>
          </p:nvPr>
        </p:nvSpPr>
        <p:spPr>
          <a:xfrm>
            <a:off x="609600" y="494854"/>
            <a:ext cx="10972800" cy="763792"/>
          </a:xfrm>
        </p:spPr>
        <p:txBody>
          <a:bodyPr/>
          <a:lstStyle>
            <a:lvl1pPr marL="0" indent="0">
              <a:buFontTx/>
              <a:buNone/>
              <a:defRPr sz="3000" b="1" i="0" baseline="0">
                <a:solidFill>
                  <a:srgbClr val="000000"/>
                </a:solidFill>
                <a:latin typeface="Calibri" panose="020F0502020204030204" pitchFamily="34" charset="0"/>
              </a:defRPr>
            </a:lvl1pPr>
            <a:lvl2pPr marL="130302" indent="-130302">
              <a:buFont typeface="Wingdings" panose="05000000000000000000" pitchFamily="2" charset="2"/>
              <a:buChar char="Ø"/>
              <a:defRPr sz="1500"/>
            </a:lvl2pPr>
            <a:lvl3pPr marL="301752" indent="-123444">
              <a:buClrTx/>
              <a:buFont typeface="Wingdings" panose="05000000000000000000" pitchFamily="2" charset="2"/>
              <a:buChar char="Ø"/>
              <a:defRPr sz="1950">
                <a:solidFill>
                  <a:srgbClr val="000000"/>
                </a:solidFill>
              </a:defRPr>
            </a:lvl3pPr>
            <a:lvl4pPr marL="473202" indent="-123444">
              <a:buClrTx/>
              <a:buFont typeface="Arial" panose="020B0604020202020204" pitchFamily="34" charset="0"/>
              <a:buChar char="•"/>
              <a:defRPr sz="1800">
                <a:solidFill>
                  <a:srgbClr val="000000"/>
                </a:solidFill>
              </a:defRPr>
            </a:lvl4pPr>
            <a:lvl5pPr>
              <a:defRPr sz="1200"/>
            </a:lvl5pPr>
            <a:lvl6pPr>
              <a:defRPr sz="1200"/>
            </a:lvl6pPr>
            <a:lvl7pPr>
              <a:defRPr sz="1200"/>
            </a:lvl7pPr>
            <a:lvl8pPr>
              <a:defRPr sz="1200"/>
            </a:lvl8pPr>
            <a:lvl9pPr>
              <a:defRPr sz="1200"/>
            </a:lvl9pPr>
          </a:lstStyle>
          <a:p>
            <a:pPr lvl="0"/>
            <a:r>
              <a:rPr lang="en-US" dirty="0"/>
              <a:t>Xx</a:t>
            </a:r>
          </a:p>
        </p:txBody>
      </p:sp>
      <p:sp>
        <p:nvSpPr>
          <p:cNvPr id="16" name="Content Placeholder 3"/>
          <p:cNvSpPr>
            <a:spLocks noGrp="1"/>
          </p:cNvSpPr>
          <p:nvPr>
            <p:ph sz="half" idx="15" hasCustomPrompt="1"/>
          </p:nvPr>
        </p:nvSpPr>
        <p:spPr>
          <a:xfrm>
            <a:off x="623944" y="1301678"/>
            <a:ext cx="5257800" cy="527124"/>
          </a:xfrm>
        </p:spPr>
        <p:txBody>
          <a:bodyPr>
            <a:noAutofit/>
          </a:bodyPr>
          <a:lstStyle>
            <a:lvl1pPr marL="0" indent="0">
              <a:buFontTx/>
              <a:buNone/>
              <a:defRPr sz="2100" b="1" i="0" baseline="0">
                <a:solidFill>
                  <a:srgbClr val="000000"/>
                </a:solidFill>
                <a:latin typeface="Calibri" panose="020F0502020204030204" pitchFamily="34" charset="0"/>
              </a:defRPr>
            </a:lvl1pPr>
            <a:lvl2pPr marL="130302" indent="-130302">
              <a:buFont typeface="Wingdings" panose="05000000000000000000" pitchFamily="2" charset="2"/>
              <a:buChar char="Ø"/>
              <a:defRPr sz="1500"/>
            </a:lvl2pPr>
            <a:lvl3pPr marL="301752" indent="-123444">
              <a:buClrTx/>
              <a:buFont typeface="Wingdings" panose="05000000000000000000" pitchFamily="2" charset="2"/>
              <a:buChar char="Ø"/>
              <a:defRPr sz="1950">
                <a:solidFill>
                  <a:srgbClr val="000000"/>
                </a:solidFill>
              </a:defRPr>
            </a:lvl3pPr>
            <a:lvl4pPr marL="473202" indent="-123444">
              <a:buClrTx/>
              <a:buFont typeface="Arial" panose="020B0604020202020204" pitchFamily="34" charset="0"/>
              <a:buChar char="•"/>
              <a:defRPr sz="1800">
                <a:solidFill>
                  <a:srgbClr val="000000"/>
                </a:solidFill>
              </a:defRPr>
            </a:lvl4pPr>
            <a:lvl5pPr>
              <a:defRPr sz="1200"/>
            </a:lvl5pPr>
            <a:lvl6pPr>
              <a:defRPr sz="1200"/>
            </a:lvl6pPr>
            <a:lvl7pPr>
              <a:defRPr sz="1200"/>
            </a:lvl7pPr>
            <a:lvl8pPr>
              <a:defRPr sz="1200"/>
            </a:lvl8pPr>
            <a:lvl9pPr>
              <a:defRPr sz="1200"/>
            </a:lvl9pPr>
          </a:lstStyle>
          <a:p>
            <a:pPr lvl="0"/>
            <a:r>
              <a:rPr lang="en-US" dirty="0"/>
              <a:t>Xx</a:t>
            </a:r>
          </a:p>
        </p:txBody>
      </p:sp>
      <p:sp>
        <p:nvSpPr>
          <p:cNvPr id="17" name="Content Placeholder 3"/>
          <p:cNvSpPr>
            <a:spLocks noGrp="1"/>
          </p:cNvSpPr>
          <p:nvPr>
            <p:ph sz="half" idx="16" hasCustomPrompt="1"/>
          </p:nvPr>
        </p:nvSpPr>
        <p:spPr>
          <a:xfrm>
            <a:off x="6320896" y="1303466"/>
            <a:ext cx="5257800" cy="527124"/>
          </a:xfrm>
        </p:spPr>
        <p:txBody>
          <a:bodyPr>
            <a:noAutofit/>
          </a:bodyPr>
          <a:lstStyle>
            <a:lvl1pPr marL="0" indent="0">
              <a:buFontTx/>
              <a:buNone/>
              <a:defRPr sz="2100" b="1" i="0" baseline="0">
                <a:solidFill>
                  <a:srgbClr val="000000"/>
                </a:solidFill>
                <a:latin typeface="Calibri" panose="020F0502020204030204" pitchFamily="34" charset="0"/>
              </a:defRPr>
            </a:lvl1pPr>
            <a:lvl2pPr marL="130302" indent="-130302">
              <a:buFont typeface="Wingdings" panose="05000000000000000000" pitchFamily="2" charset="2"/>
              <a:buChar char="Ø"/>
              <a:defRPr sz="1500"/>
            </a:lvl2pPr>
            <a:lvl3pPr marL="301752" indent="-123444">
              <a:buClrTx/>
              <a:buFont typeface="Wingdings" panose="05000000000000000000" pitchFamily="2" charset="2"/>
              <a:buChar char="Ø"/>
              <a:defRPr sz="1950">
                <a:solidFill>
                  <a:srgbClr val="000000"/>
                </a:solidFill>
              </a:defRPr>
            </a:lvl3pPr>
            <a:lvl4pPr marL="473202" indent="-123444">
              <a:buClrTx/>
              <a:buFont typeface="Arial" panose="020B0604020202020204" pitchFamily="34" charset="0"/>
              <a:buChar char="•"/>
              <a:defRPr sz="1800">
                <a:solidFill>
                  <a:srgbClr val="000000"/>
                </a:solidFill>
              </a:defRPr>
            </a:lvl4pPr>
            <a:lvl5pPr>
              <a:defRPr sz="1200"/>
            </a:lvl5pPr>
            <a:lvl6pPr>
              <a:defRPr sz="1200"/>
            </a:lvl6pPr>
            <a:lvl7pPr>
              <a:defRPr sz="1200"/>
            </a:lvl7pPr>
            <a:lvl8pPr>
              <a:defRPr sz="1200"/>
            </a:lvl8pPr>
            <a:lvl9pPr>
              <a:defRPr sz="1200"/>
            </a:lvl9pPr>
          </a:lstStyle>
          <a:p>
            <a:pPr lvl="0"/>
            <a:r>
              <a:rPr lang="en-US" dirty="0"/>
              <a:t>Xx</a:t>
            </a:r>
          </a:p>
        </p:txBody>
      </p:sp>
    </p:spTree>
    <p:extLst>
      <p:ext uri="{BB962C8B-B14F-4D97-AF65-F5344CB8AC3E}">
        <p14:creationId xmlns:p14="http://schemas.microsoft.com/office/powerpoint/2010/main" val="133707166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1. Blank">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32762D3-DF72-D540-898C-C4A40E3E62D9}"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5"/>
            <a:ext cx="12192000" cy="1064029"/>
          </a:xfrm>
          <a:prstGeom prst="rect">
            <a:avLst/>
          </a:prstGeom>
        </p:spPr>
      </p:pic>
    </p:spTree>
    <p:extLst>
      <p:ext uri="{BB962C8B-B14F-4D97-AF65-F5344CB8AC3E}">
        <p14:creationId xmlns:p14="http://schemas.microsoft.com/office/powerpoint/2010/main" val="40547693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cSld name="1. Last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32762D3-DF72-D540-898C-C4A40E3E62D9}"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5"/>
            <a:ext cx="12192000" cy="1064029"/>
          </a:xfrm>
          <a:prstGeom prst="rect">
            <a:avLst/>
          </a:prstGeom>
        </p:spPr>
      </p:pic>
      <p:sp>
        <p:nvSpPr>
          <p:cNvPr id="11" name="Text Box 7"/>
          <p:cNvSpPr txBox="1">
            <a:spLocks noChangeArrowheads="1"/>
          </p:cNvSpPr>
          <p:nvPr/>
        </p:nvSpPr>
        <p:spPr bwMode="auto">
          <a:xfrm>
            <a:off x="127701" y="5741141"/>
            <a:ext cx="873758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defTabSz="685800" eaLnBrk="0" fontAlgn="base" hangingPunct="0">
              <a:spcBef>
                <a:spcPct val="0"/>
              </a:spcBef>
              <a:spcAft>
                <a:spcPct val="0"/>
              </a:spcAft>
              <a:buFontTx/>
              <a:buNone/>
            </a:pPr>
            <a:r>
              <a:rPr lang="en-US" altLang="en-US" sz="1350" baseline="0" dirty="0">
                <a:solidFill>
                  <a:srgbClr val="000000"/>
                </a:solidFill>
              </a:rPr>
              <a:t>LAUSD Food Services Division  </a:t>
            </a:r>
          </a:p>
          <a:p>
            <a:pPr defTabSz="685800" eaLnBrk="0" fontAlgn="base" hangingPunct="0">
              <a:spcBef>
                <a:spcPct val="0"/>
              </a:spcBef>
              <a:spcAft>
                <a:spcPct val="0"/>
              </a:spcAft>
              <a:buFontTx/>
              <a:buNone/>
            </a:pPr>
            <a:r>
              <a:rPr lang="en-US" altLang="en-US" sz="1350" baseline="0" dirty="0">
                <a:solidFill>
                  <a:srgbClr val="000000"/>
                </a:solidFill>
              </a:rPr>
              <a:t>Nourishing Children to Achieve Excellence                             </a:t>
            </a:r>
          </a:p>
        </p:txBody>
      </p:sp>
      <p:sp>
        <p:nvSpPr>
          <p:cNvPr id="3" name="Text Placeholder 2"/>
          <p:cNvSpPr>
            <a:spLocks noGrp="1"/>
          </p:cNvSpPr>
          <p:nvPr>
            <p:ph type="body" sz="quarter" idx="13" hasCustomPrompt="1"/>
          </p:nvPr>
        </p:nvSpPr>
        <p:spPr>
          <a:xfrm>
            <a:off x="0" y="2119161"/>
            <a:ext cx="12192000" cy="1042987"/>
          </a:xfrm>
        </p:spPr>
        <p:txBody>
          <a:bodyPr>
            <a:normAutofit/>
          </a:bodyPr>
          <a:lstStyle>
            <a:lvl1pPr marL="0" indent="0" algn="ctr">
              <a:buFontTx/>
              <a:buNone/>
              <a:defRPr sz="3300" b="1"/>
            </a:lvl1pPr>
          </a:lstStyle>
          <a:p>
            <a:pPr lvl="0"/>
            <a:r>
              <a:rPr lang="en-US" dirty="0"/>
              <a:t>Questions?</a:t>
            </a:r>
          </a:p>
        </p:txBody>
      </p:sp>
      <p:sp>
        <p:nvSpPr>
          <p:cNvPr id="12" name="Text Placeholder 11"/>
          <p:cNvSpPr>
            <a:spLocks noGrp="1"/>
          </p:cNvSpPr>
          <p:nvPr>
            <p:ph type="body" sz="quarter" idx="14" hasCustomPrompt="1"/>
          </p:nvPr>
        </p:nvSpPr>
        <p:spPr>
          <a:xfrm>
            <a:off x="0" y="3237578"/>
            <a:ext cx="12192000" cy="968375"/>
          </a:xfrm>
        </p:spPr>
        <p:txBody>
          <a:bodyPr>
            <a:normAutofit/>
          </a:bodyPr>
          <a:lstStyle>
            <a:lvl1pPr marL="0" indent="0" algn="ctr">
              <a:buFontTx/>
              <a:buNone/>
              <a:defRPr sz="3000" b="1"/>
            </a:lvl1pPr>
          </a:lstStyle>
          <a:p>
            <a:pPr lvl="0"/>
            <a:r>
              <a:rPr lang="en-US" b="1" dirty="0"/>
              <a:t>Thank You!</a:t>
            </a:r>
            <a:endParaRPr lang="en-US" dirty="0"/>
          </a:p>
        </p:txBody>
      </p:sp>
    </p:spTree>
    <p:extLst>
      <p:ext uri="{BB962C8B-B14F-4D97-AF65-F5344CB8AC3E}">
        <p14:creationId xmlns:p14="http://schemas.microsoft.com/office/powerpoint/2010/main" val="28989250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t>8/8/2025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t>‹#›</a:t>
            </a:fld>
            <a:endParaRPr lang="en-US"/>
          </a:p>
        </p:txBody>
      </p:sp>
      <p:pic>
        <p:nvPicPr>
          <p:cNvPr id="5" name="Picture 4"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5"/>
            <a:ext cx="12192000" cy="1064029"/>
          </a:xfrm>
          <a:prstGeom prst="rect">
            <a:avLst/>
          </a:prstGeom>
        </p:spPr>
      </p:pic>
    </p:spTree>
    <p:extLst>
      <p:ext uri="{BB962C8B-B14F-4D97-AF65-F5344CB8AC3E}">
        <p14:creationId xmlns:p14="http://schemas.microsoft.com/office/powerpoint/2010/main" val="206561015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2762D3-DF72-D540-898C-C4A40E3E62D9}"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5"/>
            <a:ext cx="12192000" cy="1064029"/>
          </a:xfrm>
          <a:prstGeom prst="rect">
            <a:avLst/>
          </a:prstGeom>
        </p:spPr>
      </p:pic>
    </p:spTree>
    <p:extLst>
      <p:ext uri="{BB962C8B-B14F-4D97-AF65-F5344CB8AC3E}">
        <p14:creationId xmlns:p14="http://schemas.microsoft.com/office/powerpoint/2010/main" val="372099493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F3D22F9-7A52-4763-840A-B39C791DA81C}"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99233A-FC96-4E3F-8B53-79713CA14C8A}" type="slidenum">
              <a:rPr lang="en-US" smtClean="0"/>
              <a:t>‹#›</a:t>
            </a:fld>
            <a:endParaRPr lang="en-US"/>
          </a:p>
        </p:txBody>
      </p:sp>
    </p:spTree>
    <p:extLst>
      <p:ext uri="{BB962C8B-B14F-4D97-AF65-F5344CB8AC3E}">
        <p14:creationId xmlns:p14="http://schemas.microsoft.com/office/powerpoint/2010/main" val="267684546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3D22F9-7A52-4763-840A-B39C791DA81C}"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99233A-FC96-4E3F-8B53-79713CA14C8A}" type="slidenum">
              <a:rPr lang="en-US" smtClean="0"/>
              <a:t>‹#›</a:t>
            </a:fld>
            <a:endParaRPr lang="en-US"/>
          </a:p>
        </p:txBody>
      </p:sp>
    </p:spTree>
    <p:extLst>
      <p:ext uri="{BB962C8B-B14F-4D97-AF65-F5344CB8AC3E}">
        <p14:creationId xmlns:p14="http://schemas.microsoft.com/office/powerpoint/2010/main" val="413912604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3D22F9-7A52-4763-840A-B39C791DA81C}"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99233A-FC96-4E3F-8B53-79713CA14C8A}" type="slidenum">
              <a:rPr lang="en-US" smtClean="0"/>
              <a:t>‹#›</a:t>
            </a:fld>
            <a:endParaRPr lang="en-US"/>
          </a:p>
        </p:txBody>
      </p:sp>
    </p:spTree>
    <p:extLst>
      <p:ext uri="{BB962C8B-B14F-4D97-AF65-F5344CB8AC3E}">
        <p14:creationId xmlns:p14="http://schemas.microsoft.com/office/powerpoint/2010/main" val="143065171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F3D22F9-7A52-4763-840A-B39C791DA81C}" type="datetimeFigureOut">
              <a:rPr lang="en-US" smtClean="0"/>
              <a:t>8/8/2025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99233A-FC96-4E3F-8B53-79713CA14C8A}" type="slidenum">
              <a:rPr lang="en-US" smtClean="0"/>
              <a:t>‹#›</a:t>
            </a:fld>
            <a:endParaRPr lang="en-US"/>
          </a:p>
        </p:txBody>
      </p:sp>
    </p:spTree>
    <p:extLst>
      <p:ext uri="{BB962C8B-B14F-4D97-AF65-F5344CB8AC3E}">
        <p14:creationId xmlns:p14="http://schemas.microsoft.com/office/powerpoint/2010/main" val="24645007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F3D22F9-7A52-4763-840A-B39C791DA81C}" type="datetimeFigureOut">
              <a:rPr lang="en-US" smtClean="0"/>
              <a:t>8/8/2025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99233A-FC96-4E3F-8B53-79713CA14C8A}" type="slidenum">
              <a:rPr lang="en-US" smtClean="0"/>
              <a:t>‹#›</a:t>
            </a:fld>
            <a:endParaRPr lang="en-US"/>
          </a:p>
        </p:txBody>
      </p:sp>
    </p:spTree>
    <p:extLst>
      <p:ext uri="{BB962C8B-B14F-4D97-AF65-F5344CB8AC3E}">
        <p14:creationId xmlns:p14="http://schemas.microsoft.com/office/powerpoint/2010/main" val="2523796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t>8/8/2025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331356383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3D22F9-7A52-4763-840A-B39C791DA81C}" type="datetimeFigureOut">
              <a:rPr lang="en-US" smtClean="0"/>
              <a:t>8/8/2025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99233A-FC96-4E3F-8B53-79713CA14C8A}" type="slidenum">
              <a:rPr lang="en-US" smtClean="0"/>
              <a:t>‹#›</a:t>
            </a:fld>
            <a:endParaRPr lang="en-US"/>
          </a:p>
        </p:txBody>
      </p:sp>
    </p:spTree>
    <p:extLst>
      <p:ext uri="{BB962C8B-B14F-4D97-AF65-F5344CB8AC3E}">
        <p14:creationId xmlns:p14="http://schemas.microsoft.com/office/powerpoint/2010/main" val="93356207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3D22F9-7A52-4763-840A-B39C791DA81C}" type="datetimeFigureOut">
              <a:rPr lang="en-US" smtClean="0"/>
              <a:t>8/8/2025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99233A-FC96-4E3F-8B53-79713CA14C8A}" type="slidenum">
              <a:rPr lang="en-US" smtClean="0"/>
              <a:t>‹#›</a:t>
            </a:fld>
            <a:endParaRPr lang="en-US"/>
          </a:p>
        </p:txBody>
      </p:sp>
    </p:spTree>
    <p:extLst>
      <p:ext uri="{BB962C8B-B14F-4D97-AF65-F5344CB8AC3E}">
        <p14:creationId xmlns:p14="http://schemas.microsoft.com/office/powerpoint/2010/main" val="237762961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3D22F9-7A52-4763-840A-B39C791DA81C}" type="datetimeFigureOut">
              <a:rPr lang="en-US" smtClean="0"/>
              <a:t>8/8/2025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99233A-FC96-4E3F-8B53-79713CA14C8A}" type="slidenum">
              <a:rPr lang="en-US" smtClean="0"/>
              <a:t>‹#›</a:t>
            </a:fld>
            <a:endParaRPr lang="en-US"/>
          </a:p>
        </p:txBody>
      </p:sp>
    </p:spTree>
    <p:extLst>
      <p:ext uri="{BB962C8B-B14F-4D97-AF65-F5344CB8AC3E}">
        <p14:creationId xmlns:p14="http://schemas.microsoft.com/office/powerpoint/2010/main" val="177389141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3D22F9-7A52-4763-840A-B39C791DA81C}" type="datetimeFigureOut">
              <a:rPr lang="en-US" smtClean="0"/>
              <a:t>8/8/2025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99233A-FC96-4E3F-8B53-79713CA14C8A}" type="slidenum">
              <a:rPr lang="en-US" smtClean="0"/>
              <a:t>‹#›</a:t>
            </a:fld>
            <a:endParaRPr lang="en-US"/>
          </a:p>
        </p:txBody>
      </p:sp>
    </p:spTree>
    <p:extLst>
      <p:ext uri="{BB962C8B-B14F-4D97-AF65-F5344CB8AC3E}">
        <p14:creationId xmlns:p14="http://schemas.microsoft.com/office/powerpoint/2010/main" val="266420730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3D22F9-7A52-4763-840A-B39C791DA81C}"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99233A-FC96-4E3F-8B53-79713CA14C8A}" type="slidenum">
              <a:rPr lang="en-US" smtClean="0"/>
              <a:t>‹#›</a:t>
            </a:fld>
            <a:endParaRPr lang="en-US"/>
          </a:p>
        </p:txBody>
      </p:sp>
    </p:spTree>
    <p:extLst>
      <p:ext uri="{BB962C8B-B14F-4D97-AF65-F5344CB8AC3E}">
        <p14:creationId xmlns:p14="http://schemas.microsoft.com/office/powerpoint/2010/main" val="171729724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3D22F9-7A52-4763-840A-B39C791DA81C}"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99233A-FC96-4E3F-8B53-79713CA14C8A}" type="slidenum">
              <a:rPr lang="en-US" smtClean="0"/>
              <a:t>‹#›</a:t>
            </a:fld>
            <a:endParaRPr lang="en-US"/>
          </a:p>
        </p:txBody>
      </p:sp>
    </p:spTree>
    <p:extLst>
      <p:ext uri="{BB962C8B-B14F-4D97-AF65-F5344CB8AC3E}">
        <p14:creationId xmlns:p14="http://schemas.microsoft.com/office/powerpoint/2010/main" val="4221989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80.xml"/><Relationship Id="rId7" Type="http://schemas.openxmlformats.org/officeDocument/2006/relationships/slideLayout" Target="../slideLayouts/slideLayout84.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5" Type="http://schemas.openxmlformats.org/officeDocument/2006/relationships/slideLayout" Target="../slideLayouts/slideLayout82.xml"/><Relationship Id="rId4" Type="http://schemas.openxmlformats.org/officeDocument/2006/relationships/slideLayout" Target="../slideLayouts/slideLayout8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9.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25000">
              <a:srgbClr val="F6E0B5"/>
            </a:gs>
            <a:gs pos="50000">
              <a:srgbClr val="EEA990"/>
            </a:gs>
            <a:gs pos="75000">
              <a:srgbClr val="AA6F73"/>
            </a:gs>
            <a:gs pos="100000">
              <a:srgbClr val="A39193"/>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rgbClr val="000000"/>
                </a:solidFill>
              </a:defRPr>
            </a:lvl1pPr>
          </a:lstStyle>
          <a:p>
            <a:fld id="{532762D3-DF72-D540-898C-C4A40E3E62D9}" type="datetimeFigureOut">
              <a:rPr lang="en-US" smtClean="0"/>
              <a:pPr/>
              <a:t>8/8/2025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rgbClr val="000000"/>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rgbClr val="000000"/>
                </a:solidFill>
              </a:defRPr>
            </a:lvl1pPr>
          </a:lstStyle>
          <a:p>
            <a:fld id="{59AE1649-C190-1E44-AAD5-C129AA553731}" type="slidenum">
              <a:rPr lang="en-US" smtClean="0"/>
              <a:pPr/>
              <a:t>‹#›</a:t>
            </a:fld>
            <a:endParaRPr lang="en-US"/>
          </a:p>
        </p:txBody>
      </p:sp>
    </p:spTree>
    <p:extLst>
      <p:ext uri="{BB962C8B-B14F-4D97-AF65-F5344CB8AC3E}">
        <p14:creationId xmlns:p14="http://schemas.microsoft.com/office/powerpoint/2010/main" val="2610120627"/>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64"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xStyles>
    <p:titleStyle>
      <a:lvl1pPr algn="ctr" defTabSz="457200" rtl="0" eaLnBrk="1" latinLnBrk="0" hangingPunct="1">
        <a:spcBef>
          <a:spcPct val="0"/>
        </a:spcBef>
        <a:buNone/>
        <a:defRPr sz="4400" kern="1200">
          <a:solidFill>
            <a:srgbClr val="000000"/>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000000"/>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00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25000">
              <a:srgbClr val="F6E0B5"/>
            </a:gs>
            <a:gs pos="50000">
              <a:srgbClr val="EEA990"/>
            </a:gs>
            <a:gs pos="75000">
              <a:srgbClr val="AA6F73"/>
            </a:gs>
            <a:gs pos="100000">
              <a:srgbClr val="A39193"/>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762D3-DF72-D540-898C-C4A40E3E62D9}" type="datetimeFigureOut">
              <a:rPr lang="en-US" smtClean="0"/>
              <a:t>8/8/2025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E1649-C190-1E44-AAD5-C129AA553731}" type="slidenum">
              <a:rPr lang="en-US" smtClean="0"/>
              <a:t>‹#›</a:t>
            </a:fld>
            <a:endParaRPr lang="en-US"/>
          </a:p>
        </p:txBody>
      </p:sp>
    </p:spTree>
    <p:extLst>
      <p:ext uri="{BB962C8B-B14F-4D97-AF65-F5344CB8AC3E}">
        <p14:creationId xmlns:p14="http://schemas.microsoft.com/office/powerpoint/2010/main" val="261012062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25000">
              <a:srgbClr val="F6E0B5"/>
            </a:gs>
            <a:gs pos="50000">
              <a:srgbClr val="EEA990"/>
            </a:gs>
            <a:gs pos="75000">
              <a:srgbClr val="AA6F73"/>
            </a:gs>
            <a:gs pos="100000">
              <a:srgbClr val="A39193"/>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rgbClr val="000000"/>
                </a:solidFill>
              </a:defRPr>
            </a:lvl1pPr>
          </a:lstStyle>
          <a:p>
            <a:fld id="{532762D3-DF72-D540-898C-C4A40E3E62D9}" type="datetimeFigureOut">
              <a:rPr lang="en-US" smtClean="0"/>
              <a:pPr/>
              <a:t>8/8/2025</a:t>
            </a:fld>
            <a:endParaRPr lang="en-US"/>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rgbClr val="000000"/>
                </a:solidFill>
              </a:defRPr>
            </a:lvl1pPr>
          </a:lstStyle>
          <a:p>
            <a:endParaRPr lang="en-US"/>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rgbClr val="000000"/>
                </a:solidFill>
              </a:defRPr>
            </a:lvl1pPr>
          </a:lstStyle>
          <a:p>
            <a:fld id="{59AE1649-C190-1E44-AAD5-C129AA553731}" type="slidenum">
              <a:rPr lang="en-US" smtClean="0"/>
              <a:pPr/>
              <a:t>‹#›</a:t>
            </a:fld>
            <a:endParaRPr lang="en-US"/>
          </a:p>
        </p:txBody>
      </p:sp>
    </p:spTree>
    <p:extLst>
      <p:ext uri="{BB962C8B-B14F-4D97-AF65-F5344CB8AC3E}">
        <p14:creationId xmlns:p14="http://schemas.microsoft.com/office/powerpoint/2010/main" val="172812283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ctr" defTabSz="457189" rtl="0" eaLnBrk="1" latinLnBrk="0" hangingPunct="1">
        <a:spcBef>
          <a:spcPct val="0"/>
        </a:spcBef>
        <a:buNone/>
        <a:defRPr sz="4400" kern="1200">
          <a:solidFill>
            <a:srgbClr val="000000"/>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rgbClr val="000000"/>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rgbClr val="000000"/>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rgbClr val="000000"/>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rgbClr val="000000"/>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rgbClr val="000000"/>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25000">
              <a:srgbClr val="F6E0B5"/>
            </a:gs>
            <a:gs pos="50000">
              <a:srgbClr val="EEA990"/>
            </a:gs>
            <a:gs pos="75000">
              <a:srgbClr val="AA6F73"/>
            </a:gs>
            <a:gs pos="100000">
              <a:srgbClr val="A39193"/>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5813"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064939" y="1590369"/>
            <a:ext cx="10083968"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base">
              <a:spcBef>
                <a:spcPct val="0"/>
              </a:spcBef>
              <a:spcAft>
                <a:spcPct val="0"/>
              </a:spcAft>
              <a:defRPr/>
            </a:pPr>
            <a:endParaRPr lang="en-US">
              <a:solidFill>
                <a:srgbClr val="008000">
                  <a:tint val="75000"/>
                </a:srgbClr>
              </a:solidFill>
              <a:latin typeface="Comic Sans MS" pitchFamily="66"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base">
              <a:spcBef>
                <a:spcPct val="0"/>
              </a:spcBef>
              <a:spcAft>
                <a:spcPct val="0"/>
              </a:spcAft>
              <a:defRPr/>
            </a:pPr>
            <a:endParaRPr lang="en-US">
              <a:solidFill>
                <a:srgbClr val="008000">
                  <a:tint val="75000"/>
                </a:srgbClr>
              </a:solidFill>
              <a:latin typeface="Comic Sans MS" pitchFamily="66"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base">
              <a:spcBef>
                <a:spcPct val="0"/>
              </a:spcBef>
              <a:spcAft>
                <a:spcPct val="0"/>
              </a:spcAft>
              <a:defRPr/>
            </a:pPr>
            <a:fld id="{E1107917-7F0C-4F83-BE86-78B7B10ED558}" type="slidenum">
              <a:rPr lang="en-US" smtClean="0">
                <a:solidFill>
                  <a:srgbClr val="008000">
                    <a:tint val="75000"/>
                  </a:srgbClr>
                </a:solidFill>
                <a:latin typeface="Comic Sans MS" pitchFamily="66" charset="0"/>
              </a:rPr>
              <a:pPr defTabSz="914400" fontAlgn="base">
                <a:spcBef>
                  <a:spcPct val="0"/>
                </a:spcBef>
                <a:spcAft>
                  <a:spcPct val="0"/>
                </a:spcAft>
                <a:defRPr/>
              </a:pPr>
              <a:t>‹#›</a:t>
            </a:fld>
            <a:endParaRPr lang="en-US" dirty="0">
              <a:solidFill>
                <a:srgbClr val="008000">
                  <a:tint val="75000"/>
                </a:srgbClr>
              </a:solidFill>
              <a:latin typeface="Comic Sans MS" pitchFamily="66" charset="0"/>
            </a:endParaRPr>
          </a:p>
        </p:txBody>
      </p:sp>
    </p:spTree>
    <p:extLst>
      <p:ext uri="{BB962C8B-B14F-4D97-AF65-F5344CB8AC3E}">
        <p14:creationId xmlns:p14="http://schemas.microsoft.com/office/powerpoint/2010/main" val="3498244416"/>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l" defTabSz="457200" rtl="0" eaLnBrk="1" latinLnBrk="0" hangingPunct="1">
        <a:spcBef>
          <a:spcPct val="0"/>
        </a:spcBef>
        <a:buNone/>
        <a:defRPr sz="4000" b="1" kern="1200">
          <a:solidFill>
            <a:schemeClr val="tx1"/>
          </a:solidFill>
          <a:latin typeface="+mj-lt"/>
          <a:ea typeface="+mj-ea"/>
          <a:cs typeface="+mj-cs"/>
        </a:defRPr>
      </a:lvl1pPr>
    </p:titleStyle>
    <p:bodyStyle>
      <a:lvl1pPr marL="0" indent="0" algn="l" defTabSz="457200" rtl="0" eaLnBrk="1" latinLnBrk="0" hangingPunct="1">
        <a:spcBef>
          <a:spcPts val="0"/>
        </a:spcBef>
        <a:spcAft>
          <a:spcPts val="40"/>
        </a:spcAft>
        <a:buFont typeface="Arial"/>
        <a:buNone/>
        <a:defRPr sz="2800" kern="1200">
          <a:solidFill>
            <a:schemeClr val="tx1"/>
          </a:solidFill>
          <a:latin typeface="+mn-lt"/>
          <a:ea typeface="+mn-ea"/>
          <a:cs typeface="+mn-cs"/>
        </a:defRPr>
      </a:lvl1pPr>
      <a:lvl2pPr marL="914400" indent="-457200" algn="l" defTabSz="457200" rtl="0" eaLnBrk="1" latinLnBrk="0" hangingPunct="1">
        <a:spcBef>
          <a:spcPts val="0"/>
        </a:spcBef>
        <a:spcAft>
          <a:spcPts val="40"/>
        </a:spcAft>
        <a:buFont typeface="Wingdings" panose="05000000000000000000" pitchFamily="2" charset="2"/>
        <a:buChar char="Ø"/>
        <a:defRPr sz="2600" kern="1200">
          <a:solidFill>
            <a:schemeClr val="tx1"/>
          </a:solidFill>
          <a:latin typeface="+mn-lt"/>
          <a:ea typeface="+mn-ea"/>
          <a:cs typeface="+mn-cs"/>
        </a:defRPr>
      </a:lvl2pPr>
      <a:lvl3pPr marL="1143000" indent="-228600" algn="l" defTabSz="457200" rtl="0" eaLnBrk="1" latinLnBrk="0" hangingPunct="1">
        <a:spcBef>
          <a:spcPts val="0"/>
        </a:spcBef>
        <a:spcAft>
          <a:spcPts val="40"/>
        </a:spcAft>
        <a:buFont typeface="Arial"/>
        <a:buChar char="•"/>
        <a:defRPr sz="2400" kern="1200">
          <a:solidFill>
            <a:schemeClr val="tx1"/>
          </a:solidFill>
          <a:latin typeface="+mn-lt"/>
          <a:ea typeface="+mn-ea"/>
          <a:cs typeface="+mn-cs"/>
        </a:defRPr>
      </a:lvl3pPr>
      <a:lvl4pPr marL="1600200" indent="-228600" algn="l" defTabSz="457200" rtl="0" eaLnBrk="1" latinLnBrk="0" hangingPunct="1">
        <a:spcBef>
          <a:spcPts val="0"/>
        </a:spcBef>
        <a:spcAft>
          <a:spcPts val="40"/>
        </a:spcAft>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0"/>
        </a:spcBef>
        <a:spcAft>
          <a:spcPts val="40"/>
        </a:spcAft>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25000">
              <a:srgbClr val="F6E0B5"/>
            </a:gs>
            <a:gs pos="50000">
              <a:srgbClr val="EEA990"/>
            </a:gs>
            <a:gs pos="75000">
              <a:srgbClr val="AA6F73"/>
            </a:gs>
            <a:gs pos="100000">
              <a:srgbClr val="A39193"/>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762D3-DF72-D540-898C-C4A40E3E62D9}" type="datetimeFigureOut">
              <a:rPr lang="en-US" smtClean="0"/>
              <a:t>8/8/2025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E1649-C190-1E44-AAD5-C129AA553731}" type="slidenum">
              <a:rPr lang="en-US" smtClean="0"/>
              <a:t>‹#›</a:t>
            </a:fld>
            <a:endParaRPr lang="en-US"/>
          </a:p>
        </p:txBody>
      </p:sp>
    </p:spTree>
    <p:extLst>
      <p:ext uri="{BB962C8B-B14F-4D97-AF65-F5344CB8AC3E}">
        <p14:creationId xmlns:p14="http://schemas.microsoft.com/office/powerpoint/2010/main" val="24038871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25000">
              <a:srgbClr val="F6E0B5"/>
            </a:gs>
            <a:gs pos="50000">
              <a:srgbClr val="EEA990"/>
            </a:gs>
            <a:gs pos="75000">
              <a:srgbClr val="AA6F73"/>
            </a:gs>
            <a:gs pos="100000">
              <a:srgbClr val="A39193"/>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762D3-DF72-D540-898C-C4A40E3E62D9}" type="datetimeFigureOut">
              <a:rPr lang="en-US" smtClean="0"/>
              <a:pPr/>
              <a:t>8/8/2025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E1649-C190-1E44-AAD5-C129AA553731}" type="slidenum">
              <a:rPr lang="en-US" smtClean="0"/>
              <a:pPr/>
              <a:t>‹#›</a:t>
            </a:fld>
            <a:endParaRPr lang="en-US"/>
          </a:p>
        </p:txBody>
      </p:sp>
    </p:spTree>
    <p:extLst>
      <p:ext uri="{BB962C8B-B14F-4D97-AF65-F5344CB8AC3E}">
        <p14:creationId xmlns:p14="http://schemas.microsoft.com/office/powerpoint/2010/main" val="289504002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ransition advClick="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25000">
              <a:srgbClr val="F6E0B5"/>
            </a:gs>
            <a:gs pos="50000">
              <a:srgbClr val="EEA990"/>
            </a:gs>
            <a:gs pos="75000">
              <a:srgbClr val="AA6F73"/>
            </a:gs>
            <a:gs pos="100000">
              <a:srgbClr val="A39193"/>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762D3-DF72-D540-898C-C4A40E3E62D9}" type="datetimeFigureOut">
              <a:rPr lang="en-US" smtClean="0"/>
              <a:t>8/8/2025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E1649-C190-1E44-AAD5-C129AA553731}" type="slidenum">
              <a:rPr lang="en-US" smtClean="0"/>
              <a:t>‹#›</a:t>
            </a:fld>
            <a:endParaRPr lang="en-US"/>
          </a:p>
        </p:txBody>
      </p:sp>
    </p:spTree>
    <p:extLst>
      <p:ext uri="{BB962C8B-B14F-4D97-AF65-F5344CB8AC3E}">
        <p14:creationId xmlns:p14="http://schemas.microsoft.com/office/powerpoint/2010/main" val="2836383912"/>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5E7DB6"/>
            </a:gs>
            <a:gs pos="82000">
              <a:srgbClr val="AAC3DE"/>
            </a:gs>
            <a:gs pos="100000">
              <a:srgbClr val="FFFFFF"/>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rgbClr val="000000"/>
                </a:solidFill>
              </a:defRPr>
            </a:lvl1pPr>
          </a:lstStyle>
          <a:p>
            <a:fld id="{532762D3-DF72-D540-898C-C4A40E3E62D9}" type="datetimeFigureOut">
              <a:rPr lang="en-US" smtClean="0"/>
              <a:t>8/8/2025</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rgbClr val="000000"/>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rgbClr val="000000"/>
                </a:solidFill>
              </a:defRPr>
            </a:lvl1pPr>
          </a:lstStyle>
          <a:p>
            <a:fld id="{59AE1649-C190-1E44-AAD5-C129AA553731}" type="slidenum">
              <a:rPr lang="en-US" smtClean="0"/>
              <a:t>‹#›</a:t>
            </a:fld>
            <a:endParaRPr lang="en-US"/>
          </a:p>
        </p:txBody>
      </p:sp>
    </p:spTree>
    <p:extLst>
      <p:ext uri="{BB962C8B-B14F-4D97-AF65-F5344CB8AC3E}">
        <p14:creationId xmlns:p14="http://schemas.microsoft.com/office/powerpoint/2010/main" val="1736906187"/>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70" r:id="rId6"/>
    <p:sldLayoutId id="2147483771" r:id="rId7"/>
  </p:sldLayoutIdLst>
  <p:txStyles>
    <p:titleStyle>
      <a:lvl1pPr algn="ctr" defTabSz="342900" rtl="0" eaLnBrk="1" latinLnBrk="0" hangingPunct="1">
        <a:spcBef>
          <a:spcPct val="0"/>
        </a:spcBef>
        <a:buNone/>
        <a:defRPr sz="3300" kern="1200">
          <a:solidFill>
            <a:srgbClr val="000000"/>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rgbClr val="000000"/>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rgbClr val="000000"/>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rgbClr val="000000"/>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rgbClr val="000000"/>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rgbClr val="000000"/>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762D3-DF72-D540-898C-C4A40E3E62D9}" type="datetimeFigureOut">
              <a:rPr lang="en-US" smtClean="0"/>
              <a:pPr/>
              <a:t>8/8/2025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E1649-C190-1E44-AAD5-C129AA553731}" type="slidenum">
              <a:rPr lang="en-US" smtClean="0"/>
              <a:pPr/>
              <a:t>‹#›</a:t>
            </a:fld>
            <a:endParaRPr lang="en-US"/>
          </a:p>
        </p:txBody>
      </p:sp>
    </p:spTree>
    <p:extLst>
      <p:ext uri="{BB962C8B-B14F-4D97-AF65-F5344CB8AC3E}">
        <p14:creationId xmlns:p14="http://schemas.microsoft.com/office/powerpoint/2010/main" val="3653653564"/>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hyperlink" Target="https://www.apglocal.com/green-background-texture/"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86.xml"/><Relationship Id="rId5" Type="http://schemas.openxmlformats.org/officeDocument/2006/relationships/image" Target="../media/image7.jpg"/><Relationship Id="rId4" Type="http://schemas.openxmlformats.org/officeDocument/2006/relationships/hyperlink" Target="https://www.apglocal.com/green-background-textur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86.xml"/><Relationship Id="rId5" Type="http://schemas.openxmlformats.org/officeDocument/2006/relationships/image" Target="../media/image7.jpg"/><Relationship Id="rId4" Type="http://schemas.openxmlformats.org/officeDocument/2006/relationships/hyperlink" Target="https://www.apglocal.com/green-background-texture/"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7" Type="http://schemas.microsoft.com/office/2007/relationships/hdphoto" Target="../media/hdphoto4.wdp"/><Relationship Id="rId2" Type="http://schemas.openxmlformats.org/officeDocument/2006/relationships/notesSlide" Target="../notesSlides/notesSlide12.xml"/><Relationship Id="rId1" Type="http://schemas.openxmlformats.org/officeDocument/2006/relationships/slideLayout" Target="../slideLayouts/slideLayout86.xml"/><Relationship Id="rId6" Type="http://schemas.openxmlformats.org/officeDocument/2006/relationships/image" Target="../media/image19.png"/><Relationship Id="rId5" Type="http://schemas.openxmlformats.org/officeDocument/2006/relationships/image" Target="../media/image7.jpg"/><Relationship Id="rId4" Type="http://schemas.openxmlformats.org/officeDocument/2006/relationships/hyperlink" Target="https://www.apglocal.com/green-background-texture/" TargetMode="Externa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86.xml"/><Relationship Id="rId1" Type="http://schemas.openxmlformats.org/officeDocument/2006/relationships/tags" Target="../tags/tag2.xml"/><Relationship Id="rId6" Type="http://schemas.openxmlformats.org/officeDocument/2006/relationships/image" Target="../media/image7.jpg"/><Relationship Id="rId5" Type="http://schemas.openxmlformats.org/officeDocument/2006/relationships/hyperlink" Target="https://www.apglocal.com/green-background-texture/" TargetMode="External"/><Relationship Id="rId4" Type="http://schemas.openxmlformats.org/officeDocument/2006/relationships/image" Target="../media/image6.jpg"/></Relationships>
</file>

<file path=ppt/slides/_rels/slide14.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23.png"/><Relationship Id="rId18" Type="http://schemas.openxmlformats.org/officeDocument/2006/relationships/image" Target="../media/image9.png"/><Relationship Id="rId3" Type="http://schemas.openxmlformats.org/officeDocument/2006/relationships/notesSlide" Target="../notesSlides/notesSlide14.xml"/><Relationship Id="rId21" Type="http://schemas.microsoft.com/office/2007/relationships/hdphoto" Target="../media/hdphoto9.wdp"/><Relationship Id="rId7" Type="http://schemas.openxmlformats.org/officeDocument/2006/relationships/image" Target="../media/image20.png"/><Relationship Id="rId12" Type="http://schemas.microsoft.com/office/2007/relationships/hdphoto" Target="../media/hdphoto7.wdp"/><Relationship Id="rId17" Type="http://schemas.openxmlformats.org/officeDocument/2006/relationships/image" Target="../media/image12.png"/><Relationship Id="rId2" Type="http://schemas.openxmlformats.org/officeDocument/2006/relationships/slideLayout" Target="../slideLayouts/slideLayout86.xml"/><Relationship Id="rId16" Type="http://schemas.openxmlformats.org/officeDocument/2006/relationships/image" Target="../media/image10.png"/><Relationship Id="rId20" Type="http://schemas.openxmlformats.org/officeDocument/2006/relationships/image" Target="../media/image24.png"/><Relationship Id="rId1" Type="http://schemas.openxmlformats.org/officeDocument/2006/relationships/tags" Target="../tags/tag3.xml"/><Relationship Id="rId6" Type="http://schemas.openxmlformats.org/officeDocument/2006/relationships/image" Target="../media/image7.jpg"/><Relationship Id="rId11" Type="http://schemas.openxmlformats.org/officeDocument/2006/relationships/image" Target="../media/image22.png"/><Relationship Id="rId5" Type="http://schemas.openxmlformats.org/officeDocument/2006/relationships/hyperlink" Target="https://www.apglocal.com/green-background-texture/" TargetMode="External"/><Relationship Id="rId15" Type="http://schemas.openxmlformats.org/officeDocument/2006/relationships/hyperlink" Target="https://www.generalmillscf.com/press-releases/general-mills-brings-five-of-the-top-k-12-cereals-to-schools-in-2-oz-equivalent-grain-cups" TargetMode="External"/><Relationship Id="rId23" Type="http://schemas.openxmlformats.org/officeDocument/2006/relationships/image" Target="../media/image13.png"/><Relationship Id="rId10" Type="http://schemas.microsoft.com/office/2007/relationships/hdphoto" Target="../media/hdphoto6.wdp"/><Relationship Id="rId19" Type="http://schemas.openxmlformats.org/officeDocument/2006/relationships/image" Target="../media/image11.png"/><Relationship Id="rId4" Type="http://schemas.openxmlformats.org/officeDocument/2006/relationships/image" Target="../media/image6.jpg"/><Relationship Id="rId9" Type="http://schemas.openxmlformats.org/officeDocument/2006/relationships/image" Target="../media/image21.png"/><Relationship Id="rId14" Type="http://schemas.microsoft.com/office/2007/relationships/hdphoto" Target="../media/hdphoto8.wdp"/><Relationship Id="rId22" Type="http://schemas.openxmlformats.org/officeDocument/2006/relationships/hyperlink" Target="https://www.indiamart.com/proddetail/fresh-apple-19064424133.htm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7" Type="http://schemas.microsoft.com/office/2007/relationships/hdphoto" Target="../media/hdphoto10.wdp"/><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7.jpg"/><Relationship Id="rId4" Type="http://schemas.openxmlformats.org/officeDocument/2006/relationships/hyperlink" Target="https://www.apglocal.com/green-background-texture/"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7.jpg"/><Relationship Id="rId4" Type="http://schemas.openxmlformats.org/officeDocument/2006/relationships/hyperlink" Target="https://www.apglocal.com/green-background-texture/" TargetMode="External"/></Relationships>
</file>

<file path=ppt/slides/_rels/slide17.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33.png"/><Relationship Id="rId18" Type="http://schemas.openxmlformats.org/officeDocument/2006/relationships/image" Target="../media/image36.png"/><Relationship Id="rId3" Type="http://schemas.openxmlformats.org/officeDocument/2006/relationships/image" Target="../media/image26.jpeg"/><Relationship Id="rId21" Type="http://schemas.microsoft.com/office/2007/relationships/hdphoto" Target="../media/hdphoto17.wdp"/><Relationship Id="rId7" Type="http://schemas.openxmlformats.org/officeDocument/2006/relationships/image" Target="../media/image30.png"/><Relationship Id="rId12" Type="http://schemas.microsoft.com/office/2007/relationships/hdphoto" Target="../media/hdphoto13.wdp"/><Relationship Id="rId17" Type="http://schemas.microsoft.com/office/2007/relationships/hdphoto" Target="../media/hdphoto15.wdp"/><Relationship Id="rId2" Type="http://schemas.openxmlformats.org/officeDocument/2006/relationships/notesSlide" Target="../notesSlides/notesSlide17.xml"/><Relationship Id="rId16" Type="http://schemas.openxmlformats.org/officeDocument/2006/relationships/image" Target="../media/image35.png"/><Relationship Id="rId20" Type="http://schemas.openxmlformats.org/officeDocument/2006/relationships/image" Target="../media/image37.png"/><Relationship Id="rId1" Type="http://schemas.openxmlformats.org/officeDocument/2006/relationships/slideLayout" Target="../slideLayouts/slideLayout13.xml"/><Relationship Id="rId6" Type="http://schemas.openxmlformats.org/officeDocument/2006/relationships/image" Target="../media/image29.png"/><Relationship Id="rId11" Type="http://schemas.openxmlformats.org/officeDocument/2006/relationships/image" Target="../media/image32.png"/><Relationship Id="rId5" Type="http://schemas.openxmlformats.org/officeDocument/2006/relationships/image" Target="../media/image28.png"/><Relationship Id="rId15" Type="http://schemas.openxmlformats.org/officeDocument/2006/relationships/image" Target="../media/image34.png"/><Relationship Id="rId23" Type="http://schemas.openxmlformats.org/officeDocument/2006/relationships/image" Target="../media/image38.emf"/><Relationship Id="rId10" Type="http://schemas.microsoft.com/office/2007/relationships/hdphoto" Target="../media/hdphoto12.wdp"/><Relationship Id="rId19" Type="http://schemas.microsoft.com/office/2007/relationships/hdphoto" Target="../media/hdphoto16.wdp"/><Relationship Id="rId4" Type="http://schemas.openxmlformats.org/officeDocument/2006/relationships/image" Target="../media/image27.png"/><Relationship Id="rId9" Type="http://schemas.openxmlformats.org/officeDocument/2006/relationships/image" Target="../media/image31.png"/><Relationship Id="rId14" Type="http://schemas.microsoft.com/office/2007/relationships/hdphoto" Target="../media/hdphoto14.wdp"/><Relationship Id="rId22"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13" Type="http://schemas.microsoft.com/office/2007/relationships/hdphoto" Target="../media/hdphoto13.wdp"/><Relationship Id="rId18" Type="http://schemas.openxmlformats.org/officeDocument/2006/relationships/image" Target="../media/image39.png"/><Relationship Id="rId3" Type="http://schemas.openxmlformats.org/officeDocument/2006/relationships/notesSlide" Target="../notesSlides/notesSlide18.xml"/><Relationship Id="rId21" Type="http://schemas.openxmlformats.org/officeDocument/2006/relationships/image" Target="../media/image38.emf"/><Relationship Id="rId7" Type="http://schemas.openxmlformats.org/officeDocument/2006/relationships/image" Target="../media/image29.png"/><Relationship Id="rId12" Type="http://schemas.openxmlformats.org/officeDocument/2006/relationships/image" Target="../media/image32.png"/><Relationship Id="rId17" Type="http://schemas.microsoft.com/office/2007/relationships/hdphoto" Target="../media/hdphoto5.wdp"/><Relationship Id="rId25" Type="http://schemas.microsoft.com/office/2007/relationships/hdphoto" Target="../media/hdphoto15.wdp"/><Relationship Id="rId2" Type="http://schemas.openxmlformats.org/officeDocument/2006/relationships/slideLayout" Target="../slideLayouts/slideLayout13.xml"/><Relationship Id="rId16" Type="http://schemas.openxmlformats.org/officeDocument/2006/relationships/image" Target="../media/image20.png"/><Relationship Id="rId20" Type="http://schemas.openxmlformats.org/officeDocument/2006/relationships/oleObject" Target="../embeddings/oleObject1.bin"/><Relationship Id="rId1" Type="http://schemas.openxmlformats.org/officeDocument/2006/relationships/tags" Target="../tags/tag4.xml"/><Relationship Id="rId6" Type="http://schemas.openxmlformats.org/officeDocument/2006/relationships/image" Target="../media/image28.png"/><Relationship Id="rId11" Type="http://schemas.microsoft.com/office/2007/relationships/hdphoto" Target="../media/hdphoto12.wdp"/><Relationship Id="rId24" Type="http://schemas.openxmlformats.org/officeDocument/2006/relationships/image" Target="../media/image42.png"/><Relationship Id="rId5" Type="http://schemas.openxmlformats.org/officeDocument/2006/relationships/image" Target="../media/image27.png"/><Relationship Id="rId15" Type="http://schemas.microsoft.com/office/2007/relationships/hdphoto" Target="../media/hdphoto14.wdp"/><Relationship Id="rId23" Type="http://schemas.openxmlformats.org/officeDocument/2006/relationships/image" Target="../media/image41.svg"/><Relationship Id="rId10" Type="http://schemas.openxmlformats.org/officeDocument/2006/relationships/image" Target="../media/image31.png"/><Relationship Id="rId19" Type="http://schemas.microsoft.com/office/2007/relationships/hdphoto" Target="../media/hdphoto18.wdp"/><Relationship Id="rId4" Type="http://schemas.openxmlformats.org/officeDocument/2006/relationships/image" Target="../media/image26.jpeg"/><Relationship Id="rId9" Type="http://schemas.microsoft.com/office/2007/relationships/hdphoto" Target="../media/hdphoto11.wdp"/><Relationship Id="rId14" Type="http://schemas.openxmlformats.org/officeDocument/2006/relationships/image" Target="../media/image33.png"/><Relationship Id="rId22" Type="http://schemas.openxmlformats.org/officeDocument/2006/relationships/image" Target="../media/image40.png"/></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1.bin"/><Relationship Id="rId13" Type="http://schemas.openxmlformats.org/officeDocument/2006/relationships/image" Target="../media/image31.png"/><Relationship Id="rId18" Type="http://schemas.microsoft.com/office/2007/relationships/hdphoto" Target="../media/hdphoto14.wdp"/><Relationship Id="rId3" Type="http://schemas.openxmlformats.org/officeDocument/2006/relationships/image" Target="../media/image26.jpeg"/><Relationship Id="rId21" Type="http://schemas.openxmlformats.org/officeDocument/2006/relationships/image" Target="../media/image43.png"/><Relationship Id="rId7" Type="http://schemas.microsoft.com/office/2007/relationships/hdphoto" Target="../media/hdphoto17.wdp"/><Relationship Id="rId12" Type="http://schemas.microsoft.com/office/2007/relationships/hdphoto" Target="../media/hdphoto11.wdp"/><Relationship Id="rId17" Type="http://schemas.openxmlformats.org/officeDocument/2006/relationships/image" Target="../media/image33.png"/><Relationship Id="rId2" Type="http://schemas.openxmlformats.org/officeDocument/2006/relationships/notesSlide" Target="../notesSlides/notesSlide19.xml"/><Relationship Id="rId16" Type="http://schemas.microsoft.com/office/2007/relationships/hdphoto" Target="../media/hdphoto13.wdp"/><Relationship Id="rId20" Type="http://schemas.microsoft.com/office/2007/relationships/hdphoto" Target="../media/hdphoto16.wdp"/><Relationship Id="rId1" Type="http://schemas.openxmlformats.org/officeDocument/2006/relationships/slideLayout" Target="../slideLayouts/slideLayout13.xml"/><Relationship Id="rId6" Type="http://schemas.openxmlformats.org/officeDocument/2006/relationships/image" Target="../media/image37.png"/><Relationship Id="rId11" Type="http://schemas.openxmlformats.org/officeDocument/2006/relationships/image" Target="../media/image30.png"/><Relationship Id="rId24" Type="http://schemas.microsoft.com/office/2007/relationships/hdphoto" Target="../media/hdphoto15.wdp"/><Relationship Id="rId5" Type="http://schemas.openxmlformats.org/officeDocument/2006/relationships/image" Target="../media/image28.png"/><Relationship Id="rId15" Type="http://schemas.openxmlformats.org/officeDocument/2006/relationships/image" Target="../media/image32.png"/><Relationship Id="rId23" Type="http://schemas.openxmlformats.org/officeDocument/2006/relationships/image" Target="../media/image35.png"/><Relationship Id="rId10" Type="http://schemas.openxmlformats.org/officeDocument/2006/relationships/image" Target="../media/image29.png"/><Relationship Id="rId19" Type="http://schemas.openxmlformats.org/officeDocument/2006/relationships/image" Target="../media/image36.png"/><Relationship Id="rId4" Type="http://schemas.openxmlformats.org/officeDocument/2006/relationships/image" Target="../media/image27.png"/><Relationship Id="rId9" Type="http://schemas.openxmlformats.org/officeDocument/2006/relationships/image" Target="../media/image38.emf"/><Relationship Id="rId14" Type="http://schemas.microsoft.com/office/2007/relationships/hdphoto" Target="../media/hdphoto12.wdp"/><Relationship Id="rId22" Type="http://schemas.microsoft.com/office/2007/relationships/hdphoto" Target="../media/hdphoto19.wdp"/></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7.jpg"/><Relationship Id="rId4" Type="http://schemas.openxmlformats.org/officeDocument/2006/relationships/hyperlink" Target="https://www.apglocal.com/green-background-texture/"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6.png"/><Relationship Id="rId18" Type="http://schemas.openxmlformats.org/officeDocument/2006/relationships/image" Target="../media/image51.png"/><Relationship Id="rId3" Type="http://schemas.openxmlformats.org/officeDocument/2006/relationships/slideLayout" Target="../slideLayouts/slideLayout86.xml"/><Relationship Id="rId7" Type="http://schemas.openxmlformats.org/officeDocument/2006/relationships/image" Target="../media/image7.jpg"/><Relationship Id="rId12" Type="http://schemas.openxmlformats.org/officeDocument/2006/relationships/hyperlink" Target="https://www.nicepng.com/ourpic/u2a9o0o0r5y3u2w7_flash-light-effect-png-clip-art-transparent-dandelion/" TargetMode="External"/><Relationship Id="rId17" Type="http://schemas.openxmlformats.org/officeDocument/2006/relationships/image" Target="../media/image50.png"/><Relationship Id="rId2" Type="http://schemas.microsoft.com/office/2007/relationships/media" Target="../media/media1.mp3"/><Relationship Id="rId16" Type="http://schemas.openxmlformats.org/officeDocument/2006/relationships/image" Target="../media/image49.png"/><Relationship Id="rId1" Type="http://schemas.openxmlformats.org/officeDocument/2006/relationships/audio" Target="NULL" TargetMode="External"/><Relationship Id="rId6" Type="http://schemas.openxmlformats.org/officeDocument/2006/relationships/hyperlink" Target="https://www.apglocal.com/green-background-texture/" TargetMode="External"/><Relationship Id="rId11" Type="http://schemas.microsoft.com/office/2007/relationships/hdphoto" Target="../media/hdphoto21.wdp"/><Relationship Id="rId5" Type="http://schemas.openxmlformats.org/officeDocument/2006/relationships/image" Target="../media/image6.jpg"/><Relationship Id="rId15" Type="http://schemas.openxmlformats.org/officeDocument/2006/relationships/image" Target="../media/image48.png"/><Relationship Id="rId10" Type="http://schemas.openxmlformats.org/officeDocument/2006/relationships/image" Target="../media/image45.png"/><Relationship Id="rId4" Type="http://schemas.openxmlformats.org/officeDocument/2006/relationships/notesSlide" Target="../notesSlides/notesSlide20.xml"/><Relationship Id="rId9" Type="http://schemas.microsoft.com/office/2007/relationships/hdphoto" Target="../media/hdphoto20.wdp"/><Relationship Id="rId1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52.png"/><Relationship Id="rId2" Type="http://schemas.openxmlformats.org/officeDocument/2006/relationships/slideLayout" Target="../slideLayouts/slideLayout90.xml"/><Relationship Id="rId1" Type="http://schemas.openxmlformats.org/officeDocument/2006/relationships/tags" Target="../tags/tag5.xml"/><Relationship Id="rId6" Type="http://schemas.openxmlformats.org/officeDocument/2006/relationships/image" Target="../media/image7.jpg"/><Relationship Id="rId5" Type="http://schemas.openxmlformats.org/officeDocument/2006/relationships/hyperlink" Target="https://www.apglocal.com/green-background-texture/" TargetMode="External"/><Relationship Id="rId4" Type="http://schemas.openxmlformats.org/officeDocument/2006/relationships/image" Target="../media/image6.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53.png"/><Relationship Id="rId2" Type="http://schemas.openxmlformats.org/officeDocument/2006/relationships/slideLayout" Target="../slideLayouts/slideLayout90.xml"/><Relationship Id="rId1" Type="http://schemas.openxmlformats.org/officeDocument/2006/relationships/tags" Target="../tags/tag6.xml"/><Relationship Id="rId6" Type="http://schemas.openxmlformats.org/officeDocument/2006/relationships/image" Target="../media/image7.jpg"/><Relationship Id="rId5" Type="http://schemas.openxmlformats.org/officeDocument/2006/relationships/hyperlink" Target="https://www.apglocal.com/green-background-texture/" TargetMode="External"/><Relationship Id="rId4" Type="http://schemas.openxmlformats.org/officeDocument/2006/relationships/image" Target="../media/image6.jpg"/></Relationships>
</file>

<file path=ppt/slides/_rels/slide23.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59.png"/><Relationship Id="rId18" Type="http://schemas.openxmlformats.org/officeDocument/2006/relationships/image" Target="../media/image61.png"/><Relationship Id="rId26" Type="http://schemas.openxmlformats.org/officeDocument/2006/relationships/image" Target="../media/image65.png"/><Relationship Id="rId3" Type="http://schemas.openxmlformats.org/officeDocument/2006/relationships/notesSlide" Target="../notesSlides/notesSlide23.xml"/><Relationship Id="rId21" Type="http://schemas.microsoft.com/office/2007/relationships/hdphoto" Target="../media/hdphoto6.wdp"/><Relationship Id="rId7" Type="http://schemas.microsoft.com/office/2007/relationships/hdphoto" Target="../media/hdphoto22.wdp"/><Relationship Id="rId12" Type="http://schemas.microsoft.com/office/2007/relationships/hdphoto" Target="../media/hdphoto24.wdp"/><Relationship Id="rId17" Type="http://schemas.microsoft.com/office/2007/relationships/hdphoto" Target="../media/hdphoto26.wdp"/><Relationship Id="rId25" Type="http://schemas.microsoft.com/office/2007/relationships/hdphoto" Target="../media/hdphoto15.wdp"/><Relationship Id="rId2" Type="http://schemas.openxmlformats.org/officeDocument/2006/relationships/slideLayout" Target="../slideLayouts/slideLayout86.xml"/><Relationship Id="rId16" Type="http://schemas.openxmlformats.org/officeDocument/2006/relationships/image" Target="../media/image60.png"/><Relationship Id="rId20" Type="http://schemas.openxmlformats.org/officeDocument/2006/relationships/image" Target="../media/image63.png"/><Relationship Id="rId1" Type="http://schemas.openxmlformats.org/officeDocument/2006/relationships/tags" Target="../tags/tag7.xml"/><Relationship Id="rId6" Type="http://schemas.openxmlformats.org/officeDocument/2006/relationships/image" Target="../media/image55.png"/><Relationship Id="rId11" Type="http://schemas.openxmlformats.org/officeDocument/2006/relationships/image" Target="../media/image58.png"/><Relationship Id="rId24" Type="http://schemas.openxmlformats.org/officeDocument/2006/relationships/image" Target="../media/image42.png"/><Relationship Id="rId5" Type="http://schemas.openxmlformats.org/officeDocument/2006/relationships/image" Target="../media/image54.jpeg"/><Relationship Id="rId15" Type="http://schemas.openxmlformats.org/officeDocument/2006/relationships/image" Target="cid:9CD2686E-86DD-4485-8186-773BBD98254B" TargetMode="External"/><Relationship Id="rId23" Type="http://schemas.microsoft.com/office/2007/relationships/hdphoto" Target="../media/hdphoto27.wdp"/><Relationship Id="rId10" Type="http://schemas.microsoft.com/office/2007/relationships/hdphoto" Target="../media/hdphoto23.wdp"/><Relationship Id="rId19" Type="http://schemas.openxmlformats.org/officeDocument/2006/relationships/image" Target="../media/image62.png"/><Relationship Id="rId4" Type="http://schemas.openxmlformats.org/officeDocument/2006/relationships/image" Target="../media/image26.jpeg"/><Relationship Id="rId9" Type="http://schemas.openxmlformats.org/officeDocument/2006/relationships/image" Target="../media/image57.png"/><Relationship Id="rId14" Type="http://schemas.microsoft.com/office/2007/relationships/hdphoto" Target="../media/hdphoto25.wdp"/><Relationship Id="rId22" Type="http://schemas.openxmlformats.org/officeDocument/2006/relationships/image" Target="../media/image64.png"/><Relationship Id="rId27" Type="http://schemas.openxmlformats.org/officeDocument/2006/relationships/image" Target="../media/image66.png"/></Relationships>
</file>

<file path=ppt/slides/_rels/slide24.xml.rels><?xml version="1.0" encoding="UTF-8" standalone="yes"?>
<Relationships xmlns="http://schemas.openxmlformats.org/package/2006/relationships"><Relationship Id="rId8" Type="http://schemas.openxmlformats.org/officeDocument/2006/relationships/image" Target="../media/image68.png"/><Relationship Id="rId13" Type="http://schemas.microsoft.com/office/2007/relationships/hdphoto" Target="../media/hdphoto30.wdp"/><Relationship Id="rId3" Type="http://schemas.openxmlformats.org/officeDocument/2006/relationships/image" Target="../media/image6.jpg"/><Relationship Id="rId7" Type="http://schemas.openxmlformats.org/officeDocument/2006/relationships/hyperlink" Target="https://fnsharp.com/collections/knife-collections/products/chef-knife" TargetMode="External"/><Relationship Id="rId12"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86.xml"/><Relationship Id="rId6" Type="http://schemas.openxmlformats.org/officeDocument/2006/relationships/image" Target="../media/image67.png"/><Relationship Id="rId11" Type="http://schemas.microsoft.com/office/2007/relationships/hdphoto" Target="../media/hdphoto29.wdp"/><Relationship Id="rId5" Type="http://schemas.openxmlformats.org/officeDocument/2006/relationships/image" Target="../media/image7.jpg"/><Relationship Id="rId10" Type="http://schemas.openxmlformats.org/officeDocument/2006/relationships/image" Target="../media/image69.png"/><Relationship Id="rId4" Type="http://schemas.openxmlformats.org/officeDocument/2006/relationships/hyperlink" Target="https://www.apglocal.com/green-background-texture/" TargetMode="External"/><Relationship Id="rId9" Type="http://schemas.microsoft.com/office/2007/relationships/hdphoto" Target="../media/hdphoto28.wdp"/><Relationship Id="rId14" Type="http://schemas.openxmlformats.org/officeDocument/2006/relationships/image" Target="../media/image71.png"/></Relationships>
</file>

<file path=ppt/slides/_rels/slide25.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1.png"/><Relationship Id="rId3" Type="http://schemas.openxmlformats.org/officeDocument/2006/relationships/slideLayout" Target="../slideLayouts/slideLayout86.xml"/><Relationship Id="rId7" Type="http://schemas.openxmlformats.org/officeDocument/2006/relationships/image" Target="../media/image7.jpg"/><Relationship Id="rId12" Type="http://schemas.openxmlformats.org/officeDocument/2006/relationships/image" Target="../media/image74.png"/><Relationship Id="rId17" Type="http://schemas.openxmlformats.org/officeDocument/2006/relationships/hyperlink" Target="https://www.nicepng.com/ourpic/u2a9o0o0r5y3u2w7_flash-light-effect-png-clip-art-transparent-dandelion/" TargetMode="External"/><Relationship Id="rId2" Type="http://schemas.microsoft.com/office/2007/relationships/media" Target="../media/media1.mp3"/><Relationship Id="rId16" Type="http://schemas.microsoft.com/office/2007/relationships/hdphoto" Target="../media/hdphoto21.wdp"/><Relationship Id="rId1" Type="http://schemas.openxmlformats.org/officeDocument/2006/relationships/audio" Target="NULL" TargetMode="External"/><Relationship Id="rId6" Type="http://schemas.openxmlformats.org/officeDocument/2006/relationships/hyperlink" Target="https://www.apglocal.com/green-background-texture/" TargetMode="External"/><Relationship Id="rId11" Type="http://schemas.openxmlformats.org/officeDocument/2006/relationships/image" Target="../media/image73.png"/><Relationship Id="rId5" Type="http://schemas.openxmlformats.org/officeDocument/2006/relationships/image" Target="../media/image6.jpg"/><Relationship Id="rId15" Type="http://schemas.openxmlformats.org/officeDocument/2006/relationships/image" Target="../media/image45.png"/><Relationship Id="rId10" Type="http://schemas.openxmlformats.org/officeDocument/2006/relationships/image" Target="../media/image72.png"/><Relationship Id="rId4" Type="http://schemas.openxmlformats.org/officeDocument/2006/relationships/notesSlide" Target="../notesSlides/notesSlide25.xml"/><Relationship Id="rId9" Type="http://schemas.microsoft.com/office/2007/relationships/hdphoto" Target="../media/hdphoto20.wdp"/><Relationship Id="rId1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75.jpg"/><Relationship Id="rId2" Type="http://schemas.openxmlformats.org/officeDocument/2006/relationships/slideLayout" Target="../slideLayouts/slideLayout90.xml"/><Relationship Id="rId1" Type="http://schemas.openxmlformats.org/officeDocument/2006/relationships/tags" Target="../tags/tag8.xml"/><Relationship Id="rId6" Type="http://schemas.openxmlformats.org/officeDocument/2006/relationships/image" Target="../media/image7.jpg"/><Relationship Id="rId5" Type="http://schemas.openxmlformats.org/officeDocument/2006/relationships/hyperlink" Target="https://www.apglocal.com/green-background-texture/" TargetMode="External"/><Relationship Id="rId4" Type="http://schemas.openxmlformats.org/officeDocument/2006/relationships/image" Target="../media/image6.jpg"/></Relationships>
</file>

<file path=ppt/slides/_rels/slide27.xml.rels><?xml version="1.0" encoding="UTF-8" standalone="yes"?>
<Relationships xmlns="http://schemas.openxmlformats.org/package/2006/relationships"><Relationship Id="rId8" Type="http://schemas.openxmlformats.org/officeDocument/2006/relationships/hyperlink" Target="https://fnsharp.com/collections/knife-collections/products/chef-knife" TargetMode="External"/><Relationship Id="rId3" Type="http://schemas.openxmlformats.org/officeDocument/2006/relationships/notesSlide" Target="../notesSlides/notesSlide27.xml"/><Relationship Id="rId7" Type="http://schemas.openxmlformats.org/officeDocument/2006/relationships/image" Target="../media/image67.png"/><Relationship Id="rId2" Type="http://schemas.openxmlformats.org/officeDocument/2006/relationships/slideLayout" Target="../slideLayouts/slideLayout86.xml"/><Relationship Id="rId1" Type="http://schemas.openxmlformats.org/officeDocument/2006/relationships/tags" Target="../tags/tag9.xml"/><Relationship Id="rId6" Type="http://schemas.openxmlformats.org/officeDocument/2006/relationships/image" Target="../media/image7.jpg"/><Relationship Id="rId5" Type="http://schemas.openxmlformats.org/officeDocument/2006/relationships/hyperlink" Target="https://www.apglocal.com/green-background-texture/" TargetMode="External"/><Relationship Id="rId4" Type="http://schemas.openxmlformats.org/officeDocument/2006/relationships/image" Target="../media/image6.jpg"/><Relationship Id="rId9"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86.xml"/><Relationship Id="rId6" Type="http://schemas.openxmlformats.org/officeDocument/2006/relationships/image" Target="../media/image9.png"/><Relationship Id="rId5" Type="http://schemas.openxmlformats.org/officeDocument/2006/relationships/image" Target="../media/image7.jpg"/><Relationship Id="rId4" Type="http://schemas.openxmlformats.org/officeDocument/2006/relationships/hyperlink" Target="https://www.apglocal.com/green-background-texture/"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1.png"/><Relationship Id="rId3" Type="http://schemas.openxmlformats.org/officeDocument/2006/relationships/image" Target="../media/image6.jpg"/><Relationship Id="rId7" Type="http://schemas.openxmlformats.org/officeDocument/2006/relationships/hyperlink" Target="https://www.seekpng.com/idown/u2w7q8e6u2w7w7r5_silver-clipart-tableware-platter-clip-art/" TargetMode="External"/><Relationship Id="rId12" Type="http://schemas.openxmlformats.org/officeDocument/2006/relationships/image" Target="../media/image80.png"/><Relationship Id="rId2" Type="http://schemas.openxmlformats.org/officeDocument/2006/relationships/notesSlide" Target="../notesSlides/notesSlide29.xml"/><Relationship Id="rId1" Type="http://schemas.openxmlformats.org/officeDocument/2006/relationships/slideLayout" Target="../slideLayouts/slideLayout86.xml"/><Relationship Id="rId6" Type="http://schemas.openxmlformats.org/officeDocument/2006/relationships/image" Target="../media/image77.png"/><Relationship Id="rId11" Type="http://schemas.microsoft.com/office/2007/relationships/hdphoto" Target="../media/hdphoto31.wdp"/><Relationship Id="rId5" Type="http://schemas.openxmlformats.org/officeDocument/2006/relationships/image" Target="../media/image7.jpg"/><Relationship Id="rId15" Type="http://schemas.openxmlformats.org/officeDocument/2006/relationships/hyperlink" Target="https://www.amazon.in/Koop-Stainless-Cloche-Platter-Serving/dp/B06XJ12TCC" TargetMode="External"/><Relationship Id="rId10" Type="http://schemas.openxmlformats.org/officeDocument/2006/relationships/image" Target="../media/image79.png"/><Relationship Id="rId4" Type="http://schemas.openxmlformats.org/officeDocument/2006/relationships/hyperlink" Target="https://www.apglocal.com/green-background-texture/" TargetMode="External"/><Relationship Id="rId9" Type="http://schemas.microsoft.com/office/2007/relationships/hdphoto" Target="../media/hdphoto12.wdp"/><Relationship Id="rId14" Type="http://schemas.microsoft.com/office/2007/relationships/hdphoto" Target="../media/hdphoto32.wdp"/></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7.jpg"/><Relationship Id="rId4" Type="http://schemas.openxmlformats.org/officeDocument/2006/relationships/hyperlink" Target="https://www.apglocal.com/green-background-texture/"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6.jpg"/><Relationship Id="rId7" Type="http://schemas.openxmlformats.org/officeDocument/2006/relationships/hyperlink" Target="https://www.seekpng.com/idown/u2w7q8e6u2w7w7r5_silver-clipart-tableware-platter-clip-art/" TargetMode="External"/><Relationship Id="rId12" Type="http://schemas.openxmlformats.org/officeDocument/2006/relationships/hyperlink" Target="https://www.amazon.in/Koop-Stainless-Cloche-Platter-Serving/dp/B06XJ12TCC" TargetMode="External"/><Relationship Id="rId2" Type="http://schemas.openxmlformats.org/officeDocument/2006/relationships/notesSlide" Target="../notesSlides/notesSlide30.xml"/><Relationship Id="rId1" Type="http://schemas.openxmlformats.org/officeDocument/2006/relationships/slideLayout" Target="../slideLayouts/slideLayout86.xml"/><Relationship Id="rId6" Type="http://schemas.openxmlformats.org/officeDocument/2006/relationships/image" Target="../media/image77.png"/><Relationship Id="rId11" Type="http://schemas.microsoft.com/office/2007/relationships/hdphoto" Target="../media/hdphoto32.wdp"/><Relationship Id="rId5" Type="http://schemas.openxmlformats.org/officeDocument/2006/relationships/image" Target="../media/image7.jpg"/><Relationship Id="rId10" Type="http://schemas.openxmlformats.org/officeDocument/2006/relationships/image" Target="../media/image81.png"/><Relationship Id="rId4" Type="http://schemas.openxmlformats.org/officeDocument/2006/relationships/hyperlink" Target="https://www.apglocal.com/green-background-texture/" TargetMode="External"/><Relationship Id="rId9" Type="http://schemas.microsoft.com/office/2007/relationships/hdphoto" Target="../media/hdphoto33.wdp"/></Relationships>
</file>

<file path=ppt/slides/_rels/slide3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6.jpg"/><Relationship Id="rId7" Type="http://schemas.openxmlformats.org/officeDocument/2006/relationships/hyperlink" Target="https://www.seekpng.com/idown/u2w7q8e6u2w7w7r5_silver-clipart-tableware-platter-clip-art/" TargetMode="External"/><Relationship Id="rId2" Type="http://schemas.openxmlformats.org/officeDocument/2006/relationships/notesSlide" Target="../notesSlides/notesSlide31.xml"/><Relationship Id="rId1" Type="http://schemas.openxmlformats.org/officeDocument/2006/relationships/slideLayout" Target="../slideLayouts/slideLayout86.xml"/><Relationship Id="rId6" Type="http://schemas.openxmlformats.org/officeDocument/2006/relationships/image" Target="../media/image77.png"/><Relationship Id="rId11" Type="http://schemas.openxmlformats.org/officeDocument/2006/relationships/hyperlink" Target="https://www.amazon.in/Koop-Stainless-Cloche-Platter-Serving/dp/B06XJ12TCC" TargetMode="External"/><Relationship Id="rId5" Type="http://schemas.openxmlformats.org/officeDocument/2006/relationships/image" Target="../media/image7.jpg"/><Relationship Id="rId10" Type="http://schemas.microsoft.com/office/2007/relationships/hdphoto" Target="../media/hdphoto32.wdp"/><Relationship Id="rId4" Type="http://schemas.openxmlformats.org/officeDocument/2006/relationships/hyperlink" Target="https://www.apglocal.com/green-background-texture/" TargetMode="External"/><Relationship Id="rId9" Type="http://schemas.openxmlformats.org/officeDocument/2006/relationships/image" Target="../media/image81.png"/></Relationships>
</file>

<file path=ppt/slides/_rels/slide32.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6.jpg"/><Relationship Id="rId7" Type="http://schemas.openxmlformats.org/officeDocument/2006/relationships/image" Target="../media/image78.png"/><Relationship Id="rId2" Type="http://schemas.openxmlformats.org/officeDocument/2006/relationships/notesSlide" Target="../notesSlides/notesSlide32.xml"/><Relationship Id="rId1" Type="http://schemas.openxmlformats.org/officeDocument/2006/relationships/slideLayout" Target="../slideLayouts/slideLayout86.xml"/><Relationship Id="rId6" Type="http://schemas.openxmlformats.org/officeDocument/2006/relationships/image" Target="../media/image83.png"/><Relationship Id="rId11" Type="http://schemas.openxmlformats.org/officeDocument/2006/relationships/image" Target="../media/image80.png"/><Relationship Id="rId5" Type="http://schemas.openxmlformats.org/officeDocument/2006/relationships/image" Target="../media/image7.jpg"/><Relationship Id="rId10" Type="http://schemas.microsoft.com/office/2007/relationships/hdphoto" Target="../media/hdphoto31.wdp"/><Relationship Id="rId4" Type="http://schemas.openxmlformats.org/officeDocument/2006/relationships/hyperlink" Target="https://www.apglocal.com/green-background-texture/" TargetMode="External"/><Relationship Id="rId9" Type="http://schemas.openxmlformats.org/officeDocument/2006/relationships/image" Target="../media/image79.png"/></Relationships>
</file>

<file path=ppt/slides/_rels/slide33.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6.jpg"/><Relationship Id="rId7" Type="http://schemas.openxmlformats.org/officeDocument/2006/relationships/hyperlink" Target="https://fnsharp.com/collections/knife-collections/products/chef-knife" TargetMode="External"/><Relationship Id="rId2" Type="http://schemas.openxmlformats.org/officeDocument/2006/relationships/notesSlide" Target="../notesSlides/notesSlide33.xml"/><Relationship Id="rId1" Type="http://schemas.openxmlformats.org/officeDocument/2006/relationships/slideLayout" Target="../slideLayouts/slideLayout86.xml"/><Relationship Id="rId6" Type="http://schemas.openxmlformats.org/officeDocument/2006/relationships/image" Target="../media/image67.png"/><Relationship Id="rId5" Type="http://schemas.openxmlformats.org/officeDocument/2006/relationships/image" Target="../media/image7.jpg"/><Relationship Id="rId4" Type="http://schemas.openxmlformats.org/officeDocument/2006/relationships/hyperlink" Target="https://www.apglocal.com/green-background-texture/"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1.png"/><Relationship Id="rId18" Type="http://schemas.microsoft.com/office/2007/relationships/hdphoto" Target="../media/hdphoto19.wdp"/><Relationship Id="rId3" Type="http://schemas.openxmlformats.org/officeDocument/2006/relationships/notesSlide" Target="../notesSlides/notesSlide34.xml"/><Relationship Id="rId21" Type="http://schemas.openxmlformats.org/officeDocument/2006/relationships/image" Target="../media/image94.png"/><Relationship Id="rId7" Type="http://schemas.openxmlformats.org/officeDocument/2006/relationships/image" Target="../media/image86.png"/><Relationship Id="rId12" Type="http://schemas.openxmlformats.org/officeDocument/2006/relationships/image" Target="../media/image90.png"/><Relationship Id="rId17" Type="http://schemas.openxmlformats.org/officeDocument/2006/relationships/image" Target="../media/image43.png"/><Relationship Id="rId2" Type="http://schemas.openxmlformats.org/officeDocument/2006/relationships/slideLayout" Target="../slideLayouts/slideLayout86.xml"/><Relationship Id="rId16" Type="http://schemas.openxmlformats.org/officeDocument/2006/relationships/image" Target="../media/image29.png"/><Relationship Id="rId20" Type="http://schemas.microsoft.com/office/2007/relationships/hdphoto" Target="../media/hdphoto15.wdp"/><Relationship Id="rId1" Type="http://schemas.openxmlformats.org/officeDocument/2006/relationships/tags" Target="../tags/tag10.xml"/><Relationship Id="rId6" Type="http://schemas.openxmlformats.org/officeDocument/2006/relationships/image" Target="../media/image85.png"/><Relationship Id="rId11" Type="http://schemas.openxmlformats.org/officeDocument/2006/relationships/image" Target="../media/image89.png"/><Relationship Id="rId5" Type="http://schemas.openxmlformats.org/officeDocument/2006/relationships/image" Target="../media/image27.png"/><Relationship Id="rId15" Type="http://schemas.openxmlformats.org/officeDocument/2006/relationships/image" Target="../media/image93.png"/><Relationship Id="rId23" Type="http://schemas.openxmlformats.org/officeDocument/2006/relationships/image" Target="../media/image96.svg"/><Relationship Id="rId10" Type="http://schemas.openxmlformats.org/officeDocument/2006/relationships/image" Target="../media/image83.png"/><Relationship Id="rId19" Type="http://schemas.openxmlformats.org/officeDocument/2006/relationships/image" Target="../media/image42.png"/><Relationship Id="rId4" Type="http://schemas.openxmlformats.org/officeDocument/2006/relationships/image" Target="../media/image26.jpeg"/><Relationship Id="rId9" Type="http://schemas.openxmlformats.org/officeDocument/2006/relationships/image" Target="../media/image88.png"/><Relationship Id="rId14" Type="http://schemas.openxmlformats.org/officeDocument/2006/relationships/image" Target="../media/image92.png"/><Relationship Id="rId22" Type="http://schemas.openxmlformats.org/officeDocument/2006/relationships/image" Target="../media/image95.png"/></Relationships>
</file>

<file path=ppt/slides/_rels/slide35.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7.png"/><Relationship Id="rId18" Type="http://schemas.microsoft.com/office/2007/relationships/hdphoto" Target="../media/hdphoto15.wdp"/><Relationship Id="rId3" Type="http://schemas.openxmlformats.org/officeDocument/2006/relationships/notesSlide" Target="../notesSlides/notesSlide35.xml"/><Relationship Id="rId7" Type="http://schemas.openxmlformats.org/officeDocument/2006/relationships/image" Target="../media/image94.png"/><Relationship Id="rId12" Type="http://schemas.openxmlformats.org/officeDocument/2006/relationships/image" Target="../media/image90.png"/><Relationship Id="rId17" Type="http://schemas.openxmlformats.org/officeDocument/2006/relationships/image" Target="../media/image42.png"/><Relationship Id="rId2" Type="http://schemas.openxmlformats.org/officeDocument/2006/relationships/slideLayout" Target="../slideLayouts/slideLayout86.xml"/><Relationship Id="rId16" Type="http://schemas.openxmlformats.org/officeDocument/2006/relationships/image" Target="../media/image92.png"/><Relationship Id="rId1" Type="http://schemas.openxmlformats.org/officeDocument/2006/relationships/tags" Target="../tags/tag11.xml"/><Relationship Id="rId6" Type="http://schemas.openxmlformats.org/officeDocument/2006/relationships/image" Target="../media/image85.png"/><Relationship Id="rId11" Type="http://schemas.openxmlformats.org/officeDocument/2006/relationships/image" Target="../media/image86.png"/><Relationship Id="rId5" Type="http://schemas.openxmlformats.org/officeDocument/2006/relationships/image" Target="../media/image27.png"/><Relationship Id="rId15" Type="http://schemas.openxmlformats.org/officeDocument/2006/relationships/image" Target="../media/image29.png"/><Relationship Id="rId10" Type="http://schemas.openxmlformats.org/officeDocument/2006/relationships/image" Target="../media/image83.png"/><Relationship Id="rId19" Type="http://schemas.openxmlformats.org/officeDocument/2006/relationships/image" Target="../media/image98.png"/><Relationship Id="rId4" Type="http://schemas.openxmlformats.org/officeDocument/2006/relationships/image" Target="../media/image26.jpeg"/><Relationship Id="rId9" Type="http://schemas.openxmlformats.org/officeDocument/2006/relationships/image" Target="../media/image89.png"/><Relationship Id="rId14" Type="http://schemas.openxmlformats.org/officeDocument/2006/relationships/image" Target="../media/image93.png"/></Relationships>
</file>

<file path=ppt/slides/_rels/slide3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90.png"/><Relationship Id="rId3" Type="http://schemas.openxmlformats.org/officeDocument/2006/relationships/notesSlide" Target="../notesSlides/notesSlide36.xml"/><Relationship Id="rId7" Type="http://schemas.openxmlformats.org/officeDocument/2006/relationships/image" Target="../media/image97.png"/><Relationship Id="rId12" Type="http://schemas.openxmlformats.org/officeDocument/2006/relationships/image" Target="../media/image86.png"/><Relationship Id="rId17" Type="http://schemas.openxmlformats.org/officeDocument/2006/relationships/image" Target="../media/image29.png"/><Relationship Id="rId2" Type="http://schemas.openxmlformats.org/officeDocument/2006/relationships/slideLayout" Target="../slideLayouts/slideLayout86.xml"/><Relationship Id="rId16" Type="http://schemas.microsoft.com/office/2007/relationships/hdphoto" Target="../media/hdphoto15.wdp"/><Relationship Id="rId1" Type="http://schemas.openxmlformats.org/officeDocument/2006/relationships/tags" Target="../tags/tag12.xml"/><Relationship Id="rId6" Type="http://schemas.openxmlformats.org/officeDocument/2006/relationships/image" Target="../media/image91.png"/><Relationship Id="rId11" Type="http://schemas.openxmlformats.org/officeDocument/2006/relationships/image" Target="../media/image83.png"/><Relationship Id="rId5" Type="http://schemas.openxmlformats.org/officeDocument/2006/relationships/image" Target="../media/image85.png"/><Relationship Id="rId15" Type="http://schemas.openxmlformats.org/officeDocument/2006/relationships/image" Target="../media/image42.png"/><Relationship Id="rId10" Type="http://schemas.openxmlformats.org/officeDocument/2006/relationships/image" Target="../media/image89.png"/><Relationship Id="rId4" Type="http://schemas.openxmlformats.org/officeDocument/2006/relationships/image" Target="../media/image26.jpeg"/><Relationship Id="rId9" Type="http://schemas.openxmlformats.org/officeDocument/2006/relationships/image" Target="../media/image94.png"/><Relationship Id="rId14" Type="http://schemas.openxmlformats.org/officeDocument/2006/relationships/image" Target="../media/image93.png"/></Relationships>
</file>

<file path=ppt/slides/_rels/slide3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7.xml"/><Relationship Id="rId1" Type="http://schemas.openxmlformats.org/officeDocument/2006/relationships/slideLayout" Target="../slideLayouts/slideLayout86.xml"/><Relationship Id="rId5" Type="http://schemas.openxmlformats.org/officeDocument/2006/relationships/image" Target="../media/image7.jpg"/><Relationship Id="rId4" Type="http://schemas.openxmlformats.org/officeDocument/2006/relationships/hyperlink" Target="https://www.apglocal.com/green-background-texture/" TargetMode="External"/></Relationships>
</file>

<file path=ppt/slides/_rels/slide38.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6.jpg"/><Relationship Id="rId7" Type="http://schemas.openxmlformats.org/officeDocument/2006/relationships/image" Target="../media/image100.png"/><Relationship Id="rId2" Type="http://schemas.openxmlformats.org/officeDocument/2006/relationships/notesSlide" Target="../notesSlides/notesSlide38.xml"/><Relationship Id="rId1" Type="http://schemas.openxmlformats.org/officeDocument/2006/relationships/slideLayout" Target="../slideLayouts/slideLayout91.xml"/><Relationship Id="rId6" Type="http://schemas.openxmlformats.org/officeDocument/2006/relationships/image" Target="../media/image99.png"/><Relationship Id="rId5" Type="http://schemas.openxmlformats.org/officeDocument/2006/relationships/image" Target="../media/image7.jpg"/><Relationship Id="rId4" Type="http://schemas.openxmlformats.org/officeDocument/2006/relationships/hyperlink" Target="https://www.apglocal.com/green-background-texture/"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9.xml"/><Relationship Id="rId1" Type="http://schemas.openxmlformats.org/officeDocument/2006/relationships/slideLayout" Target="../slideLayouts/slideLayout91.xml"/><Relationship Id="rId5" Type="http://schemas.openxmlformats.org/officeDocument/2006/relationships/image" Target="../media/image7.jpg"/><Relationship Id="rId4" Type="http://schemas.openxmlformats.org/officeDocument/2006/relationships/hyperlink" Target="https://www.apglocal.com/green-background-textur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7.jpg"/><Relationship Id="rId4" Type="http://schemas.openxmlformats.org/officeDocument/2006/relationships/hyperlink" Target="https://www.apglocal.com/green-background-texture/"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0.xml"/><Relationship Id="rId1" Type="http://schemas.openxmlformats.org/officeDocument/2006/relationships/slideLayout" Target="../slideLayouts/slideLayout91.xml"/><Relationship Id="rId6" Type="http://schemas.openxmlformats.org/officeDocument/2006/relationships/image" Target="../media/image102.png"/><Relationship Id="rId5" Type="http://schemas.openxmlformats.org/officeDocument/2006/relationships/image" Target="../media/image7.jpg"/><Relationship Id="rId4" Type="http://schemas.openxmlformats.org/officeDocument/2006/relationships/hyperlink" Target="https://www.apglocal.com/green-background-texture/"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1.xml"/><Relationship Id="rId1" Type="http://schemas.openxmlformats.org/officeDocument/2006/relationships/slideLayout" Target="../slideLayouts/slideLayout91.xml"/><Relationship Id="rId6" Type="http://schemas.openxmlformats.org/officeDocument/2006/relationships/image" Target="../media/image103.png"/><Relationship Id="rId5" Type="http://schemas.openxmlformats.org/officeDocument/2006/relationships/image" Target="../media/image7.jpg"/><Relationship Id="rId4" Type="http://schemas.openxmlformats.org/officeDocument/2006/relationships/hyperlink" Target="https://www.apglocal.com/green-background-texture/"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2.xml"/><Relationship Id="rId1" Type="http://schemas.openxmlformats.org/officeDocument/2006/relationships/slideLayout" Target="../slideLayouts/slideLayout91.xml"/><Relationship Id="rId6" Type="http://schemas.openxmlformats.org/officeDocument/2006/relationships/image" Target="../media/image104.png"/><Relationship Id="rId5" Type="http://schemas.openxmlformats.org/officeDocument/2006/relationships/image" Target="../media/image7.jpg"/><Relationship Id="rId4" Type="http://schemas.openxmlformats.org/officeDocument/2006/relationships/hyperlink" Target="https://www.apglocal.com/green-background-texture/"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3.xml"/><Relationship Id="rId1" Type="http://schemas.openxmlformats.org/officeDocument/2006/relationships/slideLayout" Target="../slideLayouts/slideLayout91.xml"/><Relationship Id="rId6" Type="http://schemas.openxmlformats.org/officeDocument/2006/relationships/image" Target="../media/image105.png"/><Relationship Id="rId5" Type="http://schemas.openxmlformats.org/officeDocument/2006/relationships/image" Target="../media/image7.jpg"/><Relationship Id="rId4" Type="http://schemas.openxmlformats.org/officeDocument/2006/relationships/hyperlink" Target="https://www.apglocal.com/green-background-texture/"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4.xml"/><Relationship Id="rId1" Type="http://schemas.openxmlformats.org/officeDocument/2006/relationships/slideLayout" Target="../slideLayouts/slideLayout86.xml"/><Relationship Id="rId6" Type="http://schemas.openxmlformats.org/officeDocument/2006/relationships/image" Target="../media/image106.png"/><Relationship Id="rId5" Type="http://schemas.openxmlformats.org/officeDocument/2006/relationships/image" Target="../media/image7.jpg"/><Relationship Id="rId4" Type="http://schemas.openxmlformats.org/officeDocument/2006/relationships/hyperlink" Target="https://www.apglocal.com/green-background-texture/"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8.png"/><Relationship Id="rId2" Type="http://schemas.openxmlformats.org/officeDocument/2006/relationships/notesSlide" Target="../notesSlides/notesSlide45.xml"/><Relationship Id="rId1" Type="http://schemas.openxmlformats.org/officeDocument/2006/relationships/slideLayout" Target="../slideLayouts/slideLayout86.xml"/><Relationship Id="rId6" Type="http://schemas.openxmlformats.org/officeDocument/2006/relationships/image" Target="../media/image107.png"/><Relationship Id="rId5" Type="http://schemas.openxmlformats.org/officeDocument/2006/relationships/image" Target="../media/image7.jpg"/><Relationship Id="rId4" Type="http://schemas.openxmlformats.org/officeDocument/2006/relationships/hyperlink" Target="https://www.apglocal.com/green-background-texture/"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6.xml"/><Relationship Id="rId1" Type="http://schemas.openxmlformats.org/officeDocument/2006/relationships/slideLayout" Target="../slideLayouts/slideLayout86.xml"/><Relationship Id="rId5" Type="http://schemas.openxmlformats.org/officeDocument/2006/relationships/image" Target="../media/image7.jpg"/><Relationship Id="rId4" Type="http://schemas.openxmlformats.org/officeDocument/2006/relationships/hyperlink" Target="https://www.apglocal.com/green-background-texture/" TargetMode="External"/></Relationships>
</file>

<file path=ppt/slides/_rels/slide47.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6.jpg"/><Relationship Id="rId7" Type="http://schemas.openxmlformats.org/officeDocument/2006/relationships/hyperlink" Target="https://fnsharp.com/collections/knife-collections/products/chef-knife" TargetMode="External"/><Relationship Id="rId2" Type="http://schemas.openxmlformats.org/officeDocument/2006/relationships/notesSlide" Target="../notesSlides/notesSlide47.xml"/><Relationship Id="rId1" Type="http://schemas.openxmlformats.org/officeDocument/2006/relationships/slideLayout" Target="../slideLayouts/slideLayout91.xml"/><Relationship Id="rId6" Type="http://schemas.openxmlformats.org/officeDocument/2006/relationships/image" Target="../media/image67.png"/><Relationship Id="rId5" Type="http://schemas.openxmlformats.org/officeDocument/2006/relationships/image" Target="../media/image7.jpg"/><Relationship Id="rId10" Type="http://schemas.openxmlformats.org/officeDocument/2006/relationships/image" Target="../media/image76.png"/><Relationship Id="rId4" Type="http://schemas.openxmlformats.org/officeDocument/2006/relationships/hyperlink" Target="https://www.apglocal.com/green-background-texture/" TargetMode="External"/><Relationship Id="rId9" Type="http://schemas.openxmlformats.org/officeDocument/2006/relationships/hyperlink" Target="https://handypdf.com/pdf/school-lunch-menu-template"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8.xml"/><Relationship Id="rId1" Type="http://schemas.openxmlformats.org/officeDocument/2006/relationships/slideLayout" Target="../slideLayouts/slideLayout91.xml"/><Relationship Id="rId5" Type="http://schemas.openxmlformats.org/officeDocument/2006/relationships/image" Target="../media/image7.jpg"/><Relationship Id="rId4" Type="http://schemas.openxmlformats.org/officeDocument/2006/relationships/hyperlink" Target="https://www.apglocal.com/green-background-texture/"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9.xml"/><Relationship Id="rId1" Type="http://schemas.openxmlformats.org/officeDocument/2006/relationships/slideLayout" Target="../slideLayouts/slideLayout91.xml"/><Relationship Id="rId5" Type="http://schemas.openxmlformats.org/officeDocument/2006/relationships/image" Target="../media/image7.jpg"/><Relationship Id="rId4" Type="http://schemas.openxmlformats.org/officeDocument/2006/relationships/hyperlink" Target="https://www.apglocal.com/green-background-texture/"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7.jpg"/><Relationship Id="rId10" Type="http://schemas.openxmlformats.org/officeDocument/2006/relationships/image" Target="../media/image13.png"/><Relationship Id="rId4" Type="http://schemas.openxmlformats.org/officeDocument/2006/relationships/hyperlink" Target="https://www.apglocal.com/green-background-texture/" TargetMode="External"/><Relationship Id="rId9"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11.png"/><Relationship Id="rId2" Type="http://schemas.openxmlformats.org/officeDocument/2006/relationships/notesSlide" Target="../notesSlides/notesSlide50.xml"/><Relationship Id="rId1" Type="http://schemas.openxmlformats.org/officeDocument/2006/relationships/slideLayout" Target="../slideLayouts/slideLayout91.xml"/><Relationship Id="rId6" Type="http://schemas.openxmlformats.org/officeDocument/2006/relationships/image" Target="../media/image110.png"/><Relationship Id="rId5" Type="http://schemas.openxmlformats.org/officeDocument/2006/relationships/image" Target="../media/image7.jpg"/><Relationship Id="rId4" Type="http://schemas.openxmlformats.org/officeDocument/2006/relationships/hyperlink" Target="https://www.apglocal.com/green-background-texture/"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1.xml"/><Relationship Id="rId1" Type="http://schemas.openxmlformats.org/officeDocument/2006/relationships/slideLayout" Target="../slideLayouts/slideLayout91.xml"/><Relationship Id="rId5" Type="http://schemas.openxmlformats.org/officeDocument/2006/relationships/image" Target="../media/image7.jpg"/><Relationship Id="rId4" Type="http://schemas.openxmlformats.org/officeDocument/2006/relationships/hyperlink" Target="https://www.apglocal.com/green-background-texture/"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2.xml"/><Relationship Id="rId1" Type="http://schemas.openxmlformats.org/officeDocument/2006/relationships/slideLayout" Target="../slideLayouts/slideLayout91.xml"/><Relationship Id="rId6" Type="http://schemas.openxmlformats.org/officeDocument/2006/relationships/image" Target="../media/image112.png"/><Relationship Id="rId5" Type="http://schemas.openxmlformats.org/officeDocument/2006/relationships/image" Target="../media/image7.jpg"/><Relationship Id="rId4" Type="http://schemas.openxmlformats.org/officeDocument/2006/relationships/hyperlink" Target="https://www.apglocal.com/green-background-texture/"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3.xml"/><Relationship Id="rId1" Type="http://schemas.openxmlformats.org/officeDocument/2006/relationships/slideLayout" Target="../slideLayouts/slideLayout91.xml"/><Relationship Id="rId5" Type="http://schemas.openxmlformats.org/officeDocument/2006/relationships/image" Target="../media/image7.jpg"/><Relationship Id="rId4" Type="http://schemas.openxmlformats.org/officeDocument/2006/relationships/hyperlink" Target="https://www.apglocal.com/green-background-texture/"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4.xml"/><Relationship Id="rId1" Type="http://schemas.openxmlformats.org/officeDocument/2006/relationships/slideLayout" Target="../slideLayouts/slideLayout91.xml"/><Relationship Id="rId5" Type="http://schemas.openxmlformats.org/officeDocument/2006/relationships/image" Target="../media/image7.jpg"/><Relationship Id="rId4" Type="http://schemas.openxmlformats.org/officeDocument/2006/relationships/hyperlink" Target="https://www.apglocal.com/green-background-texture/" TargetMode="External"/></Relationships>
</file>

<file path=ppt/slides/_rels/slide5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slideLayout" Target="../slideLayouts/slideLayout91.xml"/><Relationship Id="rId7" Type="http://schemas.openxmlformats.org/officeDocument/2006/relationships/image" Target="../media/image7.jp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hyperlink" Target="https://www.apglocal.com/green-background-texture/" TargetMode="External"/><Relationship Id="rId11" Type="http://schemas.openxmlformats.org/officeDocument/2006/relationships/image" Target="../media/image113.png"/><Relationship Id="rId5" Type="http://schemas.openxmlformats.org/officeDocument/2006/relationships/image" Target="../media/image6.jpg"/><Relationship Id="rId10" Type="http://schemas.openxmlformats.org/officeDocument/2006/relationships/image" Target="../media/image76.png"/><Relationship Id="rId4" Type="http://schemas.openxmlformats.org/officeDocument/2006/relationships/notesSlide" Target="../notesSlides/notesSlide55.xml"/><Relationship Id="rId9" Type="http://schemas.openxmlformats.org/officeDocument/2006/relationships/hyperlink" Target="https://fnsharp.com/collections/knife-collections/products/chef-knife" TargetMode="Externa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91.xml"/><Relationship Id="rId1" Type="http://schemas.openxmlformats.org/officeDocument/2006/relationships/tags" Target="../tags/tag13.xml"/><Relationship Id="rId6" Type="http://schemas.openxmlformats.org/officeDocument/2006/relationships/image" Target="../media/image7.jpg"/><Relationship Id="rId5" Type="http://schemas.openxmlformats.org/officeDocument/2006/relationships/hyperlink" Target="https://www.apglocal.com/green-background-texture/" TargetMode="External"/><Relationship Id="rId4" Type="http://schemas.openxmlformats.org/officeDocument/2006/relationships/image" Target="../media/image6.jpg"/></Relationships>
</file>

<file path=ppt/slides/_rels/slide57.xml.rels><?xml version="1.0" encoding="UTF-8" standalone="yes"?>
<Relationships xmlns="http://schemas.openxmlformats.org/package/2006/relationships"><Relationship Id="rId8" Type="http://schemas.openxmlformats.org/officeDocument/2006/relationships/hyperlink" Target="https://fnsharp.com/collections/knife-collections/products/chef-knife" TargetMode="External"/><Relationship Id="rId3" Type="http://schemas.openxmlformats.org/officeDocument/2006/relationships/notesSlide" Target="../notesSlides/notesSlide57.xml"/><Relationship Id="rId7" Type="http://schemas.openxmlformats.org/officeDocument/2006/relationships/image" Target="../media/image67.png"/><Relationship Id="rId2" Type="http://schemas.openxmlformats.org/officeDocument/2006/relationships/slideLayout" Target="../slideLayouts/slideLayout91.xml"/><Relationship Id="rId1" Type="http://schemas.openxmlformats.org/officeDocument/2006/relationships/tags" Target="../tags/tag14.xml"/><Relationship Id="rId6" Type="http://schemas.openxmlformats.org/officeDocument/2006/relationships/image" Target="../media/image7.jpg"/><Relationship Id="rId11" Type="http://schemas.microsoft.com/office/2007/relationships/hdphoto" Target="../media/hdphoto34.wdp"/><Relationship Id="rId5" Type="http://schemas.openxmlformats.org/officeDocument/2006/relationships/hyperlink" Target="https://www.apglocal.com/green-background-texture/" TargetMode="External"/><Relationship Id="rId10" Type="http://schemas.openxmlformats.org/officeDocument/2006/relationships/image" Target="../media/image115.png"/><Relationship Id="rId4" Type="http://schemas.openxmlformats.org/officeDocument/2006/relationships/image" Target="../media/image6.jpg"/><Relationship Id="rId9" Type="http://schemas.openxmlformats.org/officeDocument/2006/relationships/image" Target="../media/image114.png"/></Relationships>
</file>

<file path=ppt/slides/_rels/slide5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8.xml"/><Relationship Id="rId1" Type="http://schemas.openxmlformats.org/officeDocument/2006/relationships/slideLayout" Target="../slideLayouts/slideLayout91.xml"/><Relationship Id="rId5" Type="http://schemas.openxmlformats.org/officeDocument/2006/relationships/image" Target="../media/image7.jpg"/><Relationship Id="rId4" Type="http://schemas.openxmlformats.org/officeDocument/2006/relationships/hyperlink" Target="https://www.apglocal.com/green-background-texture/" TargetMode="External"/></Relationships>
</file>

<file path=ppt/slides/_rels/slide59.xml.rels><?xml version="1.0" encoding="UTF-8" standalone="yes"?>
<Relationships xmlns="http://schemas.openxmlformats.org/package/2006/relationships"><Relationship Id="rId8" Type="http://schemas.openxmlformats.org/officeDocument/2006/relationships/hyperlink" Target="https://www.feesers.com/catalog/650998/" TargetMode="External"/><Relationship Id="rId13" Type="http://schemas.microsoft.com/office/2007/relationships/hdphoto" Target="../media/hdphoto37.wdp"/><Relationship Id="rId3" Type="http://schemas.openxmlformats.org/officeDocument/2006/relationships/image" Target="../media/image6.jpg"/><Relationship Id="rId7" Type="http://schemas.microsoft.com/office/2007/relationships/hdphoto" Target="../media/hdphoto35.wdp"/><Relationship Id="rId12" Type="http://schemas.openxmlformats.org/officeDocument/2006/relationships/image" Target="../media/image118.png"/><Relationship Id="rId2" Type="http://schemas.openxmlformats.org/officeDocument/2006/relationships/notesSlide" Target="../notesSlides/notesSlide59.xml"/><Relationship Id="rId1" Type="http://schemas.openxmlformats.org/officeDocument/2006/relationships/slideLayout" Target="../slideLayouts/slideLayout91.xml"/><Relationship Id="rId6" Type="http://schemas.openxmlformats.org/officeDocument/2006/relationships/image" Target="../media/image116.png"/><Relationship Id="rId11" Type="http://schemas.openxmlformats.org/officeDocument/2006/relationships/hyperlink" Target="https://streetfoodpackaging.co.uk/collections/plastic-cups/products/clear-smoothie-cup-16oz" TargetMode="External"/><Relationship Id="rId5" Type="http://schemas.openxmlformats.org/officeDocument/2006/relationships/image" Target="../media/image7.jpg"/><Relationship Id="rId10" Type="http://schemas.microsoft.com/office/2007/relationships/hdphoto" Target="../media/hdphoto36.wdp"/><Relationship Id="rId4" Type="http://schemas.openxmlformats.org/officeDocument/2006/relationships/hyperlink" Target="https://www.apglocal.com/green-background-texture/" TargetMode="External"/><Relationship Id="rId9" Type="http://schemas.openxmlformats.org/officeDocument/2006/relationships/image" Target="../media/image117.png"/><Relationship Id="rId14" Type="http://schemas.openxmlformats.org/officeDocument/2006/relationships/hyperlink" Target="https://www.pinterest.com/pin/600315825322327560/"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91.xml"/><Relationship Id="rId5" Type="http://schemas.openxmlformats.org/officeDocument/2006/relationships/image" Target="../media/image7.jpg"/><Relationship Id="rId4" Type="http://schemas.openxmlformats.org/officeDocument/2006/relationships/hyperlink" Target="https://www.apglocal.com/green-background-texture/" TargetMode="External"/></Relationships>
</file>

<file path=ppt/slides/_rels/slide60.xml.rels><?xml version="1.0" encoding="UTF-8" standalone="yes"?>
<Relationships xmlns="http://schemas.openxmlformats.org/package/2006/relationships"><Relationship Id="rId8" Type="http://schemas.microsoft.com/office/2007/relationships/hdphoto" Target="../media/hdphoto38.wdp"/><Relationship Id="rId3" Type="http://schemas.openxmlformats.org/officeDocument/2006/relationships/notesSlide" Target="../notesSlides/notesSlide60.xml"/><Relationship Id="rId7" Type="http://schemas.openxmlformats.org/officeDocument/2006/relationships/image" Target="../media/image119.png"/><Relationship Id="rId12" Type="http://schemas.openxmlformats.org/officeDocument/2006/relationships/hyperlink" Target="https://all-free-download.com/free-vector/GRADUATION-CAP.html" TargetMode="External"/><Relationship Id="rId2" Type="http://schemas.openxmlformats.org/officeDocument/2006/relationships/slideLayout" Target="../slideLayouts/slideLayout86.xml"/><Relationship Id="rId1" Type="http://schemas.openxmlformats.org/officeDocument/2006/relationships/tags" Target="../tags/tag15.xml"/><Relationship Id="rId6" Type="http://schemas.openxmlformats.org/officeDocument/2006/relationships/image" Target="../media/image7.jpg"/><Relationship Id="rId11" Type="http://schemas.microsoft.com/office/2007/relationships/hdphoto" Target="../media/hdphoto39.wdp"/><Relationship Id="rId5" Type="http://schemas.openxmlformats.org/officeDocument/2006/relationships/hyperlink" Target="https://www.apglocal.com/green-background-texture/" TargetMode="External"/><Relationship Id="rId10" Type="http://schemas.openxmlformats.org/officeDocument/2006/relationships/image" Target="../media/image120.png"/><Relationship Id="rId4" Type="http://schemas.openxmlformats.org/officeDocument/2006/relationships/image" Target="../media/image6.jpg"/><Relationship Id="rId9" Type="http://schemas.openxmlformats.org/officeDocument/2006/relationships/hyperlink" Target="https://www.vecteezy.com/vector-art/547779-graduation-students" TargetMode="Externa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7" Type="http://schemas.openxmlformats.org/officeDocument/2006/relationships/hyperlink" Target="mailto:specialdiet@lausd.net" TargetMode="External"/><Relationship Id="rId2" Type="http://schemas.openxmlformats.org/officeDocument/2006/relationships/slideLayout" Target="../slideLayouts/slideLayout90.xml"/><Relationship Id="rId1" Type="http://schemas.openxmlformats.org/officeDocument/2006/relationships/tags" Target="../tags/tag16.xml"/><Relationship Id="rId6" Type="http://schemas.openxmlformats.org/officeDocument/2006/relationships/image" Target="../media/image7.jpg"/><Relationship Id="rId5" Type="http://schemas.openxmlformats.org/officeDocument/2006/relationships/hyperlink" Target="https://www.apglocal.com/green-background-texture/" TargetMode="Externa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86.xml"/><Relationship Id="rId5" Type="http://schemas.openxmlformats.org/officeDocument/2006/relationships/image" Target="../media/image7.jpg"/><Relationship Id="rId4" Type="http://schemas.openxmlformats.org/officeDocument/2006/relationships/hyperlink" Target="https://www.apglocal.com/green-background-textur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86.xml"/><Relationship Id="rId5" Type="http://schemas.openxmlformats.org/officeDocument/2006/relationships/image" Target="../media/image7.jpg"/><Relationship Id="rId4" Type="http://schemas.openxmlformats.org/officeDocument/2006/relationships/hyperlink" Target="https://www.apglocal.com/green-background-texture/"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8.png"/><Relationship Id="rId3" Type="http://schemas.openxmlformats.org/officeDocument/2006/relationships/notesSlide" Target="../notesSlides/notesSlide9.xml"/><Relationship Id="rId7" Type="http://schemas.openxmlformats.org/officeDocument/2006/relationships/image" Target="../media/image14.png"/><Relationship Id="rId12" Type="http://schemas.microsoft.com/office/2007/relationships/hdphoto" Target="../media/hdphoto2.wdp"/><Relationship Id="rId2" Type="http://schemas.openxmlformats.org/officeDocument/2006/relationships/slideLayout" Target="../slideLayouts/slideLayout86.xml"/><Relationship Id="rId1" Type="http://schemas.openxmlformats.org/officeDocument/2006/relationships/tags" Target="../tags/tag1.xml"/><Relationship Id="rId6" Type="http://schemas.openxmlformats.org/officeDocument/2006/relationships/image" Target="../media/image7.jpg"/><Relationship Id="rId11" Type="http://schemas.openxmlformats.org/officeDocument/2006/relationships/image" Target="../media/image17.png"/><Relationship Id="rId5" Type="http://schemas.openxmlformats.org/officeDocument/2006/relationships/hyperlink" Target="https://www.apglocal.com/green-background-texture/" TargetMode="External"/><Relationship Id="rId10" Type="http://schemas.openxmlformats.org/officeDocument/2006/relationships/image" Target="../media/image16.png"/><Relationship Id="rId4" Type="http://schemas.openxmlformats.org/officeDocument/2006/relationships/image" Target="../media/image6.jpg"/><Relationship Id="rId9" Type="http://schemas.microsoft.com/office/2007/relationships/hdphoto" Target="../media/hdphoto1.wdp"/><Relationship Id="rId1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background with a black border&#10;&#10;Description automatically generated with medium confidence">
            <a:extLst>
              <a:ext uri="{FF2B5EF4-FFF2-40B4-BE49-F238E27FC236}">
                <a16:creationId xmlns:a16="http://schemas.microsoft.com/office/drawing/2014/main" id="{A7350192-B5E2-EFC7-A95F-FB8C74E58842}"/>
              </a:ext>
            </a:extLst>
          </p:cNvPr>
          <p:cNvPicPr>
            <a:picLocks noChangeAspect="1"/>
          </p:cNvPicPr>
          <p:nvPr/>
        </p:nvPicPr>
        <p:blipFill>
          <a:blip r:embed="rId3">
            <a:extLst>
              <a:ext uri="{837473B0-CC2E-450A-ABE3-18F120FF3D39}">
                <a1611:picAttrSrcUrl xmlns:a1611="http://schemas.microsoft.com/office/drawing/2016/11/main" r:id="rId4"/>
              </a:ext>
            </a:extLst>
          </a:blip>
          <a:srcRect t="12500" b="12500"/>
          <a:stretch/>
        </p:blipFill>
        <p:spPr>
          <a:xfrm>
            <a:off x="0" y="0"/>
            <a:ext cx="12192000" cy="6858000"/>
          </a:xfrm>
          <a:prstGeom prst="rect">
            <a:avLst/>
          </a:prstGeom>
          <a:blipFill>
            <a:blip r:embed="rId5"/>
            <a:stretch>
              <a:fillRect/>
            </a:stretch>
          </a:blipFill>
        </p:spPr>
      </p:pic>
      <p:pic>
        <p:nvPicPr>
          <p:cNvPr id="7" name="Picture 6" descr="Logo&#10;&#10;Description automatically generated">
            <a:extLst>
              <a:ext uri="{FF2B5EF4-FFF2-40B4-BE49-F238E27FC236}">
                <a16:creationId xmlns:a16="http://schemas.microsoft.com/office/drawing/2014/main" id="{F44F4D38-678F-3EF8-1C09-2CAF2B9277F4}"/>
              </a:ext>
            </a:extLst>
          </p:cNvPr>
          <p:cNvPicPr>
            <a:picLocks noChangeAspect="1"/>
          </p:cNvPicPr>
          <p:nvPr/>
        </p:nvPicPr>
        <p:blipFill>
          <a:blip r:embed="rId6"/>
          <a:stretch>
            <a:fillRect/>
          </a:stretch>
        </p:blipFill>
        <p:spPr>
          <a:xfrm>
            <a:off x="1830944" y="557211"/>
            <a:ext cx="8530112" cy="1438279"/>
          </a:xfrm>
          <a:prstGeom prst="rect">
            <a:avLst/>
          </a:prstGeom>
          <a:effectLst>
            <a:glow rad="101600">
              <a:schemeClr val="bg1">
                <a:alpha val="95000"/>
              </a:schemeClr>
            </a:glow>
          </a:effectLst>
        </p:spPr>
      </p:pic>
      <p:sp>
        <p:nvSpPr>
          <p:cNvPr id="2" name="Title 1">
            <a:extLst>
              <a:ext uri="{FF2B5EF4-FFF2-40B4-BE49-F238E27FC236}">
                <a16:creationId xmlns:a16="http://schemas.microsoft.com/office/drawing/2014/main" id="{F17435A5-3E99-4E0D-18DD-358D24EDA9FE}"/>
              </a:ext>
            </a:extLst>
          </p:cNvPr>
          <p:cNvSpPr>
            <a:spLocks noGrp="1"/>
          </p:cNvSpPr>
          <p:nvPr>
            <p:ph type="title"/>
          </p:nvPr>
        </p:nvSpPr>
        <p:spPr>
          <a:xfrm>
            <a:off x="1472141" y="3269901"/>
            <a:ext cx="9247721" cy="1325563"/>
          </a:xfrm>
        </p:spPr>
        <p:txBody>
          <a:bodyPr>
            <a:noAutofit/>
          </a:bodyPr>
          <a:lstStyle/>
          <a:p>
            <a:pPr algn="ctr"/>
            <a:r>
              <a:rPr lang="en-US" sz="8000" dirty="0">
                <a:ln>
                  <a:solidFill>
                    <a:schemeClr val="bg1">
                      <a:lumMod val="50000"/>
                    </a:schemeClr>
                  </a:solidFill>
                </a:ln>
                <a:solidFill>
                  <a:schemeClr val="bg1"/>
                </a:solidFill>
                <a:effectLst>
                  <a:outerShdw blurRad="38100" dist="38100" dir="2700000" algn="tl">
                    <a:srgbClr val="000000">
                      <a:alpha val="43137"/>
                    </a:srgbClr>
                  </a:outerShdw>
                </a:effectLst>
                <a:latin typeface="Berlin Sans FB Demi" panose="020E0802020502020306" pitchFamily="34" charset="0"/>
              </a:rPr>
              <a:t>Meal Patterns</a:t>
            </a:r>
            <a:br>
              <a:rPr lang="en-US" sz="8000" dirty="0">
                <a:ln>
                  <a:solidFill>
                    <a:schemeClr val="bg1">
                      <a:lumMod val="50000"/>
                    </a:schemeClr>
                  </a:solidFill>
                </a:ln>
                <a:solidFill>
                  <a:schemeClr val="bg1"/>
                </a:solidFill>
                <a:effectLst>
                  <a:outerShdw blurRad="38100" dist="38100" dir="2700000" algn="tl">
                    <a:srgbClr val="000000">
                      <a:alpha val="43137"/>
                    </a:srgbClr>
                  </a:outerShdw>
                </a:effectLst>
                <a:latin typeface="Berlin Sans FB Demi" panose="020E0802020502020306" pitchFamily="34" charset="0"/>
              </a:rPr>
            </a:br>
            <a:r>
              <a:rPr lang="en-US" sz="8000" dirty="0">
                <a:ln>
                  <a:solidFill>
                    <a:schemeClr val="bg1">
                      <a:lumMod val="50000"/>
                    </a:schemeClr>
                  </a:solidFill>
                </a:ln>
                <a:solidFill>
                  <a:schemeClr val="bg1"/>
                </a:solidFill>
                <a:effectLst>
                  <a:outerShdw blurRad="38100" dist="38100" dir="2700000" algn="tl">
                    <a:srgbClr val="000000">
                      <a:alpha val="43137"/>
                    </a:srgbClr>
                  </a:outerShdw>
                </a:effectLst>
                <a:latin typeface="Berlin Sans FB Demi" panose="020E0802020502020306" pitchFamily="34" charset="0"/>
              </a:rPr>
              <a:t>&amp;</a:t>
            </a:r>
            <a:br>
              <a:rPr lang="en-US" sz="8000" dirty="0">
                <a:ln>
                  <a:solidFill>
                    <a:schemeClr val="bg1">
                      <a:lumMod val="50000"/>
                    </a:schemeClr>
                  </a:solidFill>
                </a:ln>
                <a:solidFill>
                  <a:schemeClr val="bg1"/>
                </a:solidFill>
                <a:effectLst>
                  <a:outerShdw blurRad="38100" dist="38100" dir="2700000" algn="tl">
                    <a:srgbClr val="000000">
                      <a:alpha val="43137"/>
                    </a:srgbClr>
                  </a:outerShdw>
                </a:effectLst>
                <a:latin typeface="Berlin Sans FB Demi" panose="020E0802020502020306" pitchFamily="34" charset="0"/>
              </a:rPr>
            </a:br>
            <a:r>
              <a:rPr lang="en-US" sz="8000" dirty="0">
                <a:ln>
                  <a:solidFill>
                    <a:schemeClr val="bg1">
                      <a:lumMod val="50000"/>
                    </a:schemeClr>
                  </a:solidFill>
                </a:ln>
                <a:solidFill>
                  <a:schemeClr val="bg1"/>
                </a:solidFill>
                <a:effectLst>
                  <a:outerShdw blurRad="38100" dist="38100" dir="2700000" algn="tl">
                    <a:srgbClr val="000000">
                      <a:alpha val="43137"/>
                    </a:srgbClr>
                  </a:outerShdw>
                </a:effectLst>
                <a:latin typeface="Berlin Sans FB Demi" panose="020E0802020502020306" pitchFamily="34" charset="0"/>
              </a:rPr>
              <a:t>Offer Versus Serve</a:t>
            </a:r>
          </a:p>
        </p:txBody>
      </p:sp>
    </p:spTree>
    <p:extLst>
      <p:ext uri="{BB962C8B-B14F-4D97-AF65-F5344CB8AC3E}">
        <p14:creationId xmlns:p14="http://schemas.microsoft.com/office/powerpoint/2010/main" val="7408303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een background with a black border&#10;&#10;Description automatically generated with medium confidence">
            <a:extLst>
              <a:ext uri="{FF2B5EF4-FFF2-40B4-BE49-F238E27FC236}">
                <a16:creationId xmlns:a16="http://schemas.microsoft.com/office/drawing/2014/main" id="{5DEA9E66-CA30-6104-B350-7C3E3EF63F57}"/>
              </a:ext>
            </a:extLst>
          </p:cNvPr>
          <p:cNvPicPr>
            <a:picLocks noChangeAspect="1"/>
          </p:cNvPicPr>
          <p:nvPr/>
        </p:nvPicPr>
        <p:blipFill>
          <a:blip r:embed="rId3">
            <a:extLst>
              <a:ext uri="{837473B0-CC2E-450A-ABE3-18F120FF3D39}">
                <a1611:picAttrSrcUrl xmlns:a1611="http://schemas.microsoft.com/office/drawing/2016/11/main" r:id="rId4"/>
              </a:ext>
            </a:extLst>
          </a:blip>
          <a:srcRect t="12500" b="12500"/>
          <a:stretch/>
        </p:blipFill>
        <p:spPr>
          <a:xfrm>
            <a:off x="0" y="0"/>
            <a:ext cx="12192000" cy="6858000"/>
          </a:xfrm>
          <a:prstGeom prst="rect">
            <a:avLst/>
          </a:prstGeom>
          <a:blipFill>
            <a:blip r:embed="rId5"/>
            <a:stretch>
              <a:fillRect/>
            </a:stretch>
          </a:blipFill>
        </p:spPr>
      </p:pic>
      <p:sp>
        <p:nvSpPr>
          <p:cNvPr id="9" name="TextBox 8">
            <a:extLst>
              <a:ext uri="{FF2B5EF4-FFF2-40B4-BE49-F238E27FC236}">
                <a16:creationId xmlns:a16="http://schemas.microsoft.com/office/drawing/2014/main" id="{7A87AEFB-FB54-27B5-83AA-0CB1A0E2DB1B}"/>
              </a:ext>
            </a:extLst>
          </p:cNvPr>
          <p:cNvSpPr txBox="1"/>
          <p:nvPr/>
        </p:nvSpPr>
        <p:spPr>
          <a:xfrm>
            <a:off x="1524000" y="430979"/>
            <a:ext cx="9144000" cy="1323439"/>
          </a:xfrm>
          <a:prstGeom prst="rect">
            <a:avLst/>
          </a:prstGeom>
          <a:noFill/>
        </p:spPr>
        <p:txBody>
          <a:bodyPr wrap="square" rtlCol="0">
            <a:spAutoFit/>
          </a:bodyPr>
          <a:lstStyle/>
          <a:p>
            <a:pPr algn="ctr"/>
            <a:r>
              <a:rPr lang="en-US" sz="8000" b="1" dirty="0">
                <a:solidFill>
                  <a:schemeClr val="bg1"/>
                </a:solidFill>
                <a:latin typeface="Berlin Sans FB Demi" panose="020E0802020502020306" pitchFamily="34" charset="0"/>
              </a:rPr>
              <a:t>Chapter 2</a:t>
            </a:r>
          </a:p>
        </p:txBody>
      </p:sp>
      <p:sp>
        <p:nvSpPr>
          <p:cNvPr id="10" name="TextBox 9">
            <a:extLst>
              <a:ext uri="{FF2B5EF4-FFF2-40B4-BE49-F238E27FC236}">
                <a16:creationId xmlns:a16="http://schemas.microsoft.com/office/drawing/2014/main" id="{75D1112B-4E92-D8D7-13BA-C532CB96F8DB}"/>
              </a:ext>
            </a:extLst>
          </p:cNvPr>
          <p:cNvSpPr txBox="1"/>
          <p:nvPr/>
        </p:nvSpPr>
        <p:spPr>
          <a:xfrm>
            <a:off x="1524000" y="2214705"/>
            <a:ext cx="9144000" cy="3041858"/>
          </a:xfrm>
          <a:prstGeom prst="rect">
            <a:avLst/>
          </a:prstGeom>
          <a:noFill/>
        </p:spPr>
        <p:txBody>
          <a:bodyPr wrap="square" rtlCol="0">
            <a:spAutoFit/>
          </a:bodyPr>
          <a:lstStyle/>
          <a:p>
            <a:pPr algn="ctr">
              <a:lnSpc>
                <a:spcPts val="11500"/>
              </a:lnSpc>
            </a:pPr>
            <a:r>
              <a:rPr lang="en-US" sz="11500" b="1" dirty="0">
                <a:solidFill>
                  <a:schemeClr val="bg1"/>
                </a:solidFill>
                <a:latin typeface="Berlin Sans FB Demi" panose="020E0802020502020306" pitchFamily="34" charset="0"/>
              </a:rPr>
              <a:t>Offer Versus Serve</a:t>
            </a:r>
          </a:p>
        </p:txBody>
      </p:sp>
    </p:spTree>
    <p:extLst>
      <p:ext uri="{BB962C8B-B14F-4D97-AF65-F5344CB8AC3E}">
        <p14:creationId xmlns:p14="http://schemas.microsoft.com/office/powerpoint/2010/main" val="13632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background with a black border&#10;&#10;Description automatically generated with medium confidence">
            <a:extLst>
              <a:ext uri="{FF2B5EF4-FFF2-40B4-BE49-F238E27FC236}">
                <a16:creationId xmlns:a16="http://schemas.microsoft.com/office/drawing/2014/main" id="{43FE3113-A722-D051-D169-5B7D2E39A438}"/>
              </a:ext>
            </a:extLst>
          </p:cNvPr>
          <p:cNvPicPr>
            <a:picLocks noChangeAspect="1"/>
          </p:cNvPicPr>
          <p:nvPr/>
        </p:nvPicPr>
        <p:blipFill>
          <a:blip r:embed="rId3">
            <a:extLst>
              <a:ext uri="{837473B0-CC2E-450A-ABE3-18F120FF3D39}">
                <a1611:picAttrSrcUrl xmlns:a1611="http://schemas.microsoft.com/office/drawing/2016/11/main" r:id="rId4"/>
              </a:ext>
            </a:extLst>
          </a:blip>
          <a:srcRect t="12500" b="12500"/>
          <a:stretch/>
        </p:blipFill>
        <p:spPr>
          <a:xfrm>
            <a:off x="0" y="0"/>
            <a:ext cx="12192000" cy="6858000"/>
          </a:xfrm>
          <a:prstGeom prst="rect">
            <a:avLst/>
          </a:prstGeom>
          <a:blipFill>
            <a:blip r:embed="rId5"/>
            <a:stretch>
              <a:fillRect/>
            </a:stretch>
          </a:blipFill>
        </p:spPr>
      </p:pic>
      <p:sp>
        <p:nvSpPr>
          <p:cNvPr id="2" name="Title 1"/>
          <p:cNvSpPr>
            <a:spLocks noGrp="1"/>
          </p:cNvSpPr>
          <p:nvPr>
            <p:ph type="title"/>
          </p:nvPr>
        </p:nvSpPr>
        <p:spPr>
          <a:xfrm>
            <a:off x="1646428" y="557229"/>
            <a:ext cx="8899145" cy="788857"/>
          </a:xfrm>
          <a:effectLst>
            <a:outerShdw blurRad="50800" dist="38100" dir="8100000" algn="tr" rotWithShape="0">
              <a:prstClr val="black">
                <a:alpha val="40000"/>
              </a:prstClr>
            </a:outerShdw>
          </a:effectLst>
        </p:spPr>
        <p:txBody>
          <a:bodyPr>
            <a:noAutofit/>
          </a:bodyPr>
          <a:lstStyle/>
          <a:p>
            <a:pPr algn="ctr"/>
            <a:r>
              <a:rPr lang="en-US" sz="5400" b="1" dirty="0">
                <a:ln>
                  <a:solidFill>
                    <a:schemeClr val="bg1">
                      <a:lumMod val="50000"/>
                    </a:schemeClr>
                  </a:solidFill>
                </a:ln>
                <a:solidFill>
                  <a:schemeClr val="bg1"/>
                </a:solidFill>
                <a:effectLst>
                  <a:outerShdw blurRad="38100" dist="38100" dir="2700000" algn="tl">
                    <a:srgbClr val="000000">
                      <a:alpha val="43137"/>
                    </a:srgbClr>
                  </a:outerShdw>
                </a:effectLst>
                <a:latin typeface="Berlin Sans FB Demi" panose="020E0802020502020306" pitchFamily="34" charset="0"/>
              </a:rPr>
              <a:t>Offer Versus Serve </a:t>
            </a:r>
            <a:br>
              <a:rPr lang="en-US" sz="5400" b="1" dirty="0">
                <a:ln>
                  <a:solidFill>
                    <a:schemeClr val="bg1">
                      <a:lumMod val="50000"/>
                    </a:schemeClr>
                  </a:solidFill>
                </a:ln>
                <a:solidFill>
                  <a:schemeClr val="bg1"/>
                </a:solidFill>
                <a:effectLst>
                  <a:outerShdw blurRad="38100" dist="38100" dir="2700000" algn="tl">
                    <a:srgbClr val="000000">
                      <a:alpha val="43137"/>
                    </a:srgbClr>
                  </a:outerShdw>
                </a:effectLst>
                <a:latin typeface="Berlin Sans FB Demi" panose="020E0802020502020306" pitchFamily="34" charset="0"/>
              </a:rPr>
            </a:br>
            <a:r>
              <a:rPr lang="en-US" sz="5400" b="1" dirty="0">
                <a:ln>
                  <a:solidFill>
                    <a:schemeClr val="bg1">
                      <a:lumMod val="50000"/>
                    </a:schemeClr>
                  </a:solidFill>
                </a:ln>
                <a:solidFill>
                  <a:schemeClr val="bg1"/>
                </a:solidFill>
                <a:effectLst>
                  <a:outerShdw blurRad="38100" dist="38100" dir="2700000" algn="tl">
                    <a:srgbClr val="000000">
                      <a:alpha val="43137"/>
                    </a:srgbClr>
                  </a:outerShdw>
                </a:effectLst>
                <a:latin typeface="Berlin Sans FB Demi" panose="020E0802020502020306" pitchFamily="34" charset="0"/>
              </a:rPr>
              <a:t>Tip Sheet</a:t>
            </a:r>
          </a:p>
        </p:txBody>
      </p:sp>
      <p:graphicFrame>
        <p:nvGraphicFramePr>
          <p:cNvPr id="12" name="Table 11">
            <a:extLst>
              <a:ext uri="{FF2B5EF4-FFF2-40B4-BE49-F238E27FC236}">
                <a16:creationId xmlns:a16="http://schemas.microsoft.com/office/drawing/2014/main" id="{163F2D26-2473-01AC-6D93-19902DB9DBF0}"/>
              </a:ext>
            </a:extLst>
          </p:cNvPr>
          <p:cNvGraphicFramePr>
            <a:graphicFrameLocks noGrp="1"/>
          </p:cNvGraphicFramePr>
          <p:nvPr>
            <p:extLst>
              <p:ext uri="{D42A27DB-BD31-4B8C-83A1-F6EECF244321}">
                <p14:modId xmlns:p14="http://schemas.microsoft.com/office/powerpoint/2010/main" val="1354916148"/>
              </p:ext>
            </p:extLst>
          </p:nvPr>
        </p:nvGraphicFramePr>
        <p:xfrm>
          <a:off x="2036923" y="1842001"/>
          <a:ext cx="8118154" cy="2219960"/>
        </p:xfrm>
        <a:graphic>
          <a:graphicData uri="http://schemas.openxmlformats.org/drawingml/2006/table">
            <a:tbl>
              <a:tblPr firstRow="1" bandRow="1">
                <a:tableStyleId>{073A0DAA-6AF3-43AB-8588-CEC1D06C72B9}</a:tableStyleId>
              </a:tblPr>
              <a:tblGrid>
                <a:gridCol w="4059077">
                  <a:extLst>
                    <a:ext uri="{9D8B030D-6E8A-4147-A177-3AD203B41FA5}">
                      <a16:colId xmlns:a16="http://schemas.microsoft.com/office/drawing/2014/main" val="3173846285"/>
                    </a:ext>
                  </a:extLst>
                </a:gridCol>
                <a:gridCol w="4059077">
                  <a:extLst>
                    <a:ext uri="{9D8B030D-6E8A-4147-A177-3AD203B41FA5}">
                      <a16:colId xmlns:a16="http://schemas.microsoft.com/office/drawing/2014/main" val="1970938244"/>
                    </a:ext>
                  </a:extLst>
                </a:gridCol>
              </a:tblGrid>
              <a:tr h="368300">
                <a:tc gridSpan="2">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K-12 BREAKFAST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2920131"/>
                  </a:ext>
                </a:extLst>
              </a:tr>
              <a:tr h="1608667">
                <a:tc>
                  <a:txBody>
                    <a:bodyPr/>
                    <a:lstStyle/>
                    <a:p>
                      <a:pPr algn="ctr"/>
                      <a:r>
                        <a:rPr lang="en-US" sz="1650" b="1" dirty="0">
                          <a:latin typeface="Calibri" panose="020F0502020204030204" pitchFamily="34" charset="0"/>
                          <a:ea typeface="Calibri" panose="020F0502020204030204" pitchFamily="34" charset="0"/>
                          <a:cs typeface="Calibri" panose="020F0502020204030204" pitchFamily="34" charset="0"/>
                        </a:rPr>
                        <a:t>MUST OFFER THESE FOOD ITEMS:</a:t>
                      </a:r>
                    </a:p>
                    <a:p>
                      <a:pPr marL="640080" lvl="1" indent="-182880" algn="l">
                        <a:buFont typeface="Arial" panose="020B0604020202020204" pitchFamily="34" charset="0"/>
                        <a:buChar char="•"/>
                      </a:pPr>
                      <a:r>
                        <a:rPr lang="en-US" sz="1650" b="0" dirty="0">
                          <a:latin typeface="Calibri" panose="020F0502020204030204" pitchFamily="34" charset="0"/>
                          <a:ea typeface="Calibri" panose="020F0502020204030204" pitchFamily="34" charset="0"/>
                          <a:cs typeface="Calibri" panose="020F0502020204030204" pitchFamily="34" charset="0"/>
                        </a:rPr>
                        <a:t>FOOD ITEM/MAIN ITEM #1</a:t>
                      </a:r>
                    </a:p>
                    <a:p>
                      <a:pPr marL="640080" lvl="1" indent="-182880" algn="l">
                        <a:buFont typeface="Arial" panose="020B0604020202020204" pitchFamily="34" charset="0"/>
                        <a:buChar char="•"/>
                      </a:pPr>
                      <a:r>
                        <a:rPr lang="en-US" sz="1650" b="0" dirty="0">
                          <a:latin typeface="Calibri" panose="020F0502020204030204" pitchFamily="34" charset="0"/>
                          <a:ea typeface="Calibri" panose="020F0502020204030204" pitchFamily="34" charset="0"/>
                          <a:cs typeface="Calibri" panose="020F0502020204030204" pitchFamily="34" charset="0"/>
                        </a:rPr>
                        <a:t>FOOD ITEM/MAIN ITEM #2</a:t>
                      </a:r>
                    </a:p>
                    <a:p>
                      <a:pPr marL="640080" lvl="1" indent="-182880" algn="l">
                        <a:buFont typeface="Arial" panose="020B0604020202020204" pitchFamily="34" charset="0"/>
                        <a:buChar char="•"/>
                      </a:pPr>
                      <a:r>
                        <a:rPr lang="en-US" sz="1650" b="0" dirty="0">
                          <a:latin typeface="Calibri" panose="020F0502020204030204" pitchFamily="34" charset="0"/>
                          <a:ea typeface="Calibri" panose="020F0502020204030204" pitchFamily="34" charset="0"/>
                          <a:cs typeface="Calibri" panose="020F0502020204030204" pitchFamily="34" charset="0"/>
                        </a:rPr>
                        <a:t>FOOD ITEM/MAIN ITEM #3 (VEGAN)</a:t>
                      </a:r>
                    </a:p>
                    <a:p>
                      <a:pPr marL="640080" lvl="1" indent="-182880" algn="l">
                        <a:buFont typeface="Arial" panose="020B0604020202020204" pitchFamily="34" charset="0"/>
                        <a:buChar char="•"/>
                      </a:pPr>
                      <a:r>
                        <a:rPr lang="en-US" sz="1650" b="0" dirty="0">
                          <a:latin typeface="Calibri" panose="020F0502020204030204" pitchFamily="34" charset="0"/>
                          <a:ea typeface="Calibri" panose="020F0502020204030204" pitchFamily="34" charset="0"/>
                          <a:cs typeface="Calibri" panose="020F0502020204030204" pitchFamily="34" charset="0"/>
                        </a:rPr>
                        <a:t>FRUIT</a:t>
                      </a:r>
                    </a:p>
                    <a:p>
                      <a:pPr marL="640080" lvl="1" indent="-182880" algn="l">
                        <a:buFont typeface="Arial" panose="020B0604020202020204" pitchFamily="34" charset="0"/>
                        <a:buChar char="•"/>
                      </a:pPr>
                      <a:r>
                        <a:rPr lang="en-US" sz="1650" b="0" dirty="0">
                          <a:latin typeface="Calibri" panose="020F0502020204030204" pitchFamily="34" charset="0"/>
                          <a:ea typeface="Calibri" panose="020F0502020204030204" pitchFamily="34" charset="0"/>
                          <a:cs typeface="Calibri" panose="020F0502020204030204" pitchFamily="34" charset="0"/>
                        </a:rPr>
                        <a:t>FRUIT JUICE</a:t>
                      </a:r>
                    </a:p>
                    <a:p>
                      <a:pPr marL="640080" lvl="1" indent="-182880" algn="l">
                        <a:buFont typeface="Arial" panose="020B0604020202020204" pitchFamily="34" charset="0"/>
                        <a:buChar char="•"/>
                      </a:pPr>
                      <a:r>
                        <a:rPr lang="en-US" sz="1650" b="0" dirty="0">
                          <a:latin typeface="Calibri" panose="020F0502020204030204" pitchFamily="34" charset="0"/>
                          <a:ea typeface="Calibri" panose="020F0502020204030204" pitchFamily="34" charset="0"/>
                          <a:cs typeface="Calibri" panose="020F0502020204030204" pitchFamily="34" charset="0"/>
                        </a:rPr>
                        <a:t>MILK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650" b="1" dirty="0">
                          <a:latin typeface="Calibri" panose="020F0502020204030204" pitchFamily="34" charset="0"/>
                          <a:ea typeface="Calibri" panose="020F0502020204030204" pitchFamily="34" charset="0"/>
                          <a:cs typeface="Calibri" panose="020F0502020204030204" pitchFamily="34" charset="0"/>
                        </a:rPr>
                        <a:t>STUDENTS MUST TAKE 3 POINTS:</a:t>
                      </a:r>
                    </a:p>
                    <a:p>
                      <a:pPr marL="640080" lvl="1" indent="-182880" algn="l">
                        <a:buFont typeface="Arial" panose="020B0604020202020204" pitchFamily="34" charset="0"/>
                        <a:buChar char="•"/>
                      </a:pPr>
                      <a:r>
                        <a:rPr lang="en-US" sz="1650" b="0" dirty="0">
                          <a:latin typeface="Calibri" panose="020F0502020204030204" pitchFamily="34" charset="0"/>
                          <a:ea typeface="Calibri" panose="020F0502020204030204" pitchFamily="34" charset="0"/>
                          <a:cs typeface="Calibri" panose="020F0502020204030204" pitchFamily="34" charset="0"/>
                        </a:rPr>
                        <a:t>Take no more than 1 food/main item</a:t>
                      </a:r>
                    </a:p>
                    <a:p>
                      <a:pPr marL="640080" lvl="1" indent="-182880" algn="l">
                        <a:buFont typeface="Arial" panose="020B0604020202020204" pitchFamily="34" charset="0"/>
                        <a:buChar char="•"/>
                      </a:pPr>
                      <a:r>
                        <a:rPr lang="en-US" sz="1650" b="0" dirty="0">
                          <a:latin typeface="Calibri" panose="020F0502020204030204" pitchFamily="34" charset="0"/>
                          <a:ea typeface="Calibri" panose="020F0502020204030204" pitchFamily="34" charset="0"/>
                          <a:cs typeface="Calibri" panose="020F0502020204030204" pitchFamily="34" charset="0"/>
                        </a:rPr>
                        <a:t>One item must be fruit or juice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37752656"/>
                  </a:ext>
                </a:extLst>
              </a:tr>
            </a:tbl>
          </a:graphicData>
        </a:graphic>
      </p:graphicFrame>
      <p:graphicFrame>
        <p:nvGraphicFramePr>
          <p:cNvPr id="14" name="Table 13">
            <a:extLst>
              <a:ext uri="{FF2B5EF4-FFF2-40B4-BE49-F238E27FC236}">
                <a16:creationId xmlns:a16="http://schemas.microsoft.com/office/drawing/2014/main" id="{89EE7115-B635-4E4B-768A-AE269F1D8AE4}"/>
              </a:ext>
            </a:extLst>
          </p:cNvPr>
          <p:cNvGraphicFramePr>
            <a:graphicFrameLocks noGrp="1"/>
          </p:cNvGraphicFramePr>
          <p:nvPr>
            <p:extLst>
              <p:ext uri="{D42A27DB-BD31-4B8C-83A1-F6EECF244321}">
                <p14:modId xmlns:p14="http://schemas.microsoft.com/office/powerpoint/2010/main" val="2024692525"/>
              </p:ext>
            </p:extLst>
          </p:nvPr>
        </p:nvGraphicFramePr>
        <p:xfrm>
          <a:off x="2036753" y="4105674"/>
          <a:ext cx="8118494" cy="2219960"/>
        </p:xfrm>
        <a:graphic>
          <a:graphicData uri="http://schemas.openxmlformats.org/drawingml/2006/table">
            <a:tbl>
              <a:tblPr firstRow="1" bandRow="1">
                <a:tableStyleId>{073A0DAA-6AF3-43AB-8588-CEC1D06C72B9}</a:tableStyleId>
              </a:tblPr>
              <a:tblGrid>
                <a:gridCol w="4059247">
                  <a:extLst>
                    <a:ext uri="{9D8B030D-6E8A-4147-A177-3AD203B41FA5}">
                      <a16:colId xmlns:a16="http://schemas.microsoft.com/office/drawing/2014/main" val="3173846285"/>
                    </a:ext>
                  </a:extLst>
                </a:gridCol>
                <a:gridCol w="4059247">
                  <a:extLst>
                    <a:ext uri="{9D8B030D-6E8A-4147-A177-3AD203B41FA5}">
                      <a16:colId xmlns:a16="http://schemas.microsoft.com/office/drawing/2014/main" val="1970938244"/>
                    </a:ext>
                  </a:extLst>
                </a:gridCol>
              </a:tblGrid>
              <a:tr h="368300">
                <a:tc gridSpan="2">
                  <a:txBody>
                    <a:bodyPr/>
                    <a:lstStyle/>
                    <a:p>
                      <a:pPr algn="ctr"/>
                      <a:r>
                        <a:rPr lang="en-US" dirty="0"/>
                        <a:t>K-12 LUNCH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2920131"/>
                  </a:ext>
                </a:extLst>
              </a:tr>
              <a:tr h="1608667">
                <a:tc>
                  <a:txBody>
                    <a:bodyPr/>
                    <a:lstStyle/>
                    <a:p>
                      <a:pPr algn="ctr"/>
                      <a:r>
                        <a:rPr lang="en-US" sz="1650" b="1" dirty="0"/>
                        <a:t>MUST OFFER MINIMUM REQUIRED AMOUNTS OF ALL 5 FOOD COMPONENTS:</a:t>
                      </a:r>
                    </a:p>
                    <a:p>
                      <a:pPr marL="640080" lvl="1" indent="-182880" algn="l">
                        <a:buFont typeface="Arial" panose="020B0604020202020204" pitchFamily="34" charset="0"/>
                        <a:buChar char="•"/>
                      </a:pPr>
                      <a:r>
                        <a:rPr lang="en-US" sz="1650" dirty="0"/>
                        <a:t>GRAIN</a:t>
                      </a:r>
                    </a:p>
                    <a:p>
                      <a:pPr marL="640080" lvl="1" indent="-182880" algn="l">
                        <a:buFont typeface="Arial" panose="020B0604020202020204" pitchFamily="34" charset="0"/>
                        <a:buChar char="•"/>
                      </a:pPr>
                      <a:r>
                        <a:rPr lang="en-US" sz="1650" dirty="0"/>
                        <a:t>MEAT/MEAT ALTERNATE</a:t>
                      </a:r>
                    </a:p>
                    <a:p>
                      <a:pPr marL="640080" lvl="1" indent="-182880" algn="l">
                        <a:buFont typeface="Arial" panose="020B0604020202020204" pitchFamily="34" charset="0"/>
                        <a:buChar char="•"/>
                      </a:pPr>
                      <a:r>
                        <a:rPr lang="en-US" sz="1650" dirty="0"/>
                        <a:t>VEGETABLE</a:t>
                      </a:r>
                    </a:p>
                    <a:p>
                      <a:pPr marL="640080" lvl="1" indent="-182880" algn="l">
                        <a:buFont typeface="Arial" panose="020B0604020202020204" pitchFamily="34" charset="0"/>
                        <a:buChar char="•"/>
                      </a:pPr>
                      <a:r>
                        <a:rPr lang="en-US" sz="1650" dirty="0"/>
                        <a:t>FRUIT</a:t>
                      </a:r>
                    </a:p>
                    <a:p>
                      <a:pPr marL="640080" lvl="1" indent="-182880" algn="l">
                        <a:buFont typeface="Arial" panose="020B0604020202020204" pitchFamily="34" charset="0"/>
                        <a:buChar char="•"/>
                      </a:pPr>
                      <a:r>
                        <a:rPr lang="en-US" sz="1650" dirty="0"/>
                        <a:t>MILK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650" b="1" dirty="0"/>
                        <a:t>STUDENT MUST TAKE 3 COMPONENTS:</a:t>
                      </a:r>
                    </a:p>
                    <a:p>
                      <a:pPr algn="ctr"/>
                      <a:r>
                        <a:rPr lang="en-US" sz="1650" dirty="0"/>
                        <a:t>1 of the 3 components must be ½ cup fruit or ½ cup vegetable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37752656"/>
                  </a:ext>
                </a:extLst>
              </a:tr>
            </a:tbl>
          </a:graphicData>
        </a:graphic>
      </p:graphicFrame>
    </p:spTree>
    <p:extLst>
      <p:ext uri="{BB962C8B-B14F-4D97-AF65-F5344CB8AC3E}">
        <p14:creationId xmlns:p14="http://schemas.microsoft.com/office/powerpoint/2010/main" val="27362875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een background with a black border&#10;&#10;Description automatically generated with medium confidence">
            <a:extLst>
              <a:ext uri="{FF2B5EF4-FFF2-40B4-BE49-F238E27FC236}">
                <a16:creationId xmlns:a16="http://schemas.microsoft.com/office/drawing/2014/main" id="{CD882272-BE1D-75D6-1D3F-8FB65CDE0D84}"/>
              </a:ext>
            </a:extLst>
          </p:cNvPr>
          <p:cNvPicPr>
            <a:picLocks noChangeAspect="1"/>
          </p:cNvPicPr>
          <p:nvPr/>
        </p:nvPicPr>
        <p:blipFill>
          <a:blip r:embed="rId3">
            <a:extLst>
              <a:ext uri="{837473B0-CC2E-450A-ABE3-18F120FF3D39}">
                <a1611:picAttrSrcUrl xmlns:a1611="http://schemas.microsoft.com/office/drawing/2016/11/main" r:id="rId4"/>
              </a:ext>
            </a:extLst>
          </a:blip>
          <a:srcRect t="12500" b="12500"/>
          <a:stretch/>
        </p:blipFill>
        <p:spPr>
          <a:xfrm>
            <a:off x="0" y="0"/>
            <a:ext cx="12192000" cy="6858000"/>
          </a:xfrm>
          <a:prstGeom prst="rect">
            <a:avLst/>
          </a:prstGeom>
          <a:blipFill>
            <a:blip r:embed="rId5"/>
            <a:stretch>
              <a:fillRect/>
            </a:stretch>
          </a:blipFill>
        </p:spPr>
      </p:pic>
      <p:sp>
        <p:nvSpPr>
          <p:cNvPr id="2" name="Title 1"/>
          <p:cNvSpPr>
            <a:spLocks noGrp="1"/>
          </p:cNvSpPr>
          <p:nvPr>
            <p:ph type="title"/>
          </p:nvPr>
        </p:nvSpPr>
        <p:spPr>
          <a:xfrm>
            <a:off x="1037309" y="373992"/>
            <a:ext cx="7449671" cy="788857"/>
          </a:xfrm>
          <a:effectLst>
            <a:outerShdw blurRad="50800" dist="38100" dir="8100000" algn="tr" rotWithShape="0">
              <a:prstClr val="black">
                <a:alpha val="40000"/>
              </a:prstClr>
            </a:outerShdw>
          </a:effectLst>
        </p:spPr>
        <p:txBody>
          <a:bodyPr>
            <a:noAutofit/>
          </a:bodyPr>
          <a:lstStyle/>
          <a:p>
            <a:r>
              <a:rPr lang="en-US" sz="6000" b="1" dirty="0">
                <a:ln>
                  <a:solidFill>
                    <a:schemeClr val="bg1">
                      <a:lumMod val="50000"/>
                    </a:schemeClr>
                  </a:solidFill>
                </a:ln>
                <a:solidFill>
                  <a:schemeClr val="bg1"/>
                </a:solidFill>
                <a:effectLst>
                  <a:outerShdw blurRad="38100" dist="38100" dir="2700000" algn="tl">
                    <a:srgbClr val="000000">
                      <a:alpha val="43137"/>
                    </a:srgbClr>
                  </a:outerShdw>
                </a:effectLst>
                <a:latin typeface="Berlin Sans FB Demi" panose="020E0802020502020306" pitchFamily="34" charset="0"/>
              </a:rPr>
              <a:t>Offer Versus Serve</a:t>
            </a:r>
          </a:p>
        </p:txBody>
      </p:sp>
      <p:sp>
        <p:nvSpPr>
          <p:cNvPr id="3" name="Content Placeholder 2"/>
          <p:cNvSpPr>
            <a:spLocks noGrp="1"/>
          </p:cNvSpPr>
          <p:nvPr>
            <p:ph idx="1"/>
          </p:nvPr>
        </p:nvSpPr>
        <p:spPr>
          <a:xfrm>
            <a:off x="1081187" y="1320181"/>
            <a:ext cx="10029625" cy="4113123"/>
          </a:xfrm>
          <a:noFill/>
        </p:spPr>
        <p:txBody>
          <a:bodyPr>
            <a:normAutofit/>
          </a:bodyPr>
          <a:lstStyle/>
          <a:p>
            <a:pPr marL="0" indent="0">
              <a:spcBef>
                <a:spcPts val="0"/>
              </a:spcBef>
              <a:spcAft>
                <a:spcPts val="1000"/>
              </a:spcAft>
              <a:buNone/>
              <a:defRPr/>
            </a:pPr>
            <a:r>
              <a:rPr lang="en-US" sz="3200" dirty="0">
                <a:solidFill>
                  <a:schemeClr val="bg1"/>
                </a:solidFill>
              </a:rPr>
              <a:t>Offer Versus Serve (OVS) allows students to decline some of the food items offered in the school meal programs.</a:t>
            </a:r>
          </a:p>
          <a:p>
            <a:pPr marL="0" indent="0">
              <a:spcBef>
                <a:spcPts val="0"/>
              </a:spcBef>
              <a:spcAft>
                <a:spcPts val="1000"/>
              </a:spcAft>
              <a:buNone/>
              <a:defRPr/>
            </a:pPr>
            <a:r>
              <a:rPr lang="en-US" sz="3200" dirty="0">
                <a:solidFill>
                  <a:schemeClr val="bg1"/>
                </a:solidFill>
              </a:rPr>
              <a:t>OVS guidelines are to be followed during:</a:t>
            </a:r>
          </a:p>
          <a:p>
            <a:pPr marL="0" indent="0">
              <a:spcBef>
                <a:spcPts val="0"/>
              </a:spcBef>
              <a:spcAft>
                <a:spcPts val="1000"/>
              </a:spcAft>
              <a:buNone/>
              <a:defRPr/>
            </a:pPr>
            <a:endParaRPr lang="en-US" dirty="0">
              <a:solidFill>
                <a:schemeClr val="bg1"/>
              </a:solidFill>
            </a:endParaRPr>
          </a:p>
        </p:txBody>
      </p:sp>
      <p:pic>
        <p:nvPicPr>
          <p:cNvPr id="6" name="Picture 5">
            <a:extLst>
              <a:ext uri="{FF2B5EF4-FFF2-40B4-BE49-F238E27FC236}">
                <a16:creationId xmlns:a16="http://schemas.microsoft.com/office/drawing/2014/main" id="{FE20497D-070C-4212-87EB-3B788DBE33E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968" b="98417" l="5024" r="93541">
                        <a14:foregroundMark x1="21531" y1="15104" x2="21531" y2="15104"/>
                        <a14:foregroundMark x1="23206" y1="13764" x2="23206" y2="13764"/>
                        <a14:foregroundMark x1="84569" y1="82217" x2="84569" y2="82217"/>
                        <a14:foregroundMark x1="84569" y1="82217" x2="84569" y2="82217"/>
                        <a14:foregroundMark x1="18062" y1="50670" x2="18062" y2="50670"/>
                        <a14:foregroundMark x1="81459" y1="51888" x2="81459" y2="51888"/>
                        <a14:foregroundMark x1="81100" y1="44093" x2="81100" y2="44093"/>
                        <a14:foregroundMark x1="90670" y1="44336" x2="90670" y2="44336"/>
                        <a14:foregroundMark x1="93541" y1="45067" x2="93541" y2="45067"/>
                        <a14:foregroundMark x1="5024" y1="42875" x2="5024" y2="42875"/>
                        <a14:foregroundMark x1="52392" y1="83800" x2="52392" y2="83800"/>
                        <a14:foregroundMark x1="49163" y1="98538" x2="49163" y2="98538"/>
                        <a14:foregroundMark x1="47967" y1="5968" x2="47967" y2="5968"/>
                        <a14:foregroundMark x1="46053" y1="84044" x2="46053" y2="84044"/>
                        <a14:foregroundMark x1="47249" y1="81242" x2="47249" y2="81242"/>
                        <a14:foregroundMark x1="44019" y1="82217" x2="44019" y2="82217"/>
                        <a14:foregroundMark x1="43660" y1="86724" x2="43660" y2="86724"/>
                        <a14:foregroundMark x1="43780" y1="83800" x2="43780" y2="83800"/>
                        <a14:foregroundMark x1="45694" y1="79537" x2="45694" y2="79537"/>
                        <a14:foregroundMark x1="48804" y1="79172" x2="48804" y2="79172"/>
                        <a14:foregroundMark x1="48923" y1="77832" x2="48923" y2="77832"/>
                        <a14:foregroundMark x1="44976" y1="80755" x2="44976" y2="80755"/>
                        <a14:foregroundMark x1="42703" y1="83069" x2="42703" y2="83069"/>
                        <a14:foregroundMark x1="42703" y1="85018" x2="42703" y2="85018"/>
                        <a14:foregroundMark x1="42823" y1="86358" x2="42823" y2="86358"/>
                        <a14:foregroundMark x1="43660" y1="88307" x2="43660" y2="88307"/>
                        <a14:foregroundMark x1="44617" y1="89647" x2="44617" y2="89647"/>
                        <a14:foregroundMark x1="47488" y1="92326" x2="47488" y2="92326"/>
                        <a14:foregroundMark x1="54067" y1="90378" x2="54067" y2="90378"/>
                        <a14:foregroundMark x1="54665" y1="88672" x2="54665" y2="88672"/>
                        <a14:foregroundMark x1="54665" y1="86480" x2="54665" y2="86480"/>
                        <a14:foregroundMark x1="54306" y1="84409" x2="54306" y2="84409"/>
                        <a14:foregroundMark x1="55263" y1="89647" x2="55263" y2="89647"/>
                        <a14:foregroundMark x1="52990" y1="88063" x2="52990" y2="88063"/>
                        <a14:foregroundMark x1="55263" y1="88429" x2="55263" y2="88429"/>
                        <a14:foregroundMark x1="54904" y1="87333" x2="54904" y2="87333"/>
                        <a14:foregroundMark x1="53349" y1="86967" x2="53349" y2="86967"/>
                        <a14:foregroundMark x1="56220" y1="87089" x2="56220" y2="87089"/>
                        <a14:foregroundMark x1="48325" y1="20097" x2="48325" y2="20097"/>
                        <a14:foregroundMark x1="48206" y1="16931" x2="48206" y2="16931"/>
                        <a14:foregroundMark x1="47010" y1="16565" x2="47010" y2="16565"/>
                        <a14:foregroundMark x1="47488" y1="15834" x2="47488" y2="15834"/>
                        <a14:foregroundMark x1="49163" y1="15591" x2="49163" y2="15591"/>
                        <a14:foregroundMark x1="48565" y1="24726" x2="48565" y2="24726"/>
                        <a14:foregroundMark x1="49761" y1="24726" x2="49761" y2="24726"/>
                        <a14:foregroundMark x1="47967" y1="24726" x2="47967" y2="24726"/>
                        <a14:foregroundMark x1="46890" y1="24726" x2="46890" y2="24726"/>
                        <a14:foregroundMark x1="43541" y1="72229" x2="58732" y2="85384"/>
                        <a14:foregroundMark x1="44737" y1="16443" x2="52512" y2="22655"/>
                      </a14:backgroundRemoval>
                    </a14:imgEffect>
                  </a14:imgLayer>
                </a14:imgProps>
              </a:ext>
              <a:ext uri="{28A0092B-C50C-407E-A947-70E740481C1C}">
                <a14:useLocalDpi xmlns:a14="http://schemas.microsoft.com/office/drawing/2010/main" val="0"/>
              </a:ext>
            </a:extLst>
          </a:blip>
          <a:srcRect l="3016" t="4330" r="3437" b="1857"/>
          <a:stretch/>
        </p:blipFill>
        <p:spPr>
          <a:xfrm>
            <a:off x="7135189" y="2855024"/>
            <a:ext cx="3684813" cy="3628984"/>
          </a:xfrm>
          <a:prstGeom prst="ellipse">
            <a:avLst/>
          </a:prstGeom>
          <a:ln w="57150">
            <a:solidFill>
              <a:sysClr val="window" lastClr="FFFFFF"/>
            </a:solidFill>
          </a:ln>
        </p:spPr>
      </p:pic>
      <p:sp>
        <p:nvSpPr>
          <p:cNvPr id="4" name="TextBox 3"/>
          <p:cNvSpPr txBox="1"/>
          <p:nvPr/>
        </p:nvSpPr>
        <p:spPr>
          <a:xfrm>
            <a:off x="1843150" y="3099617"/>
            <a:ext cx="4820887" cy="1415772"/>
          </a:xfrm>
          <a:prstGeom prst="rect">
            <a:avLst/>
          </a:prstGeom>
          <a:noFill/>
        </p:spPr>
        <p:txBody>
          <a:bodyPr wrap="square" rtlCol="0">
            <a:spAutoFit/>
          </a:bodyPr>
          <a:lstStyle/>
          <a:p>
            <a:pPr lvl="1" indent="-457200">
              <a:spcAft>
                <a:spcPts val="600"/>
              </a:spcAft>
              <a:buFont typeface="Wingdings" panose="05000000000000000000" pitchFamily="2" charset="2"/>
              <a:buChar char="Ø"/>
              <a:defRPr/>
            </a:pPr>
            <a:r>
              <a:rPr lang="en-US" sz="2800" dirty="0">
                <a:solidFill>
                  <a:schemeClr val="bg1"/>
                </a:solidFill>
              </a:rPr>
              <a:t>Breakfast service under SBP</a:t>
            </a:r>
          </a:p>
          <a:p>
            <a:pPr lvl="1" indent="-457200">
              <a:spcAft>
                <a:spcPts val="600"/>
              </a:spcAft>
              <a:buFont typeface="Wingdings" panose="05000000000000000000" pitchFamily="2" charset="2"/>
              <a:buChar char="Ø"/>
              <a:defRPr/>
            </a:pPr>
            <a:r>
              <a:rPr lang="en-US" sz="2800" dirty="0">
                <a:solidFill>
                  <a:schemeClr val="bg1"/>
                </a:solidFill>
              </a:rPr>
              <a:t>Lunch service under NSLP</a:t>
            </a:r>
          </a:p>
          <a:p>
            <a:endParaRPr lang="en-US" sz="2000" dirty="0">
              <a:solidFill>
                <a:schemeClr val="bg1"/>
              </a:solidFill>
            </a:endParaRPr>
          </a:p>
        </p:txBody>
      </p:sp>
    </p:spTree>
    <p:extLst>
      <p:ext uri="{BB962C8B-B14F-4D97-AF65-F5344CB8AC3E}">
        <p14:creationId xmlns:p14="http://schemas.microsoft.com/office/powerpoint/2010/main" val="275679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26" presetClass="emph" presetSubtype="0" fill="hold" nodeType="afterEffect">
                                  <p:stCondLst>
                                    <p:cond delay="0"/>
                                  </p:stCondLst>
                                  <p:childTnLst>
                                    <p:animEffect transition="out" filter="fade">
                                      <p:cBhvr>
                                        <p:cTn id="12" dur="1000" tmFilter="0, 0; .2, .5; .8, .5; 1, 0"/>
                                        <p:tgtEl>
                                          <p:spTgt spid="6"/>
                                        </p:tgtEl>
                                      </p:cBhvr>
                                    </p:animEffect>
                                    <p:animScale>
                                      <p:cBhvr>
                                        <p:cTn id="13" dur="5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background with a black border&#10;&#10;Description automatically generated with medium confidence">
            <a:extLst>
              <a:ext uri="{FF2B5EF4-FFF2-40B4-BE49-F238E27FC236}">
                <a16:creationId xmlns:a16="http://schemas.microsoft.com/office/drawing/2014/main" id="{8A4AAF8C-86D2-A4A3-4D8C-4DE55FBC6D93}"/>
              </a:ext>
            </a:extLst>
          </p:cNvPr>
          <p:cNvPicPr>
            <a:picLocks noChangeAspect="1"/>
          </p:cNvPicPr>
          <p:nvPr/>
        </p:nvPicPr>
        <p:blipFill>
          <a:blip r:embed="rId4">
            <a:extLst>
              <a:ext uri="{837473B0-CC2E-450A-ABE3-18F120FF3D39}">
                <a1611:picAttrSrcUrl xmlns:a1611="http://schemas.microsoft.com/office/drawing/2016/11/main" r:id="rId5"/>
              </a:ext>
            </a:extLst>
          </a:blip>
          <a:srcRect t="12500" b="12500"/>
          <a:stretch/>
        </p:blipFill>
        <p:spPr>
          <a:xfrm>
            <a:off x="0" y="0"/>
            <a:ext cx="12192000" cy="6858000"/>
          </a:xfrm>
          <a:prstGeom prst="rect">
            <a:avLst/>
          </a:prstGeom>
          <a:blipFill>
            <a:blip r:embed="rId6"/>
            <a:stretch>
              <a:fillRect/>
            </a:stretch>
          </a:blipFill>
        </p:spPr>
      </p:pic>
      <p:sp>
        <p:nvSpPr>
          <p:cNvPr id="4" name="TextBox 3">
            <a:extLst>
              <a:ext uri="{FF2B5EF4-FFF2-40B4-BE49-F238E27FC236}">
                <a16:creationId xmlns:a16="http://schemas.microsoft.com/office/drawing/2014/main" id="{20529F86-68DB-41EE-889E-5A1CAB2D1442}"/>
              </a:ext>
            </a:extLst>
          </p:cNvPr>
          <p:cNvSpPr txBox="1"/>
          <p:nvPr/>
        </p:nvSpPr>
        <p:spPr>
          <a:xfrm>
            <a:off x="1183812" y="1616924"/>
            <a:ext cx="4174130" cy="3554819"/>
          </a:xfrm>
          <a:prstGeom prst="rect">
            <a:avLst/>
          </a:prstGeom>
          <a:noFill/>
        </p:spPr>
        <p:txBody>
          <a:bodyPr wrap="square" rtlCol="0">
            <a:spAutoFit/>
          </a:bodyPr>
          <a:lstStyle/>
          <a:p>
            <a:pPr algn="ctr">
              <a:lnSpc>
                <a:spcPts val="4500"/>
              </a:lnSpc>
            </a:pPr>
            <a:r>
              <a:rPr lang="en-US" sz="4000" dirty="0">
                <a:solidFill>
                  <a:schemeClr val="bg1"/>
                </a:solidFill>
              </a:rPr>
              <a:t>A </a:t>
            </a:r>
            <a:r>
              <a:rPr lang="en-US" sz="4000" b="1" dirty="0">
                <a:solidFill>
                  <a:schemeClr val="bg1"/>
                </a:solidFill>
              </a:rPr>
              <a:t>food item</a:t>
            </a:r>
            <a:r>
              <a:rPr lang="en-US" sz="4000" dirty="0">
                <a:solidFill>
                  <a:schemeClr val="bg1"/>
                </a:solidFill>
              </a:rPr>
              <a:t> is a specific food offered that contains one or more food components.</a:t>
            </a:r>
          </a:p>
        </p:txBody>
      </p:sp>
      <p:cxnSp>
        <p:nvCxnSpPr>
          <p:cNvPr id="8" name="Straight Connector 7">
            <a:extLst>
              <a:ext uri="{FF2B5EF4-FFF2-40B4-BE49-F238E27FC236}">
                <a16:creationId xmlns:a16="http://schemas.microsoft.com/office/drawing/2014/main" id="{8B5F4005-9383-43DE-9A93-02E0C545C39C}"/>
              </a:ext>
            </a:extLst>
          </p:cNvPr>
          <p:cNvCxnSpPr>
            <a:cxnSpLocks/>
          </p:cNvCxnSpPr>
          <p:nvPr/>
        </p:nvCxnSpPr>
        <p:spPr>
          <a:xfrm>
            <a:off x="6092537" y="0"/>
            <a:ext cx="6927" cy="6858000"/>
          </a:xfrm>
          <a:prstGeom prst="line">
            <a:avLst/>
          </a:prstGeom>
          <a:ln w="76200">
            <a:solidFill>
              <a:schemeClr val="bg1"/>
            </a:solidFill>
          </a:ln>
          <a:effectLst/>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F6A38014-5AD8-4E40-A65C-2B013ECEA51D}"/>
              </a:ext>
            </a:extLst>
          </p:cNvPr>
          <p:cNvSpPr txBox="1">
            <a:spLocks/>
          </p:cNvSpPr>
          <p:nvPr/>
        </p:nvSpPr>
        <p:spPr>
          <a:xfrm>
            <a:off x="935481" y="-205586"/>
            <a:ext cx="4826102" cy="2031167"/>
          </a:xfrm>
          <a:prstGeom prst="rect">
            <a:avLst/>
          </a:prstGeom>
          <a:effectLst>
            <a:glow rad="228600">
              <a:schemeClr val="accent5">
                <a:satMod val="175000"/>
                <a:alpha val="40000"/>
              </a:schemeClr>
            </a:glo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a:ln w="28575">
                  <a:solidFill>
                    <a:srgbClr val="000000"/>
                  </a:solidFill>
                </a:ln>
                <a:solidFill>
                  <a:schemeClr val="bg1"/>
                </a:solidFill>
                <a:latin typeface="Berlin Sans FB Demi" panose="020E0802020502020306" pitchFamily="34" charset="0"/>
              </a:rPr>
              <a:t>FOOD ITEM</a:t>
            </a:r>
            <a:endParaRPr lang="en-US" sz="6000" b="1" dirty="0">
              <a:ln w="28575">
                <a:solidFill>
                  <a:schemeClr val="bg1">
                    <a:lumMod val="65000"/>
                  </a:schemeClr>
                </a:solidFill>
              </a:ln>
              <a:solidFill>
                <a:schemeClr val="bg1"/>
              </a:solidFill>
              <a:latin typeface="Berlin Sans FB Demi" panose="020E0802020502020306" pitchFamily="34" charset="0"/>
            </a:endParaRPr>
          </a:p>
        </p:txBody>
      </p:sp>
      <p:sp>
        <p:nvSpPr>
          <p:cNvPr id="13" name="Title 1">
            <a:extLst>
              <a:ext uri="{FF2B5EF4-FFF2-40B4-BE49-F238E27FC236}">
                <a16:creationId xmlns:a16="http://schemas.microsoft.com/office/drawing/2014/main" id="{8D091E00-4D2F-48B0-90B2-FB9741251C71}"/>
              </a:ext>
            </a:extLst>
          </p:cNvPr>
          <p:cNvSpPr txBox="1">
            <a:spLocks/>
          </p:cNvSpPr>
          <p:nvPr/>
        </p:nvSpPr>
        <p:spPr>
          <a:xfrm>
            <a:off x="6197248" y="-205587"/>
            <a:ext cx="5399809" cy="2031167"/>
          </a:xfrm>
          <a:prstGeom prst="rect">
            <a:avLst/>
          </a:prstGeom>
          <a:effectLst>
            <a:glow rad="228600">
              <a:schemeClr val="accent5">
                <a:satMod val="175000"/>
                <a:alpha val="40000"/>
              </a:schemeClr>
            </a:glo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ln w="28575">
                  <a:solidFill>
                    <a:srgbClr val="000000"/>
                  </a:solidFill>
                </a:ln>
                <a:solidFill>
                  <a:schemeClr val="bg1"/>
                </a:solidFill>
                <a:latin typeface="Berlin Sans FB Demi" panose="020E0802020502020306" pitchFamily="34" charset="0"/>
              </a:rPr>
              <a:t>COMPONENT</a:t>
            </a:r>
          </a:p>
        </p:txBody>
      </p:sp>
      <p:sp>
        <p:nvSpPr>
          <p:cNvPr id="19" name="TextBox 18">
            <a:extLst>
              <a:ext uri="{FF2B5EF4-FFF2-40B4-BE49-F238E27FC236}">
                <a16:creationId xmlns:a16="http://schemas.microsoft.com/office/drawing/2014/main" id="{873638F6-3DEB-4D4B-B1BB-2DB6E10A2C2B}"/>
              </a:ext>
            </a:extLst>
          </p:cNvPr>
          <p:cNvSpPr txBox="1"/>
          <p:nvPr/>
        </p:nvSpPr>
        <p:spPr>
          <a:xfrm>
            <a:off x="6834059" y="1616924"/>
            <a:ext cx="3947582" cy="2977738"/>
          </a:xfrm>
          <a:prstGeom prst="rect">
            <a:avLst/>
          </a:prstGeom>
          <a:noFill/>
        </p:spPr>
        <p:txBody>
          <a:bodyPr wrap="square" rtlCol="0">
            <a:spAutoFit/>
          </a:bodyPr>
          <a:lstStyle/>
          <a:p>
            <a:pPr algn="ctr">
              <a:lnSpc>
                <a:spcPts val="4500"/>
              </a:lnSpc>
            </a:pPr>
            <a:r>
              <a:rPr lang="en-US" sz="4000" dirty="0">
                <a:solidFill>
                  <a:schemeClr val="bg1"/>
                </a:solidFill>
              </a:rPr>
              <a:t>A </a:t>
            </a:r>
            <a:r>
              <a:rPr lang="en-US" sz="4000" b="1" dirty="0">
                <a:solidFill>
                  <a:schemeClr val="bg1"/>
                </a:solidFill>
              </a:rPr>
              <a:t>component</a:t>
            </a:r>
            <a:r>
              <a:rPr lang="en-US" sz="4000" b="1" i="1" dirty="0">
                <a:solidFill>
                  <a:schemeClr val="bg1"/>
                </a:solidFill>
              </a:rPr>
              <a:t> </a:t>
            </a:r>
            <a:r>
              <a:rPr lang="en-US" sz="4000" dirty="0">
                <a:solidFill>
                  <a:schemeClr val="bg1"/>
                </a:solidFill>
              </a:rPr>
              <a:t>is one of the food groups offered in a reimbursable meal.</a:t>
            </a:r>
          </a:p>
        </p:txBody>
      </p:sp>
    </p:spTree>
    <p:custDataLst>
      <p:tags r:id="rId1"/>
    </p:custDataLst>
    <p:extLst>
      <p:ext uri="{BB962C8B-B14F-4D97-AF65-F5344CB8AC3E}">
        <p14:creationId xmlns:p14="http://schemas.microsoft.com/office/powerpoint/2010/main" val="24326365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een background with a black border&#10;&#10;Description automatically generated with medium confidence">
            <a:extLst>
              <a:ext uri="{FF2B5EF4-FFF2-40B4-BE49-F238E27FC236}">
                <a16:creationId xmlns:a16="http://schemas.microsoft.com/office/drawing/2014/main" id="{3EA49113-7D34-8913-A8D1-DCF9BBBEC2C8}"/>
              </a:ext>
            </a:extLst>
          </p:cNvPr>
          <p:cNvPicPr>
            <a:picLocks noChangeAspect="1"/>
          </p:cNvPicPr>
          <p:nvPr/>
        </p:nvPicPr>
        <p:blipFill>
          <a:blip r:embed="rId4">
            <a:extLst>
              <a:ext uri="{837473B0-CC2E-450A-ABE3-18F120FF3D39}">
                <a1611:picAttrSrcUrl xmlns:a1611="http://schemas.microsoft.com/office/drawing/2016/11/main" r:id="rId5"/>
              </a:ext>
            </a:extLst>
          </a:blip>
          <a:srcRect t="12500" b="12500"/>
          <a:stretch/>
        </p:blipFill>
        <p:spPr>
          <a:xfrm>
            <a:off x="0" y="0"/>
            <a:ext cx="12192000" cy="6858000"/>
          </a:xfrm>
          <a:prstGeom prst="rect">
            <a:avLst/>
          </a:prstGeom>
          <a:blipFill>
            <a:blip r:embed="rId6"/>
            <a:stretch>
              <a:fillRect/>
            </a:stretch>
          </a:blipFill>
        </p:spPr>
      </p:pic>
      <p:sp>
        <p:nvSpPr>
          <p:cNvPr id="2" name="Title 1"/>
          <p:cNvSpPr>
            <a:spLocks noGrp="1"/>
          </p:cNvSpPr>
          <p:nvPr>
            <p:ph type="title"/>
          </p:nvPr>
        </p:nvSpPr>
        <p:spPr>
          <a:xfrm>
            <a:off x="1876268" y="916658"/>
            <a:ext cx="2760965" cy="636705"/>
          </a:xfrm>
          <a:effectLst/>
        </p:spPr>
        <p:txBody>
          <a:bodyPr>
            <a:noAutofit/>
          </a:bodyPr>
          <a:lstStyle/>
          <a:p>
            <a:pPr algn="ctr">
              <a:lnSpc>
                <a:spcPct val="90000"/>
              </a:lnSpc>
            </a:pPr>
            <a:r>
              <a:rPr lang="en-US" sz="4800" dirty="0">
                <a:ln w="28575">
                  <a:solidFill>
                    <a:srgbClr val="000000"/>
                  </a:solidFill>
                </a:ln>
                <a:solidFill>
                  <a:schemeClr val="accent4"/>
                </a:solidFill>
                <a:effectLst>
                  <a:glow rad="101600">
                    <a:schemeClr val="accent5">
                      <a:satMod val="175000"/>
                      <a:alpha val="20000"/>
                    </a:schemeClr>
                  </a:glow>
                </a:effectLst>
                <a:latin typeface="Berlin Sans FB Demi" panose="020E0802020502020306" pitchFamily="34" charset="0"/>
              </a:rPr>
              <a:t>Items</a:t>
            </a:r>
          </a:p>
        </p:txBody>
      </p:sp>
      <p:sp>
        <p:nvSpPr>
          <p:cNvPr id="9" name="Title 1">
            <a:extLst>
              <a:ext uri="{FF2B5EF4-FFF2-40B4-BE49-F238E27FC236}">
                <a16:creationId xmlns:a16="http://schemas.microsoft.com/office/drawing/2014/main" id="{B51DC696-C309-469B-AC6A-A1217A4C4913}"/>
              </a:ext>
            </a:extLst>
          </p:cNvPr>
          <p:cNvSpPr txBox="1">
            <a:spLocks/>
          </p:cNvSpPr>
          <p:nvPr/>
        </p:nvSpPr>
        <p:spPr>
          <a:xfrm>
            <a:off x="7000120" y="851536"/>
            <a:ext cx="4418141" cy="636705"/>
          </a:xfrm>
          <a:prstGeom prst="rect">
            <a:avLst/>
          </a:prstGeom>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dirty="0">
                <a:ln w="28575">
                  <a:solidFill>
                    <a:srgbClr val="000000"/>
                  </a:solidFill>
                </a:ln>
                <a:solidFill>
                  <a:schemeClr val="accent4"/>
                </a:solidFill>
                <a:effectLst>
                  <a:glow rad="101600">
                    <a:schemeClr val="accent5">
                      <a:satMod val="175000"/>
                      <a:alpha val="20000"/>
                    </a:schemeClr>
                  </a:glow>
                </a:effectLst>
                <a:latin typeface="Berlin Sans FB Demi" panose="020E0802020502020306" pitchFamily="34" charset="0"/>
              </a:rPr>
              <a:t>Components </a:t>
            </a:r>
          </a:p>
        </p:txBody>
      </p:sp>
      <p:cxnSp>
        <p:nvCxnSpPr>
          <p:cNvPr id="8" name="Straight Connector 7">
            <a:extLst>
              <a:ext uri="{FF2B5EF4-FFF2-40B4-BE49-F238E27FC236}">
                <a16:creationId xmlns:a16="http://schemas.microsoft.com/office/drawing/2014/main" id="{8B5F4005-9383-43DE-9A93-02E0C545C39C}"/>
              </a:ext>
            </a:extLst>
          </p:cNvPr>
          <p:cNvCxnSpPr/>
          <p:nvPr/>
        </p:nvCxnSpPr>
        <p:spPr>
          <a:xfrm>
            <a:off x="6096000" y="0"/>
            <a:ext cx="0" cy="6858000"/>
          </a:xfrm>
          <a:prstGeom prst="line">
            <a:avLst/>
          </a:prstGeom>
          <a:ln w="76200">
            <a:solidFill>
              <a:schemeClr val="bg1"/>
            </a:solidFill>
          </a:ln>
          <a:effectLst/>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F6A38014-5AD8-4E40-A65C-2B013ECEA51D}"/>
              </a:ext>
            </a:extLst>
          </p:cNvPr>
          <p:cNvSpPr txBox="1">
            <a:spLocks/>
          </p:cNvSpPr>
          <p:nvPr/>
        </p:nvSpPr>
        <p:spPr>
          <a:xfrm>
            <a:off x="1228411" y="150387"/>
            <a:ext cx="3940901" cy="871497"/>
          </a:xfrm>
          <a:prstGeom prst="rect">
            <a:avLst/>
          </a:prstGeom>
          <a:effectLst>
            <a:glow rad="228600">
              <a:schemeClr val="accent5">
                <a:satMod val="175000"/>
                <a:alpha val="40000"/>
              </a:schemeClr>
            </a:glo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ln w="28575">
                  <a:solidFill>
                    <a:srgbClr val="000000"/>
                  </a:solidFill>
                </a:ln>
                <a:solidFill>
                  <a:schemeClr val="bg1"/>
                </a:solidFill>
                <a:effectLst>
                  <a:glow rad="101600">
                    <a:schemeClr val="accent5">
                      <a:satMod val="175000"/>
                      <a:alpha val="20000"/>
                    </a:schemeClr>
                  </a:glow>
                </a:effectLst>
                <a:latin typeface="Berlin Sans FB Demi" panose="020E0802020502020306" pitchFamily="34" charset="0"/>
              </a:rPr>
              <a:t>Breakfast</a:t>
            </a:r>
          </a:p>
        </p:txBody>
      </p:sp>
      <p:sp>
        <p:nvSpPr>
          <p:cNvPr id="13" name="Title 1">
            <a:extLst>
              <a:ext uri="{FF2B5EF4-FFF2-40B4-BE49-F238E27FC236}">
                <a16:creationId xmlns:a16="http://schemas.microsoft.com/office/drawing/2014/main" id="{8D091E00-4D2F-48B0-90B2-FB9741251C71}"/>
              </a:ext>
            </a:extLst>
          </p:cNvPr>
          <p:cNvSpPr txBox="1">
            <a:spLocks/>
          </p:cNvSpPr>
          <p:nvPr/>
        </p:nvSpPr>
        <p:spPr>
          <a:xfrm>
            <a:off x="7612657" y="150387"/>
            <a:ext cx="3193069" cy="871497"/>
          </a:xfrm>
          <a:prstGeom prst="rect">
            <a:avLst/>
          </a:prstGeom>
          <a:effectLst>
            <a:glow rad="228600">
              <a:schemeClr val="accent5">
                <a:satMod val="175000"/>
                <a:alpha val="40000"/>
              </a:schemeClr>
            </a:glo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ln w="28575">
                  <a:solidFill>
                    <a:srgbClr val="000000"/>
                  </a:solidFill>
                </a:ln>
                <a:solidFill>
                  <a:schemeClr val="bg1"/>
                </a:solidFill>
                <a:effectLst>
                  <a:glow rad="101600">
                    <a:schemeClr val="accent5">
                      <a:satMod val="175000"/>
                      <a:alpha val="20000"/>
                    </a:schemeClr>
                  </a:glow>
                </a:effectLst>
                <a:latin typeface="Berlin Sans FB Demi" panose="020E0802020502020306" pitchFamily="34" charset="0"/>
              </a:rPr>
              <a:t>Lunch</a:t>
            </a:r>
          </a:p>
        </p:txBody>
      </p:sp>
      <p:pic>
        <p:nvPicPr>
          <p:cNvPr id="21" name="Picture 20">
            <a:extLst>
              <a:ext uri="{FF2B5EF4-FFF2-40B4-BE49-F238E27FC236}">
                <a16:creationId xmlns:a16="http://schemas.microsoft.com/office/drawing/2014/main" id="{11F9A301-B61C-42D6-B40F-A2F8075DA513}"/>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459" b="98649" l="42731" r="100000">
                        <a14:foregroundMark x1="48458" y1="90090" x2="61233" y2="17117"/>
                        <a14:foregroundMark x1="63877" y1="91441" x2="47577" y2="29730"/>
                        <a14:foregroundMark x1="51542" y1="48649" x2="68282" y2="50450"/>
                        <a14:foregroundMark x1="44493" y1="76126" x2="43612" y2="88739"/>
                        <a14:foregroundMark x1="47577" y1="94144" x2="75330" y2="92793"/>
                        <a14:foregroundMark x1="44493" y1="97748" x2="48899" y2="96847"/>
                        <a14:foregroundMark x1="95595" y1="95045" x2="92952" y2="18919"/>
                        <a14:foregroundMark x1="74009" y1="42342" x2="88106" y2="22973"/>
                        <a14:foregroundMark x1="50220" y1="11261" x2="93392" y2="10811"/>
                        <a14:foregroundMark x1="96916" y1="19369" x2="94273" y2="11712"/>
                        <a14:foregroundMark x1="96476" y1="18468" x2="99119" y2="30180"/>
                        <a14:backgroundMark x1="99119" y1="13063" x2="99559" y2="14414"/>
                        <a14:backgroundMark x1="96916" y1="12162" x2="99559" y2="21622"/>
                      </a14:backgroundRemoval>
                    </a14:imgEffect>
                    <a14:imgEffect>
                      <a14:sharpenSoften amount="25000"/>
                    </a14:imgEffect>
                  </a14:imgLayer>
                </a14:imgProps>
              </a:ext>
              <a:ext uri="{28A0092B-C50C-407E-A947-70E740481C1C}">
                <a14:useLocalDpi xmlns:a14="http://schemas.microsoft.com/office/drawing/2010/main" val="0"/>
              </a:ext>
            </a:extLst>
          </a:blip>
          <a:srcRect l="42658"/>
          <a:stretch/>
        </p:blipFill>
        <p:spPr>
          <a:xfrm>
            <a:off x="4179605" y="4650849"/>
            <a:ext cx="915257" cy="1560976"/>
          </a:xfrm>
          <a:prstGeom prst="trapezoid">
            <a:avLst>
              <a:gd name="adj" fmla="val 3489"/>
            </a:avLst>
          </a:prstGeom>
        </p:spPr>
      </p:pic>
      <p:pic>
        <p:nvPicPr>
          <p:cNvPr id="23" name="D14BEEA6-0D2C-4107-A470-7D81FDA5BF76" descr="D14BEEA6-0D2C-4107-A470-7D81FDA5BF76">
            <a:extLst>
              <a:ext uri="{FF2B5EF4-FFF2-40B4-BE49-F238E27FC236}">
                <a16:creationId xmlns:a16="http://schemas.microsoft.com/office/drawing/2014/main" id="{6F98ED83-496B-4BA5-915B-029AEC20CC7B}"/>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8917" b="93737" l="9979" r="89809">
                        <a14:foregroundMark x1="20276" y1="18047" x2="32696" y2="6157"/>
                        <a14:foregroundMark x1="32696" y1="6157" x2="68471" y2="9023"/>
                        <a14:foregroundMark x1="68471" y1="9023" x2="82059" y2="20170"/>
                        <a14:foregroundMark x1="82059" y1="20170" x2="87686" y2="36518"/>
                        <a14:foregroundMark x1="87686" y1="36518" x2="86943" y2="71019"/>
                        <a14:foregroundMark x1="86943" y1="71019" x2="80361" y2="87261"/>
                        <a14:foregroundMark x1="80361" y1="87261" x2="77495" y2="48938"/>
                        <a14:foregroundMark x1="77495" y1="48938" x2="83015" y2="26221"/>
                        <a14:foregroundMark x1="25159" y1="16454" x2="39915" y2="15287"/>
                        <a14:foregroundMark x1="31210" y1="90127" x2="67941" y2="93737"/>
                        <a14:foregroundMark x1="67941" y1="93737" x2="81529" y2="86837"/>
                      </a14:backgroundRemoval>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076906" y="4826668"/>
            <a:ext cx="1507136" cy="1507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Los Cabos Bean and Cheddar Cheese Burrito, 3.25 Ounce -- 120 per case"/>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l="16766" t="36354" r="17007" b="37722"/>
          <a:stretch/>
        </p:blipFill>
        <p:spPr bwMode="auto">
          <a:xfrm>
            <a:off x="1693873" y="1778821"/>
            <a:ext cx="2585086" cy="1011899"/>
          </a:xfrm>
          <a:prstGeom prst="rect">
            <a:avLst/>
          </a:prstGeom>
          <a:noFill/>
          <a:extLst>
            <a:ext uri="{909E8E84-426E-40DD-AFC4-6F175D3DCCD1}">
              <a14:hiddenFill xmlns:a14="http://schemas.microsoft.com/office/drawing/2010/main">
                <a:solidFill>
                  <a:srgbClr val="FFFFFF"/>
                </a:solidFill>
              </a14:hiddenFill>
            </a:ext>
          </a:extLst>
        </p:spPr>
      </p:pic>
      <p:pic>
        <p:nvPicPr>
          <p:cNvPr id="3093" name="Picture 3092" descr="A close-up of a container of cinnamon toast crunch&#10;&#10;Description automatically generated with medium confidence">
            <a:extLst>
              <a:ext uri="{FF2B5EF4-FFF2-40B4-BE49-F238E27FC236}">
                <a16:creationId xmlns:a16="http://schemas.microsoft.com/office/drawing/2014/main" id="{3CB0EA03-3748-7BA1-FD3F-46E4D85CD1DD}"/>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4792" b="97125" l="10000" r="90000">
                        <a14:foregroundMark x1="18723" y1="12780" x2="18723" y2="12780"/>
                        <a14:foregroundMark x1="81489" y1="12460" x2="81489" y2="12460"/>
                        <a14:foregroundMark x1="82766" y1="12460" x2="82766" y2="12460"/>
                        <a14:foregroundMark x1="80426" y1="9585" x2="80426" y2="9585"/>
                        <a14:foregroundMark x1="81915" y1="10863" x2="81915" y2="10863"/>
                        <a14:foregroundMark x1="53404" y1="89457" x2="53404" y2="89457"/>
                        <a14:foregroundMark x1="43191" y1="92332" x2="61489" y2="88179"/>
                        <a14:foregroundMark x1="51915" y1="97125" x2="51915" y2="97125"/>
                        <a14:foregroundMark x1="42766" y1="5431" x2="49149" y2="4792"/>
                        <a14:foregroundMark x1="74255" y1="7348" x2="78511" y2="10224"/>
                        <a14:foregroundMark x1="76383" y1="8626" x2="79574" y2="11821"/>
                        <a14:foregroundMark x1="77021" y1="7987" x2="79362" y2="10863"/>
                        <a14:foregroundMark x1="76596" y1="7668" x2="80638" y2="10863"/>
                        <a14:foregroundMark x1="77660" y1="7348" x2="80000" y2="9265"/>
                        <a14:backgroundMark x1="64681" y1="97125" x2="59787" y2="99681"/>
                      </a14:backgroundRemoval>
                    </a14:imgEffect>
                  </a14:imgLayer>
                </a14:imgProps>
              </a:ext>
              <a:ext uri="{837473B0-CC2E-450A-ABE3-18F120FF3D39}">
                <a1611:picAttrSrcUrl xmlns:a1611="http://schemas.microsoft.com/office/drawing/2016/11/main" r:id="rId15"/>
              </a:ext>
            </a:extLst>
          </a:blip>
          <a:stretch>
            <a:fillRect/>
          </a:stretch>
        </p:blipFill>
        <p:spPr>
          <a:xfrm>
            <a:off x="2049834" y="3071537"/>
            <a:ext cx="2129770" cy="1418336"/>
          </a:xfrm>
          <a:prstGeom prst="rect">
            <a:avLst/>
          </a:prstGeom>
        </p:spPr>
      </p:pic>
      <p:pic>
        <p:nvPicPr>
          <p:cNvPr id="15" name="Picture 14">
            <a:extLst>
              <a:ext uri="{FF2B5EF4-FFF2-40B4-BE49-F238E27FC236}">
                <a16:creationId xmlns:a16="http://schemas.microsoft.com/office/drawing/2014/main" id="{05BB13E6-2403-25D1-38E8-382AFF1C6F50}"/>
              </a:ext>
            </a:extLst>
          </p:cNvPr>
          <p:cNvPicPr>
            <a:picLocks noChangeAspect="1"/>
          </p:cNvPicPr>
          <p:nvPr/>
        </p:nvPicPr>
        <p:blipFill>
          <a:blip r:embed="rId16"/>
          <a:srcRect/>
          <a:stretch/>
        </p:blipFill>
        <p:spPr>
          <a:xfrm>
            <a:off x="6467605" y="1665005"/>
            <a:ext cx="1698319" cy="1682007"/>
          </a:xfrm>
          <a:prstGeom prst="rect">
            <a:avLst/>
          </a:prstGeom>
        </p:spPr>
      </p:pic>
      <p:pic>
        <p:nvPicPr>
          <p:cNvPr id="17" name="Picture 16">
            <a:extLst>
              <a:ext uri="{FF2B5EF4-FFF2-40B4-BE49-F238E27FC236}">
                <a16:creationId xmlns:a16="http://schemas.microsoft.com/office/drawing/2014/main" id="{99240DA8-46BC-4760-254C-95A17457F667}"/>
              </a:ext>
            </a:extLst>
          </p:cNvPr>
          <p:cNvPicPr>
            <a:picLocks noChangeAspect="1"/>
          </p:cNvPicPr>
          <p:nvPr/>
        </p:nvPicPr>
        <p:blipFill>
          <a:blip r:embed="rId17"/>
          <a:srcRect/>
          <a:stretch/>
        </p:blipFill>
        <p:spPr>
          <a:xfrm>
            <a:off x="7517691" y="5068127"/>
            <a:ext cx="1860200" cy="1560976"/>
          </a:xfrm>
          <a:prstGeom prst="rect">
            <a:avLst/>
          </a:prstGeom>
        </p:spPr>
      </p:pic>
      <p:pic>
        <p:nvPicPr>
          <p:cNvPr id="19" name="Picture 18">
            <a:extLst>
              <a:ext uri="{FF2B5EF4-FFF2-40B4-BE49-F238E27FC236}">
                <a16:creationId xmlns:a16="http://schemas.microsoft.com/office/drawing/2014/main" id="{495421C7-D5E5-8B21-372B-0733041EE024}"/>
              </a:ext>
            </a:extLst>
          </p:cNvPr>
          <p:cNvPicPr>
            <a:picLocks noChangeAspect="1"/>
          </p:cNvPicPr>
          <p:nvPr/>
        </p:nvPicPr>
        <p:blipFill>
          <a:blip r:embed="rId18"/>
          <a:srcRect/>
          <a:stretch/>
        </p:blipFill>
        <p:spPr>
          <a:xfrm>
            <a:off x="8326531" y="3472874"/>
            <a:ext cx="2579284" cy="1692877"/>
          </a:xfrm>
          <a:prstGeom prst="rect">
            <a:avLst/>
          </a:prstGeom>
        </p:spPr>
      </p:pic>
      <p:pic>
        <p:nvPicPr>
          <p:cNvPr id="22" name="Picture 21">
            <a:extLst>
              <a:ext uri="{FF2B5EF4-FFF2-40B4-BE49-F238E27FC236}">
                <a16:creationId xmlns:a16="http://schemas.microsoft.com/office/drawing/2014/main" id="{C0D9BFF3-8E65-6999-90CC-577030FA5F24}"/>
              </a:ext>
            </a:extLst>
          </p:cNvPr>
          <p:cNvPicPr>
            <a:picLocks noChangeAspect="1"/>
          </p:cNvPicPr>
          <p:nvPr/>
        </p:nvPicPr>
        <p:blipFill>
          <a:blip r:embed="rId19"/>
          <a:srcRect/>
          <a:stretch/>
        </p:blipFill>
        <p:spPr>
          <a:xfrm>
            <a:off x="6496368" y="3473501"/>
            <a:ext cx="1734102" cy="1692877"/>
          </a:xfrm>
          <a:prstGeom prst="rect">
            <a:avLst/>
          </a:prstGeom>
        </p:spPr>
      </p:pic>
      <p:pic>
        <p:nvPicPr>
          <p:cNvPr id="3" name="Picture 2" descr="A red apple with water drops on it&#10;&#10;Description automatically generated">
            <a:extLst>
              <a:ext uri="{FF2B5EF4-FFF2-40B4-BE49-F238E27FC236}">
                <a16:creationId xmlns:a16="http://schemas.microsoft.com/office/drawing/2014/main" id="{E42EB6B9-14D8-FE62-CA20-A04087B461EC}"/>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837473B0-CC2E-450A-ABE3-18F120FF3D39}">
                <a1611:picAttrSrcUrl xmlns:a1611="http://schemas.microsoft.com/office/drawing/2016/11/main" r:id="rId22"/>
              </a:ext>
            </a:extLst>
          </a:blip>
          <a:stretch>
            <a:fillRect/>
          </a:stretch>
        </p:blipFill>
        <p:spPr>
          <a:xfrm>
            <a:off x="2371595" y="4602139"/>
            <a:ext cx="1876090" cy="1853207"/>
          </a:xfrm>
          <a:prstGeom prst="rect">
            <a:avLst/>
          </a:prstGeom>
        </p:spPr>
      </p:pic>
      <p:pic>
        <p:nvPicPr>
          <p:cNvPr id="4" name="Picture 3">
            <a:extLst>
              <a:ext uri="{FF2B5EF4-FFF2-40B4-BE49-F238E27FC236}">
                <a16:creationId xmlns:a16="http://schemas.microsoft.com/office/drawing/2014/main" id="{A546CC97-723A-04E6-7F88-B553F8BEECA1}"/>
              </a:ext>
            </a:extLst>
          </p:cNvPr>
          <p:cNvPicPr>
            <a:picLocks noChangeAspect="1"/>
          </p:cNvPicPr>
          <p:nvPr/>
        </p:nvPicPr>
        <p:blipFill>
          <a:blip r:embed="rId23"/>
          <a:srcRect/>
          <a:stretch/>
        </p:blipFill>
        <p:spPr>
          <a:xfrm>
            <a:off x="8728485" y="1712163"/>
            <a:ext cx="1734006" cy="1588291"/>
          </a:xfrm>
          <a:prstGeom prst="rect">
            <a:avLst/>
          </a:prstGeom>
        </p:spPr>
      </p:pic>
    </p:spTree>
    <p:custDataLst>
      <p:tags r:id="rId1"/>
    </p:custDataLst>
    <p:extLst>
      <p:ext uri="{BB962C8B-B14F-4D97-AF65-F5344CB8AC3E}">
        <p14:creationId xmlns:p14="http://schemas.microsoft.com/office/powerpoint/2010/main" val="15712792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een background with a black border&#10;&#10;Description automatically generated with medium confidence">
            <a:extLst>
              <a:ext uri="{FF2B5EF4-FFF2-40B4-BE49-F238E27FC236}">
                <a16:creationId xmlns:a16="http://schemas.microsoft.com/office/drawing/2014/main" id="{B69FCEAF-5A6C-8B2F-11E5-2B6F2FCEF8A7}"/>
              </a:ext>
            </a:extLst>
          </p:cNvPr>
          <p:cNvPicPr>
            <a:picLocks noChangeAspect="1"/>
          </p:cNvPicPr>
          <p:nvPr/>
        </p:nvPicPr>
        <p:blipFill>
          <a:blip r:embed="rId3">
            <a:extLst>
              <a:ext uri="{837473B0-CC2E-450A-ABE3-18F120FF3D39}">
                <a1611:picAttrSrcUrl xmlns:a1611="http://schemas.microsoft.com/office/drawing/2016/11/main" r:id="rId4"/>
              </a:ext>
            </a:extLst>
          </a:blip>
          <a:srcRect t="12500" b="12500"/>
          <a:stretch/>
        </p:blipFill>
        <p:spPr>
          <a:xfrm>
            <a:off x="0" y="0"/>
            <a:ext cx="12192000" cy="6858000"/>
          </a:xfrm>
          <a:prstGeom prst="rect">
            <a:avLst/>
          </a:prstGeom>
          <a:blipFill>
            <a:blip r:embed="rId5"/>
            <a:stretch>
              <a:fillRect/>
            </a:stretch>
          </a:blipFill>
        </p:spPr>
      </p:pic>
      <p:sp>
        <p:nvSpPr>
          <p:cNvPr id="2" name="Title 1"/>
          <p:cNvSpPr>
            <a:spLocks noGrp="1"/>
          </p:cNvSpPr>
          <p:nvPr>
            <p:ph type="title"/>
          </p:nvPr>
        </p:nvSpPr>
        <p:spPr>
          <a:xfrm>
            <a:off x="1486704" y="183222"/>
            <a:ext cx="7743825" cy="1143000"/>
          </a:xfrm>
          <a:effectLst>
            <a:outerShdw blurRad="50800" dist="38100" dir="8100000" algn="tr" rotWithShape="0">
              <a:prstClr val="black">
                <a:alpha val="40000"/>
              </a:prstClr>
            </a:outerShdw>
          </a:effectLst>
        </p:spPr>
        <p:txBody>
          <a:bodyPr>
            <a:normAutofit/>
          </a:bodyPr>
          <a:lstStyle/>
          <a:p>
            <a:pPr algn="l"/>
            <a:r>
              <a:rPr lang="en-US" sz="6000" dirty="0">
                <a:solidFill>
                  <a:schemeClr val="bg1"/>
                </a:solidFill>
                <a:latin typeface="Berlin Sans FB Demi" panose="020E0802020502020306" pitchFamily="34" charset="0"/>
              </a:rPr>
              <a:t>Point of Service</a:t>
            </a:r>
          </a:p>
        </p:txBody>
      </p:sp>
      <p:sp>
        <p:nvSpPr>
          <p:cNvPr id="3" name="Content Placeholder 2"/>
          <p:cNvSpPr>
            <a:spLocks noGrp="1"/>
          </p:cNvSpPr>
          <p:nvPr>
            <p:ph idx="1"/>
          </p:nvPr>
        </p:nvSpPr>
        <p:spPr>
          <a:xfrm>
            <a:off x="1565423" y="1326222"/>
            <a:ext cx="10042078" cy="4742348"/>
          </a:xfrm>
          <a:noFill/>
        </p:spPr>
        <p:txBody>
          <a:bodyPr>
            <a:normAutofit/>
          </a:bodyPr>
          <a:lstStyle/>
          <a:p>
            <a:pPr>
              <a:lnSpc>
                <a:spcPts val="3300"/>
              </a:lnSpc>
            </a:pPr>
            <a:r>
              <a:rPr lang="en-US" sz="3200" dirty="0">
                <a:solidFill>
                  <a:schemeClr val="bg1"/>
                </a:solidFill>
              </a:rPr>
              <a:t>Point of Service (POS) is when a determination can be made that all meal components have been offered and a reimbursable meal has been served to an eligible child.</a:t>
            </a:r>
          </a:p>
        </p:txBody>
      </p:sp>
      <p:sp>
        <p:nvSpPr>
          <p:cNvPr id="9" name="Rectangle 8">
            <a:extLst>
              <a:ext uri="{FF2B5EF4-FFF2-40B4-BE49-F238E27FC236}">
                <a16:creationId xmlns:a16="http://schemas.microsoft.com/office/drawing/2014/main" id="{85233BF3-4DB2-4845-9394-085692F42558}"/>
              </a:ext>
            </a:extLst>
          </p:cNvPr>
          <p:cNvSpPr/>
          <p:nvPr/>
        </p:nvSpPr>
        <p:spPr>
          <a:xfrm>
            <a:off x="3912899" y="2902826"/>
            <a:ext cx="7525895" cy="2769989"/>
          </a:xfrm>
          <a:prstGeom prst="rect">
            <a:avLst/>
          </a:prstGeom>
        </p:spPr>
        <p:txBody>
          <a:bodyPr wrap="square">
            <a:spAutoFit/>
          </a:bodyPr>
          <a:lstStyle/>
          <a:p>
            <a:pPr marL="400050" lvl="1">
              <a:lnSpc>
                <a:spcPts val="3300"/>
              </a:lnSpc>
              <a:spcAft>
                <a:spcPts val="600"/>
              </a:spcAft>
            </a:pPr>
            <a:r>
              <a:rPr lang="en-US" sz="2800" dirty="0">
                <a:solidFill>
                  <a:schemeClr val="bg1"/>
                </a:solidFill>
              </a:rPr>
              <a:t>This procedure is the same for breakfast and lunch and occurs at the end of the serving line.</a:t>
            </a:r>
          </a:p>
          <a:p>
            <a:pPr marL="1097280" lvl="1" indent="-457200">
              <a:spcAft>
                <a:spcPts val="600"/>
              </a:spcAft>
              <a:buFont typeface="Wingdings" panose="05000000000000000000" pitchFamily="2" charset="2"/>
              <a:buChar char="Ø"/>
            </a:pPr>
            <a:r>
              <a:rPr lang="en-US" sz="2600" dirty="0">
                <a:solidFill>
                  <a:schemeClr val="bg1"/>
                </a:solidFill>
              </a:rPr>
              <a:t>Breakfast - POS or </a:t>
            </a:r>
            <a:r>
              <a:rPr lang="en-US" sz="2600" i="1" dirty="0">
                <a:solidFill>
                  <a:schemeClr val="bg1"/>
                </a:solidFill>
              </a:rPr>
              <a:t>5 Day Breakfast Meal </a:t>
            </a:r>
          </a:p>
          <a:p>
            <a:pPr marL="640080" lvl="1">
              <a:spcAft>
                <a:spcPts val="600"/>
              </a:spcAft>
            </a:pPr>
            <a:r>
              <a:rPr lang="en-US" sz="2600" i="1" dirty="0">
                <a:solidFill>
                  <a:schemeClr val="bg1"/>
                </a:solidFill>
              </a:rPr>
              <a:t>	   Count Form</a:t>
            </a:r>
          </a:p>
          <a:p>
            <a:pPr marL="1097280" lvl="1" indent="-457200">
              <a:spcAft>
                <a:spcPts val="600"/>
              </a:spcAft>
              <a:buFont typeface="Wingdings" panose="05000000000000000000" pitchFamily="2" charset="2"/>
              <a:buChar char="Ø"/>
            </a:pPr>
            <a:r>
              <a:rPr lang="en-US" sz="2600" dirty="0">
                <a:solidFill>
                  <a:schemeClr val="bg1"/>
                </a:solidFill>
              </a:rPr>
              <a:t>Lunch- POS or </a:t>
            </a:r>
            <a:r>
              <a:rPr lang="en-US" sz="2600" i="1" dirty="0">
                <a:solidFill>
                  <a:schemeClr val="bg1"/>
                </a:solidFill>
              </a:rPr>
              <a:t>Lunch Meal Count Form </a:t>
            </a:r>
            <a:r>
              <a:rPr lang="en-US" sz="2600" dirty="0">
                <a:solidFill>
                  <a:schemeClr val="bg1"/>
                </a:solidFill>
              </a:rPr>
              <a:t>(POS failure)</a:t>
            </a:r>
            <a:endParaRPr lang="en-US" sz="2600" i="1" dirty="0">
              <a:solidFill>
                <a:schemeClr val="bg1"/>
              </a:solidFill>
            </a:endParaRPr>
          </a:p>
        </p:txBody>
      </p:sp>
      <p:pic>
        <p:nvPicPr>
          <p:cNvPr id="5" name="Picture 4" descr="A screen shot of a computer monitor&#10;&#10;Description automatically generated">
            <a:extLst>
              <a:ext uri="{FF2B5EF4-FFF2-40B4-BE49-F238E27FC236}">
                <a16:creationId xmlns:a16="http://schemas.microsoft.com/office/drawing/2014/main" id="{9DA405B3-7123-48DF-BF0B-C035095759F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6125" b="90000" l="1500" r="99250">
                        <a14:foregroundMark x1="1917" y1="7375" x2="35333" y2="9875"/>
                        <a14:foregroundMark x1="35333" y1="9875" x2="61167" y2="9750"/>
                        <a14:foregroundMark x1="61167" y1="9750" x2="91917" y2="10813"/>
                        <a14:foregroundMark x1="1583" y1="7375" x2="12417" y2="55937"/>
                        <a14:foregroundMark x1="37667" y1="59000" x2="34417" y2="71750"/>
                        <a14:foregroundMark x1="34417" y1="71750" x2="48750" y2="80938"/>
                        <a14:foregroundMark x1="48750" y1="80938" x2="66917" y2="82375"/>
                        <a14:foregroundMark x1="66917" y1="82375" x2="78250" y2="74438"/>
                        <a14:foregroundMark x1="78250" y1="74438" x2="79333" y2="62563"/>
                        <a14:foregroundMark x1="79333" y1="62563" x2="69417" y2="52750"/>
                        <a14:foregroundMark x1="69417" y1="52750" x2="55000" y2="50250"/>
                        <a14:foregroundMark x1="50417" y1="54750" x2="59000" y2="71563"/>
                        <a14:foregroundMark x1="59000" y1="71563" x2="60417" y2="72813"/>
                        <a14:foregroundMark x1="9167" y1="51688" x2="36583" y2="47250"/>
                        <a14:foregroundMark x1="98229" y1="49586" x2="99250" y2="49625"/>
                        <a14:foregroundMark x1="36583" y1="47250" x2="95378" y2="49478"/>
                        <a14:foregroundMark x1="28417" y1="57188" x2="23583" y2="69000"/>
                        <a14:foregroundMark x1="23583" y1="69000" x2="27000" y2="81375"/>
                        <a14:foregroundMark x1="27000" y1="81375" x2="37083" y2="84000"/>
                        <a14:foregroundMark x1="67250" y1="55937" x2="69667" y2="68750"/>
                        <a14:foregroundMark x1="20333" y1="86625" x2="59583" y2="89063"/>
                        <a14:foregroundMark x1="59583" y1="89063" x2="71833" y2="88688"/>
                        <a14:foregroundMark x1="71000" y1="86875" x2="75083" y2="83625"/>
                        <a14:foregroundMark x1="65583" y1="58000" x2="64250" y2="66125"/>
                        <a14:foregroundMark x1="81083" y1="75688" x2="80000" y2="81750"/>
                        <a14:foregroundMark x1="73750" y1="84813" x2="80250" y2="85438"/>
                        <a14:foregroundMark x1="48750" y1="89500" x2="52833" y2="89063"/>
                        <a14:foregroundMark x1="88417" y1="7313" x2="92750" y2="7938"/>
                        <a14:foregroundMark x1="94583" y1="6125" x2="93333" y2="20125"/>
                        <a14:foregroundMark x1="94000" y1="25438" x2="89000" y2="45125"/>
                        <a14:foregroundMark x1="16500" y1="11000" x2="9000" y2="20875"/>
                        <a14:foregroundMark x1="9000" y1="20875" x2="9000" y2="20938"/>
                        <a14:foregroundMark x1="38083" y1="82750" x2="56500" y2="84125"/>
                        <a14:foregroundMark x1="70500" y1="82938" x2="77833" y2="80688"/>
                        <a14:foregroundMark x1="51250" y1="27125" x2="59083" y2="25438"/>
                        <a14:backgroundMark x1="98417" y1="23000" x2="99750" y2="28875"/>
                        <a14:backgroundMark x1="98667" y1="22625" x2="96500" y2="28500"/>
                        <a14:backgroundMark x1="99250" y1="21563" x2="99250" y2="25063"/>
                        <a14:backgroundMark x1="98083" y1="29313" x2="99750" y2="46813"/>
                        <a14:backgroundMark x1="97333" y1="47188" x2="96500" y2="50875"/>
                        <a14:backgroundMark x1="99333" y1="10063" x2="99750" y2="11625"/>
                        <a14:backgroundMark x1="14667" y1="57688" x2="23583" y2="57125"/>
                        <a14:backgroundMark x1="97583" y1="11188" x2="99083" y2="21813"/>
                        <a14:backgroundMark x1="1750" y1="39375" x2="1750" y2="34625"/>
                        <a14:backgroundMark x1="583" y1="32313" x2="750" y2="31375"/>
                        <a14:backgroundMark x1="750" y1="29250" x2="333" y2="27688"/>
                        <a14:backgroundMark x1="583" y1="32750" x2="750" y2="33188"/>
                        <a14:backgroundMark x1="167" y1="24188" x2="167" y2="26500"/>
                      </a14:backgroundRemoval>
                    </a14:imgEffect>
                  </a14:imgLayer>
                </a14:imgProps>
              </a:ext>
            </a:extLst>
          </a:blip>
          <a:srcRect r="1430"/>
          <a:stretch/>
        </p:blipFill>
        <p:spPr>
          <a:xfrm>
            <a:off x="1486704" y="2775806"/>
            <a:ext cx="2533744" cy="3275875"/>
          </a:xfrm>
          <a:prstGeom prst="rect">
            <a:avLst/>
          </a:prstGeom>
        </p:spPr>
      </p:pic>
    </p:spTree>
    <p:extLst>
      <p:ext uri="{BB962C8B-B14F-4D97-AF65-F5344CB8AC3E}">
        <p14:creationId xmlns:p14="http://schemas.microsoft.com/office/powerpoint/2010/main" val="16415501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een background with a black border&#10;&#10;Description automatically generated with medium confidence">
            <a:extLst>
              <a:ext uri="{FF2B5EF4-FFF2-40B4-BE49-F238E27FC236}">
                <a16:creationId xmlns:a16="http://schemas.microsoft.com/office/drawing/2014/main" id="{9861466F-414B-DE48-21B2-55AA94F7C126}"/>
              </a:ext>
            </a:extLst>
          </p:cNvPr>
          <p:cNvPicPr>
            <a:picLocks noChangeAspect="1"/>
          </p:cNvPicPr>
          <p:nvPr/>
        </p:nvPicPr>
        <p:blipFill>
          <a:blip r:embed="rId3">
            <a:extLst>
              <a:ext uri="{837473B0-CC2E-450A-ABE3-18F120FF3D39}">
                <a1611:picAttrSrcUrl xmlns:a1611="http://schemas.microsoft.com/office/drawing/2016/11/main" r:id="rId4"/>
              </a:ext>
            </a:extLst>
          </a:blip>
          <a:srcRect t="12500" b="12500"/>
          <a:stretch/>
        </p:blipFill>
        <p:spPr>
          <a:xfrm>
            <a:off x="0" y="0"/>
            <a:ext cx="12192000" cy="6858000"/>
          </a:xfrm>
          <a:prstGeom prst="rect">
            <a:avLst/>
          </a:prstGeom>
          <a:blipFill>
            <a:blip r:embed="rId5"/>
            <a:stretch>
              <a:fillRect/>
            </a:stretch>
          </a:blipFill>
        </p:spPr>
      </p:pic>
      <p:sp>
        <p:nvSpPr>
          <p:cNvPr id="4" name="TextBox 3"/>
          <p:cNvSpPr txBox="1"/>
          <p:nvPr/>
        </p:nvSpPr>
        <p:spPr>
          <a:xfrm>
            <a:off x="2090836" y="2825193"/>
            <a:ext cx="8759773" cy="2800767"/>
          </a:xfrm>
          <a:prstGeom prst="rect">
            <a:avLst/>
          </a:prstGeom>
          <a:noFill/>
        </p:spPr>
        <p:txBody>
          <a:bodyPr wrap="square" rtlCol="0">
            <a:spAutoFit/>
          </a:bodyPr>
          <a:lstStyle/>
          <a:p>
            <a:pPr marL="457200" indent="-457200">
              <a:buFont typeface="Wingdings" panose="05000000000000000000" pitchFamily="2" charset="2"/>
              <a:buChar char="Ø"/>
            </a:pPr>
            <a:r>
              <a:rPr lang="en-US" sz="2800" dirty="0">
                <a:solidFill>
                  <a:schemeClr val="bg1"/>
                </a:solidFill>
              </a:rPr>
              <a:t>Items that run out during meal service, must be immediately replenished or replaced with a suitable substitution in order for the meals to be reimbursable</a:t>
            </a:r>
          </a:p>
          <a:p>
            <a:pPr marL="457200" indent="-457200">
              <a:buFont typeface="Wingdings" panose="05000000000000000000" pitchFamily="2" charset="2"/>
              <a:buChar char="Ø"/>
            </a:pPr>
            <a:endParaRPr lang="en-US" sz="800" dirty="0">
              <a:solidFill>
                <a:schemeClr val="bg1"/>
              </a:solidFill>
            </a:endParaRPr>
          </a:p>
          <a:p>
            <a:pPr marL="457200" indent="-457200">
              <a:buFont typeface="Wingdings" panose="05000000000000000000" pitchFamily="2" charset="2"/>
              <a:buChar char="Ø"/>
            </a:pPr>
            <a:r>
              <a:rPr lang="en-US" sz="2800" dirty="0">
                <a:solidFill>
                  <a:schemeClr val="bg1"/>
                </a:solidFill>
              </a:rPr>
              <a:t>If an item runs out during service, all students who take a complete meal after that point </a:t>
            </a:r>
            <a:r>
              <a:rPr lang="en-US" sz="2800" b="1" dirty="0">
                <a:solidFill>
                  <a:schemeClr val="bg1"/>
                </a:solidFill>
              </a:rPr>
              <a:t>cannot be</a:t>
            </a:r>
            <a:r>
              <a:rPr lang="en-US" sz="2800" dirty="0">
                <a:solidFill>
                  <a:schemeClr val="bg1"/>
                </a:solidFill>
              </a:rPr>
              <a:t> claimed as reimbursable until that item is replaced </a:t>
            </a:r>
          </a:p>
        </p:txBody>
      </p:sp>
      <p:sp>
        <p:nvSpPr>
          <p:cNvPr id="2" name="Title 1"/>
          <p:cNvSpPr>
            <a:spLocks noGrp="1"/>
          </p:cNvSpPr>
          <p:nvPr>
            <p:ph type="title"/>
          </p:nvPr>
        </p:nvSpPr>
        <p:spPr>
          <a:xfrm>
            <a:off x="0" y="321582"/>
            <a:ext cx="12192000" cy="788857"/>
          </a:xfrm>
          <a:effectLst>
            <a:outerShdw blurRad="50800" dist="38100" dir="8100000" algn="tr" rotWithShape="0">
              <a:prstClr val="black">
                <a:alpha val="40000"/>
              </a:prstClr>
            </a:outerShdw>
          </a:effectLst>
        </p:spPr>
        <p:txBody>
          <a:bodyPr>
            <a:noAutofit/>
          </a:bodyPr>
          <a:lstStyle/>
          <a:p>
            <a:pPr algn="ctr"/>
            <a:r>
              <a:rPr lang="en-US" sz="4400" dirty="0">
                <a:solidFill>
                  <a:schemeClr val="bg1"/>
                </a:solidFill>
                <a:latin typeface="Berlin Sans FB Demi" panose="020E0802020502020306" pitchFamily="34" charset="0"/>
              </a:rPr>
              <a:t>Ensuring All Meals Are Reimbursable</a:t>
            </a:r>
          </a:p>
        </p:txBody>
      </p:sp>
      <p:sp>
        <p:nvSpPr>
          <p:cNvPr id="3" name="Content Placeholder 2"/>
          <p:cNvSpPr>
            <a:spLocks noGrp="1"/>
          </p:cNvSpPr>
          <p:nvPr>
            <p:ph idx="1"/>
          </p:nvPr>
        </p:nvSpPr>
        <p:spPr>
          <a:xfrm>
            <a:off x="1516827" y="1232040"/>
            <a:ext cx="9907793" cy="4941798"/>
          </a:xfrm>
          <a:noFill/>
        </p:spPr>
        <p:txBody>
          <a:bodyPr>
            <a:normAutofit/>
          </a:bodyPr>
          <a:lstStyle/>
          <a:p>
            <a:pPr>
              <a:lnSpc>
                <a:spcPts val="3300"/>
              </a:lnSpc>
            </a:pPr>
            <a:r>
              <a:rPr lang="en-US" sz="3200" dirty="0">
                <a:solidFill>
                  <a:schemeClr val="bg1"/>
                </a:solidFill>
              </a:rPr>
              <a:t>For reimbursable meals to be claimed during service, </a:t>
            </a:r>
            <a:r>
              <a:rPr lang="en-US" sz="3200" b="1" dirty="0">
                <a:solidFill>
                  <a:schemeClr val="bg1"/>
                </a:solidFill>
              </a:rPr>
              <a:t>all</a:t>
            </a:r>
            <a:r>
              <a:rPr lang="en-US" sz="3200" dirty="0">
                <a:solidFill>
                  <a:schemeClr val="bg1"/>
                </a:solidFill>
              </a:rPr>
              <a:t> food items must be offered and available for every student. </a:t>
            </a:r>
          </a:p>
          <a:p>
            <a:pPr>
              <a:lnSpc>
                <a:spcPts val="3300"/>
              </a:lnSpc>
            </a:pPr>
            <a:endParaRPr lang="en-US" sz="3200" dirty="0">
              <a:solidFill>
                <a:schemeClr val="bg1"/>
              </a:solidFill>
            </a:endParaRPr>
          </a:p>
          <a:p>
            <a:pPr>
              <a:lnSpc>
                <a:spcPts val="3300"/>
              </a:lnSpc>
            </a:pPr>
            <a:endParaRPr lang="en-US" sz="3200" dirty="0">
              <a:solidFill>
                <a:schemeClr val="bg1"/>
              </a:solidFill>
            </a:endParaRPr>
          </a:p>
          <a:p>
            <a:pPr>
              <a:lnSpc>
                <a:spcPts val="3300"/>
              </a:lnSpc>
            </a:pPr>
            <a:endParaRPr lang="en-US" sz="3200" dirty="0">
              <a:solidFill>
                <a:schemeClr val="bg1"/>
              </a:solidFill>
            </a:endParaRPr>
          </a:p>
          <a:p>
            <a:pPr>
              <a:lnSpc>
                <a:spcPts val="3300"/>
              </a:lnSpc>
            </a:pPr>
            <a:endParaRPr lang="en-US" sz="3200" dirty="0">
              <a:solidFill>
                <a:schemeClr val="bg1"/>
              </a:solidFill>
            </a:endParaRPr>
          </a:p>
        </p:txBody>
      </p:sp>
    </p:spTree>
    <p:extLst>
      <p:ext uri="{BB962C8B-B14F-4D97-AF65-F5344CB8AC3E}">
        <p14:creationId xmlns:p14="http://schemas.microsoft.com/office/powerpoint/2010/main" val="23672161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550003B-78F1-5AEE-9548-01696165657A}"/>
              </a:ext>
            </a:extLst>
          </p:cNvPr>
          <p:cNvSpPr/>
          <p:nvPr/>
        </p:nvSpPr>
        <p:spPr>
          <a:xfrm>
            <a:off x="0" y="0"/>
            <a:ext cx="12192000" cy="6847242"/>
          </a:xfrm>
          <a:prstGeom prst="rect">
            <a:avLst/>
          </a:prstGeom>
          <a:blipFill>
            <a:blip r:embed="rId3"/>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2582C40-7FA5-E51E-802E-18B4D95493A8}"/>
              </a:ext>
            </a:extLst>
          </p:cNvPr>
          <p:cNvSpPr/>
          <p:nvPr/>
        </p:nvSpPr>
        <p:spPr>
          <a:xfrm>
            <a:off x="0" y="-148983"/>
            <a:ext cx="1460773" cy="3924667"/>
          </a:xfrm>
          <a:prstGeom prst="rect">
            <a:avLst/>
          </a:prstGeom>
          <a:solidFill>
            <a:srgbClr val="FFF5E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5" name="TextBox 274"/>
          <p:cNvSpPr txBox="1"/>
          <p:nvPr/>
        </p:nvSpPr>
        <p:spPr>
          <a:xfrm>
            <a:off x="1524000" y="5272749"/>
            <a:ext cx="9144000" cy="1384995"/>
          </a:xfrm>
          <a:prstGeom prst="rect">
            <a:avLst/>
          </a:prstGeom>
          <a:solidFill>
            <a:schemeClr val="accent2">
              <a:lumMod val="20000"/>
              <a:lumOff val="80000"/>
            </a:schemeClr>
          </a:solidFill>
        </p:spPr>
        <p:txBody>
          <a:bodyPr wrap="square" rtlCol="0">
            <a:spAutoFit/>
          </a:bodyPr>
          <a:lstStyle/>
          <a:p>
            <a:pPr marL="182880"/>
            <a:r>
              <a:rPr lang="en-US" sz="2800" dirty="0">
                <a:solidFill>
                  <a:srgbClr val="0A0B0E"/>
                </a:solidFill>
              </a:rPr>
              <a:t>The student takes the last apple on the serving line. Until that fruit is replenished, every meal taken after that point is </a:t>
            </a:r>
            <a:r>
              <a:rPr lang="en-US" sz="2800" b="1" dirty="0">
                <a:solidFill>
                  <a:srgbClr val="0A0B0E"/>
                </a:solidFill>
              </a:rPr>
              <a:t>not</a:t>
            </a:r>
            <a:r>
              <a:rPr lang="en-US" sz="2800" dirty="0">
                <a:solidFill>
                  <a:srgbClr val="0A0B0E"/>
                </a:solidFill>
              </a:rPr>
              <a:t> considered reimbursable, as all items were not offered.</a:t>
            </a:r>
          </a:p>
        </p:txBody>
      </p:sp>
      <p:pic>
        <p:nvPicPr>
          <p:cNvPr id="226" name="Picture 2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6030" y="-1337077"/>
            <a:ext cx="10369599" cy="6155071"/>
          </a:xfrm>
          <a:prstGeom prst="rect">
            <a:avLst/>
          </a:prstGeom>
        </p:spPr>
      </p:pic>
      <p:pic>
        <p:nvPicPr>
          <p:cNvPr id="46" name="Man4">
            <a:extLst>
              <a:ext uri="{FF2B5EF4-FFF2-40B4-BE49-F238E27FC236}">
                <a16:creationId xmlns:a16="http://schemas.microsoft.com/office/drawing/2014/main" id="{1D41BA8A-C8B8-4B75-81B3-E5422C4241BA}"/>
              </a:ext>
            </a:extLst>
          </p:cNvPr>
          <p:cNvPicPr>
            <a:picLocks noChangeAspect="1" noChangeArrowheads="1"/>
          </p:cNvPicPr>
          <p:nvPr/>
        </p:nvPicPr>
        <p:blipFill>
          <a:blip r:embed="rId5"/>
          <a:srcRect/>
          <a:stretch/>
        </p:blipFill>
        <p:spPr bwMode="auto">
          <a:xfrm>
            <a:off x="2995798" y="1"/>
            <a:ext cx="1860401" cy="3850175"/>
          </a:xfrm>
          <a:prstGeom prst="rect">
            <a:avLst/>
          </a:prstGeom>
          <a:noFill/>
          <a:extLst>
            <a:ext uri="{909E8E84-426E-40DD-AFC4-6F175D3DCCD1}">
              <a14:hiddenFill xmlns:a14="http://schemas.microsoft.com/office/drawing/2010/main">
                <a:solidFill>
                  <a:srgbClr val="FFFFFF"/>
                </a:solidFill>
              </a14:hiddenFill>
            </a:ext>
          </a:extLst>
        </p:spPr>
      </p:pic>
      <p:pic>
        <p:nvPicPr>
          <p:cNvPr id="71" name="Man3">
            <a:extLst>
              <a:ext uri="{FF2B5EF4-FFF2-40B4-BE49-F238E27FC236}">
                <a16:creationId xmlns:a16="http://schemas.microsoft.com/office/drawing/2014/main" id="{9337F2BA-B4F9-4A50-A0C7-257AFEDEAB53}"/>
              </a:ext>
            </a:extLst>
          </p:cNvPr>
          <p:cNvPicPr>
            <a:picLocks noChangeAspect="1" noChangeArrowheads="1"/>
          </p:cNvPicPr>
          <p:nvPr/>
        </p:nvPicPr>
        <p:blipFill>
          <a:blip r:embed="rId6"/>
          <a:srcRect/>
          <a:stretch/>
        </p:blipFill>
        <p:spPr bwMode="auto">
          <a:xfrm flipH="1">
            <a:off x="8662923" y="208303"/>
            <a:ext cx="1178495" cy="4348873"/>
          </a:xfrm>
          <a:prstGeom prst="rect">
            <a:avLst/>
          </a:prstGeom>
          <a:noFill/>
          <a:extLst>
            <a:ext uri="{909E8E84-426E-40DD-AFC4-6F175D3DCCD1}">
              <a14:hiddenFill xmlns:a14="http://schemas.microsoft.com/office/drawing/2010/main">
                <a:solidFill>
                  <a:srgbClr val="FFFFFF"/>
                </a:solidFill>
              </a14:hiddenFill>
            </a:ext>
          </a:extLst>
        </p:spPr>
      </p:pic>
      <p:pic>
        <p:nvPicPr>
          <p:cNvPr id="256" name="Picture 255"/>
          <p:cNvPicPr>
            <a:picLocks noChangeAspect="1"/>
          </p:cNvPicPr>
          <p:nvPr/>
        </p:nvPicPr>
        <p:blipFill rotWithShape="1">
          <a:blip r:embed="rId7">
            <a:extLst>
              <a:ext uri="{BEBA8EAE-BF5A-486C-A8C5-ECC9F3942E4B}">
                <a14:imgProps xmlns:a14="http://schemas.microsoft.com/office/drawing/2010/main">
                  <a14:imgLayer r:embed="rId8">
                    <a14:imgEffect>
                      <a14:backgroundRemoval t="66514" b="98624" l="47609" r="99725">
                        <a14:foregroundMark x1="54810" y1="67890" x2="99010" y2="67982"/>
                        <a14:backgroundMark x1="48048" y1="81743" x2="50247" y2="82294"/>
                        <a14:backgroundMark x1="50192" y1="83028" x2="49863" y2="94495"/>
                      </a14:backgroundRemoval>
                    </a14:imgEffect>
                  </a14:imgLayer>
                </a14:imgProps>
              </a:ext>
              <a:ext uri="{28A0092B-C50C-407E-A947-70E740481C1C}">
                <a14:useLocalDpi xmlns:a14="http://schemas.microsoft.com/office/drawing/2010/main" val="0"/>
              </a:ext>
            </a:extLst>
          </a:blip>
          <a:srcRect l="47585" t="64493" r="-1"/>
          <a:stretch/>
        </p:blipFill>
        <p:spPr>
          <a:xfrm>
            <a:off x="6364652" y="2627996"/>
            <a:ext cx="5430977" cy="2204600"/>
          </a:xfrm>
          <a:prstGeom prst="rect">
            <a:avLst/>
          </a:prstGeom>
        </p:spPr>
      </p:pic>
      <p:pic>
        <p:nvPicPr>
          <p:cNvPr id="100" name="Picture 99"/>
          <p:cNvPicPr>
            <a:picLocks noChangeAspect="1"/>
          </p:cNvPicPr>
          <p:nvPr/>
        </p:nvPicPr>
        <p:blipFill>
          <a:blip r:embed="rId9">
            <a:extLst>
              <a:ext uri="{BEBA8EAE-BF5A-486C-A8C5-ECC9F3942E4B}">
                <a14:imgProps xmlns:a14="http://schemas.microsoft.com/office/drawing/2010/main">
                  <a14:imgLayer r:embed="rId10">
                    <a14:imgEffect>
                      <a14:backgroundRemoval t="1093" b="96175" l="9783" r="89493">
                        <a14:foregroundMark x1="17391" y1="59563" x2="16667" y2="75956"/>
                      </a14:backgroundRemoval>
                    </a14:imgEffect>
                  </a14:imgLayer>
                </a14:imgProps>
              </a:ext>
              <a:ext uri="{28A0092B-C50C-407E-A947-70E740481C1C}">
                <a14:useLocalDpi xmlns:a14="http://schemas.microsoft.com/office/drawing/2010/main" val="0"/>
              </a:ext>
            </a:extLst>
          </a:blip>
          <a:stretch>
            <a:fillRect/>
          </a:stretch>
        </p:blipFill>
        <p:spPr>
          <a:xfrm>
            <a:off x="8820473" y="2751540"/>
            <a:ext cx="481925" cy="319537"/>
          </a:xfrm>
          <a:prstGeom prst="rect">
            <a:avLst/>
          </a:prstGeom>
        </p:spPr>
      </p:pic>
      <p:pic>
        <p:nvPicPr>
          <p:cNvPr id="227" name="Picture 226"/>
          <p:cNvPicPr>
            <a:picLocks noChangeAspect="1"/>
          </p:cNvPicPr>
          <p:nvPr/>
        </p:nvPicPr>
        <p:blipFill>
          <a:blip r:embed="rId9">
            <a:extLst>
              <a:ext uri="{BEBA8EAE-BF5A-486C-A8C5-ECC9F3942E4B}">
                <a14:imgProps xmlns:a14="http://schemas.microsoft.com/office/drawing/2010/main">
                  <a14:imgLayer r:embed="rId10">
                    <a14:imgEffect>
                      <a14:backgroundRemoval t="1093" b="96175" l="9783" r="89493">
                        <a14:foregroundMark x1="17391" y1="59563" x2="16667" y2="75956"/>
                      </a14:backgroundRemoval>
                    </a14:imgEffect>
                  </a14:imgLayer>
                </a14:imgProps>
              </a:ext>
              <a:ext uri="{28A0092B-C50C-407E-A947-70E740481C1C}">
                <a14:useLocalDpi xmlns:a14="http://schemas.microsoft.com/office/drawing/2010/main" val="0"/>
              </a:ext>
            </a:extLst>
          </a:blip>
          <a:stretch>
            <a:fillRect/>
          </a:stretch>
        </p:blipFill>
        <p:spPr>
          <a:xfrm>
            <a:off x="8424425" y="2740536"/>
            <a:ext cx="473286" cy="313809"/>
          </a:xfrm>
          <a:prstGeom prst="rect">
            <a:avLst/>
          </a:prstGeom>
        </p:spPr>
      </p:pic>
      <p:pic>
        <p:nvPicPr>
          <p:cNvPr id="228" name="Picture 227"/>
          <p:cNvPicPr>
            <a:picLocks noChangeAspect="1"/>
          </p:cNvPicPr>
          <p:nvPr/>
        </p:nvPicPr>
        <p:blipFill>
          <a:blip r:embed="rId9">
            <a:extLst>
              <a:ext uri="{BEBA8EAE-BF5A-486C-A8C5-ECC9F3942E4B}">
                <a14:imgProps xmlns:a14="http://schemas.microsoft.com/office/drawing/2010/main">
                  <a14:imgLayer r:embed="rId10">
                    <a14:imgEffect>
                      <a14:backgroundRemoval t="1093" b="96175" l="9783" r="89493">
                        <a14:foregroundMark x1="17391" y1="59563" x2="16667" y2="75956"/>
                      </a14:backgroundRemoval>
                    </a14:imgEffect>
                  </a14:imgLayer>
                </a14:imgProps>
              </a:ext>
              <a:ext uri="{28A0092B-C50C-407E-A947-70E740481C1C}">
                <a14:useLocalDpi xmlns:a14="http://schemas.microsoft.com/office/drawing/2010/main" val="0"/>
              </a:ext>
            </a:extLst>
          </a:blip>
          <a:stretch>
            <a:fillRect/>
          </a:stretch>
        </p:blipFill>
        <p:spPr>
          <a:xfrm>
            <a:off x="8624889" y="2950132"/>
            <a:ext cx="481925" cy="319537"/>
          </a:xfrm>
          <a:prstGeom prst="rect">
            <a:avLst/>
          </a:prstGeom>
        </p:spPr>
      </p:pic>
      <p:pic>
        <p:nvPicPr>
          <p:cNvPr id="230" name="Picture 229"/>
          <p:cNvPicPr>
            <a:picLocks noChangeAspect="1"/>
          </p:cNvPicPr>
          <p:nvPr/>
        </p:nvPicPr>
        <p:blipFill>
          <a:blip r:embed="rId9">
            <a:extLst>
              <a:ext uri="{BEBA8EAE-BF5A-486C-A8C5-ECC9F3942E4B}">
                <a14:imgProps xmlns:a14="http://schemas.microsoft.com/office/drawing/2010/main">
                  <a14:imgLayer r:embed="rId10">
                    <a14:imgEffect>
                      <a14:backgroundRemoval t="1093" b="96175" l="9783" r="89493">
                        <a14:foregroundMark x1="17391" y1="59563" x2="16667" y2="75956"/>
                      </a14:backgroundRemoval>
                    </a14:imgEffect>
                  </a14:imgLayer>
                </a14:imgProps>
              </a:ext>
              <a:ext uri="{28A0092B-C50C-407E-A947-70E740481C1C}">
                <a14:useLocalDpi xmlns:a14="http://schemas.microsoft.com/office/drawing/2010/main" val="0"/>
              </a:ext>
            </a:extLst>
          </a:blip>
          <a:stretch>
            <a:fillRect/>
          </a:stretch>
        </p:blipFill>
        <p:spPr>
          <a:xfrm>
            <a:off x="8203093" y="2931693"/>
            <a:ext cx="481925" cy="319537"/>
          </a:xfrm>
          <a:prstGeom prst="rect">
            <a:avLst/>
          </a:prstGeom>
        </p:spPr>
      </p:pic>
      <p:grpSp>
        <p:nvGrpSpPr>
          <p:cNvPr id="235" name="Group 234"/>
          <p:cNvGrpSpPr/>
          <p:nvPr/>
        </p:nvGrpSpPr>
        <p:grpSpPr>
          <a:xfrm>
            <a:off x="9574513" y="2746829"/>
            <a:ext cx="521009" cy="284985"/>
            <a:chOff x="2027934" y="772011"/>
            <a:chExt cx="3295650" cy="1602607"/>
          </a:xfrm>
        </p:grpSpPr>
        <p:pic>
          <p:nvPicPr>
            <p:cNvPr id="236" name="Picture 235"/>
            <p:cNvPicPr>
              <a:picLocks noChangeAspect="1"/>
            </p:cNvPicPr>
            <p:nvPr/>
          </p:nvPicPr>
          <p:blipFill>
            <a:blip r:embed="rId11">
              <a:extLst>
                <a:ext uri="{BEBA8EAE-BF5A-486C-A8C5-ECC9F3942E4B}">
                  <a14:imgProps xmlns:a14="http://schemas.microsoft.com/office/drawing/2010/main">
                    <a14:imgLayer r:embed="rId12">
                      <a14:imgEffect>
                        <a14:backgroundRemoval t="690" b="100000" l="289" r="99711"/>
                      </a14:imgEffect>
                    </a14:imgLayer>
                  </a14:imgProps>
                </a:ext>
                <a:ext uri="{28A0092B-C50C-407E-A947-70E740481C1C}">
                  <a14:useLocalDpi xmlns:a14="http://schemas.microsoft.com/office/drawing/2010/main" val="0"/>
                </a:ext>
              </a:extLst>
            </a:blip>
            <a:stretch>
              <a:fillRect/>
            </a:stretch>
          </p:blipFill>
          <p:spPr>
            <a:xfrm>
              <a:off x="2027934" y="993493"/>
              <a:ext cx="3295650" cy="1381125"/>
            </a:xfrm>
            <a:prstGeom prst="rect">
              <a:avLst/>
            </a:prstGeom>
          </p:spPr>
        </p:pic>
        <p:pic>
          <p:nvPicPr>
            <p:cNvPr id="237" name="Picture 18" descr="Crispy Potato Wedges Recipe | Recipe | Wedges recipe, Recipes, Potato  wedges recipe"/>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30824" b="69412" l="11563" r="84688">
                          <a14:foregroundMark x1="18906" y1="67529" x2="31406" y2="68235"/>
                          <a14:foregroundMark x1="29688" y1="68471" x2="73906" y2="69412"/>
                          <a14:foregroundMark x1="15313" y1="67529" x2="21875" y2="62824"/>
                          <a14:foregroundMark x1="14688" y1="62353" x2="19219" y2="58824"/>
                          <a14:backgroundMark x1="23281" y1="71765" x2="77344" y2="71765"/>
                          <a14:backgroundMark x1="76719" y1="70353" x2="16719" y2="69882"/>
                        </a14:backgroundRemoval>
                      </a14:imgEffect>
                    </a14:imgLayer>
                  </a14:imgProps>
                </a:ext>
                <a:ext uri="{28A0092B-C50C-407E-A947-70E740481C1C}">
                  <a14:useLocalDpi xmlns:a14="http://schemas.microsoft.com/office/drawing/2010/main" val="0"/>
                </a:ext>
              </a:extLst>
            </a:blip>
            <a:srcRect l="10748" t="25412" r="14553" b="23238"/>
            <a:stretch/>
          </p:blipFill>
          <p:spPr bwMode="auto">
            <a:xfrm rot="21314381">
              <a:off x="2361643" y="772011"/>
              <a:ext cx="2668885" cy="1064475"/>
            </a:xfrm>
            <a:prstGeom prst="rect">
              <a:avLst/>
            </a:prstGeom>
            <a:noFill/>
            <a:extLst>
              <a:ext uri="{909E8E84-426E-40DD-AFC4-6F175D3DCCD1}">
                <a14:hiddenFill xmlns:a14="http://schemas.microsoft.com/office/drawing/2010/main">
                  <a:solidFill>
                    <a:srgbClr val="FFFFFF"/>
                  </a:solidFill>
                </a14:hiddenFill>
              </a:ext>
            </a:extLst>
          </p:spPr>
        </p:pic>
      </p:grpSp>
      <p:pic>
        <p:nvPicPr>
          <p:cNvPr id="229" name="Picture 228"/>
          <p:cNvPicPr>
            <a:picLocks noChangeAspect="1"/>
          </p:cNvPicPr>
          <p:nvPr/>
        </p:nvPicPr>
        <p:blipFill>
          <a:blip r:embed="rId9">
            <a:extLst>
              <a:ext uri="{BEBA8EAE-BF5A-486C-A8C5-ECC9F3942E4B}">
                <a14:imgProps xmlns:a14="http://schemas.microsoft.com/office/drawing/2010/main">
                  <a14:imgLayer r:embed="rId10">
                    <a14:imgEffect>
                      <a14:backgroundRemoval t="1093" b="96175" l="9783" r="89493">
                        <a14:foregroundMark x1="17391" y1="59563" x2="16667" y2="75956"/>
                      </a14:backgroundRemoval>
                    </a14:imgEffect>
                  </a14:imgLayer>
                </a14:imgProps>
              </a:ext>
              <a:ext uri="{28A0092B-C50C-407E-A947-70E740481C1C}">
                <a14:useLocalDpi xmlns:a14="http://schemas.microsoft.com/office/drawing/2010/main" val="0"/>
              </a:ext>
            </a:extLst>
          </a:blip>
          <a:stretch>
            <a:fillRect/>
          </a:stretch>
        </p:blipFill>
        <p:spPr>
          <a:xfrm>
            <a:off x="8443004" y="3155845"/>
            <a:ext cx="481925" cy="319537"/>
          </a:xfrm>
          <a:prstGeom prst="rect">
            <a:avLst/>
          </a:prstGeom>
        </p:spPr>
      </p:pic>
      <p:grpSp>
        <p:nvGrpSpPr>
          <p:cNvPr id="257" name="Group 256"/>
          <p:cNvGrpSpPr/>
          <p:nvPr/>
        </p:nvGrpSpPr>
        <p:grpSpPr>
          <a:xfrm>
            <a:off x="10019613" y="2766018"/>
            <a:ext cx="521009" cy="284985"/>
            <a:chOff x="2027934" y="772011"/>
            <a:chExt cx="3295650" cy="1602607"/>
          </a:xfrm>
        </p:grpSpPr>
        <p:pic>
          <p:nvPicPr>
            <p:cNvPr id="258" name="Picture 257"/>
            <p:cNvPicPr>
              <a:picLocks noChangeAspect="1"/>
            </p:cNvPicPr>
            <p:nvPr/>
          </p:nvPicPr>
          <p:blipFill>
            <a:blip r:embed="rId11">
              <a:extLst>
                <a:ext uri="{BEBA8EAE-BF5A-486C-A8C5-ECC9F3942E4B}">
                  <a14:imgProps xmlns:a14="http://schemas.microsoft.com/office/drawing/2010/main">
                    <a14:imgLayer r:embed="rId12">
                      <a14:imgEffect>
                        <a14:backgroundRemoval t="690" b="100000" l="289" r="99711"/>
                      </a14:imgEffect>
                    </a14:imgLayer>
                  </a14:imgProps>
                </a:ext>
                <a:ext uri="{28A0092B-C50C-407E-A947-70E740481C1C}">
                  <a14:useLocalDpi xmlns:a14="http://schemas.microsoft.com/office/drawing/2010/main" val="0"/>
                </a:ext>
              </a:extLst>
            </a:blip>
            <a:stretch>
              <a:fillRect/>
            </a:stretch>
          </p:blipFill>
          <p:spPr>
            <a:xfrm>
              <a:off x="2027934" y="993493"/>
              <a:ext cx="3295650" cy="1381125"/>
            </a:xfrm>
            <a:prstGeom prst="rect">
              <a:avLst/>
            </a:prstGeom>
          </p:spPr>
        </p:pic>
        <p:pic>
          <p:nvPicPr>
            <p:cNvPr id="259" name="Picture 18" descr="Crispy Potato Wedges Recipe | Recipe | Wedges recipe, Recipes, Potato  wedges recipe"/>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30824" b="69412" l="11563" r="84688">
                          <a14:foregroundMark x1="18906" y1="67529" x2="31406" y2="68235"/>
                          <a14:foregroundMark x1="29688" y1="68471" x2="73906" y2="69412"/>
                          <a14:foregroundMark x1="15313" y1="67529" x2="21875" y2="62824"/>
                          <a14:foregroundMark x1="14688" y1="62353" x2="19219" y2="58824"/>
                          <a14:backgroundMark x1="23281" y1="71765" x2="77344" y2="71765"/>
                          <a14:backgroundMark x1="76719" y1="70353" x2="16719" y2="69882"/>
                        </a14:backgroundRemoval>
                      </a14:imgEffect>
                    </a14:imgLayer>
                  </a14:imgProps>
                </a:ext>
                <a:ext uri="{28A0092B-C50C-407E-A947-70E740481C1C}">
                  <a14:useLocalDpi xmlns:a14="http://schemas.microsoft.com/office/drawing/2010/main" val="0"/>
                </a:ext>
              </a:extLst>
            </a:blip>
            <a:srcRect l="10748" t="25412" r="14553" b="23238"/>
            <a:stretch/>
          </p:blipFill>
          <p:spPr bwMode="auto">
            <a:xfrm rot="21314381">
              <a:off x="2361643" y="772011"/>
              <a:ext cx="2668885" cy="10644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0" name="Group 259"/>
          <p:cNvGrpSpPr/>
          <p:nvPr/>
        </p:nvGrpSpPr>
        <p:grpSpPr>
          <a:xfrm>
            <a:off x="9357511" y="2955103"/>
            <a:ext cx="521009" cy="284985"/>
            <a:chOff x="2027934" y="772011"/>
            <a:chExt cx="3295650" cy="1602607"/>
          </a:xfrm>
        </p:grpSpPr>
        <p:pic>
          <p:nvPicPr>
            <p:cNvPr id="261" name="Picture 260"/>
            <p:cNvPicPr>
              <a:picLocks noChangeAspect="1"/>
            </p:cNvPicPr>
            <p:nvPr/>
          </p:nvPicPr>
          <p:blipFill>
            <a:blip r:embed="rId11">
              <a:extLst>
                <a:ext uri="{BEBA8EAE-BF5A-486C-A8C5-ECC9F3942E4B}">
                  <a14:imgProps xmlns:a14="http://schemas.microsoft.com/office/drawing/2010/main">
                    <a14:imgLayer r:embed="rId12">
                      <a14:imgEffect>
                        <a14:backgroundRemoval t="690" b="100000" l="289" r="99711"/>
                      </a14:imgEffect>
                    </a14:imgLayer>
                  </a14:imgProps>
                </a:ext>
                <a:ext uri="{28A0092B-C50C-407E-A947-70E740481C1C}">
                  <a14:useLocalDpi xmlns:a14="http://schemas.microsoft.com/office/drawing/2010/main" val="0"/>
                </a:ext>
              </a:extLst>
            </a:blip>
            <a:stretch>
              <a:fillRect/>
            </a:stretch>
          </p:blipFill>
          <p:spPr>
            <a:xfrm>
              <a:off x="2027934" y="993493"/>
              <a:ext cx="3295650" cy="1381125"/>
            </a:xfrm>
            <a:prstGeom prst="rect">
              <a:avLst/>
            </a:prstGeom>
          </p:spPr>
        </p:pic>
        <p:pic>
          <p:nvPicPr>
            <p:cNvPr id="262" name="Picture 18" descr="Crispy Potato Wedges Recipe | Recipe | Wedges recipe, Recipes, Potato  wedges recipe"/>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30824" b="69412" l="11563" r="84688">
                          <a14:foregroundMark x1="18906" y1="67529" x2="31406" y2="68235"/>
                          <a14:foregroundMark x1="29688" y1="68471" x2="73906" y2="69412"/>
                          <a14:foregroundMark x1="15313" y1="67529" x2="21875" y2="62824"/>
                          <a14:foregroundMark x1="14688" y1="62353" x2="19219" y2="58824"/>
                          <a14:backgroundMark x1="23281" y1="71765" x2="77344" y2="71765"/>
                          <a14:backgroundMark x1="76719" y1="70353" x2="16719" y2="69882"/>
                        </a14:backgroundRemoval>
                      </a14:imgEffect>
                    </a14:imgLayer>
                  </a14:imgProps>
                </a:ext>
                <a:ext uri="{28A0092B-C50C-407E-A947-70E740481C1C}">
                  <a14:useLocalDpi xmlns:a14="http://schemas.microsoft.com/office/drawing/2010/main" val="0"/>
                </a:ext>
              </a:extLst>
            </a:blip>
            <a:srcRect l="10748" t="25412" r="14553" b="23238"/>
            <a:stretch/>
          </p:blipFill>
          <p:spPr bwMode="auto">
            <a:xfrm rot="21314381">
              <a:off x="2361643" y="772011"/>
              <a:ext cx="2668885" cy="10644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3" name="Group 262"/>
          <p:cNvGrpSpPr/>
          <p:nvPr/>
        </p:nvGrpSpPr>
        <p:grpSpPr>
          <a:xfrm>
            <a:off x="9871613" y="2972490"/>
            <a:ext cx="521009" cy="284985"/>
            <a:chOff x="2027934" y="772011"/>
            <a:chExt cx="3295650" cy="1602607"/>
          </a:xfrm>
        </p:grpSpPr>
        <p:pic>
          <p:nvPicPr>
            <p:cNvPr id="264" name="Picture 263"/>
            <p:cNvPicPr>
              <a:picLocks noChangeAspect="1"/>
            </p:cNvPicPr>
            <p:nvPr/>
          </p:nvPicPr>
          <p:blipFill>
            <a:blip r:embed="rId11">
              <a:extLst>
                <a:ext uri="{BEBA8EAE-BF5A-486C-A8C5-ECC9F3942E4B}">
                  <a14:imgProps xmlns:a14="http://schemas.microsoft.com/office/drawing/2010/main">
                    <a14:imgLayer r:embed="rId12">
                      <a14:imgEffect>
                        <a14:backgroundRemoval t="690" b="100000" l="289" r="99711"/>
                      </a14:imgEffect>
                    </a14:imgLayer>
                  </a14:imgProps>
                </a:ext>
                <a:ext uri="{28A0092B-C50C-407E-A947-70E740481C1C}">
                  <a14:useLocalDpi xmlns:a14="http://schemas.microsoft.com/office/drawing/2010/main" val="0"/>
                </a:ext>
              </a:extLst>
            </a:blip>
            <a:stretch>
              <a:fillRect/>
            </a:stretch>
          </p:blipFill>
          <p:spPr>
            <a:xfrm>
              <a:off x="2027934" y="993493"/>
              <a:ext cx="3295650" cy="1381125"/>
            </a:xfrm>
            <a:prstGeom prst="rect">
              <a:avLst/>
            </a:prstGeom>
          </p:spPr>
        </p:pic>
        <p:pic>
          <p:nvPicPr>
            <p:cNvPr id="265" name="Picture 18" descr="Crispy Potato Wedges Recipe | Recipe | Wedges recipe, Recipes, Potato  wedges recipe"/>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30824" b="69412" l="11563" r="84688">
                          <a14:foregroundMark x1="18906" y1="67529" x2="31406" y2="68235"/>
                          <a14:foregroundMark x1="29688" y1="68471" x2="73906" y2="69412"/>
                          <a14:foregroundMark x1="15313" y1="67529" x2="21875" y2="62824"/>
                          <a14:foregroundMark x1="14688" y1="62353" x2="19219" y2="58824"/>
                          <a14:backgroundMark x1="23281" y1="71765" x2="77344" y2="71765"/>
                          <a14:backgroundMark x1="76719" y1="70353" x2="16719" y2="69882"/>
                        </a14:backgroundRemoval>
                      </a14:imgEffect>
                    </a14:imgLayer>
                  </a14:imgProps>
                </a:ext>
                <a:ext uri="{28A0092B-C50C-407E-A947-70E740481C1C}">
                  <a14:useLocalDpi xmlns:a14="http://schemas.microsoft.com/office/drawing/2010/main" val="0"/>
                </a:ext>
              </a:extLst>
            </a:blip>
            <a:srcRect l="10748" t="25412" r="14553" b="23238"/>
            <a:stretch/>
          </p:blipFill>
          <p:spPr bwMode="auto">
            <a:xfrm rot="21314381">
              <a:off x="2361643" y="772011"/>
              <a:ext cx="2668885" cy="10644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9" name="Group 268"/>
          <p:cNvGrpSpPr/>
          <p:nvPr/>
        </p:nvGrpSpPr>
        <p:grpSpPr>
          <a:xfrm>
            <a:off x="9656737" y="3165975"/>
            <a:ext cx="521009" cy="284985"/>
            <a:chOff x="2027934" y="772011"/>
            <a:chExt cx="3295650" cy="1602607"/>
          </a:xfrm>
        </p:grpSpPr>
        <p:pic>
          <p:nvPicPr>
            <p:cNvPr id="270" name="Picture 269"/>
            <p:cNvPicPr>
              <a:picLocks noChangeAspect="1"/>
            </p:cNvPicPr>
            <p:nvPr/>
          </p:nvPicPr>
          <p:blipFill>
            <a:blip r:embed="rId11">
              <a:extLst>
                <a:ext uri="{BEBA8EAE-BF5A-486C-A8C5-ECC9F3942E4B}">
                  <a14:imgProps xmlns:a14="http://schemas.microsoft.com/office/drawing/2010/main">
                    <a14:imgLayer r:embed="rId12">
                      <a14:imgEffect>
                        <a14:backgroundRemoval t="690" b="100000" l="289" r="99711"/>
                      </a14:imgEffect>
                    </a14:imgLayer>
                  </a14:imgProps>
                </a:ext>
                <a:ext uri="{28A0092B-C50C-407E-A947-70E740481C1C}">
                  <a14:useLocalDpi xmlns:a14="http://schemas.microsoft.com/office/drawing/2010/main" val="0"/>
                </a:ext>
              </a:extLst>
            </a:blip>
            <a:stretch>
              <a:fillRect/>
            </a:stretch>
          </p:blipFill>
          <p:spPr>
            <a:xfrm>
              <a:off x="2027934" y="993493"/>
              <a:ext cx="3295650" cy="1381125"/>
            </a:xfrm>
            <a:prstGeom prst="rect">
              <a:avLst/>
            </a:prstGeom>
          </p:spPr>
        </p:pic>
        <p:pic>
          <p:nvPicPr>
            <p:cNvPr id="271" name="Picture 18" descr="Crispy Potato Wedges Recipe | Recipe | Wedges recipe, Recipes, Potato  wedges recipe"/>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30824" b="69412" l="11563" r="84688">
                          <a14:foregroundMark x1="18906" y1="67529" x2="31406" y2="68235"/>
                          <a14:foregroundMark x1="29688" y1="68471" x2="73906" y2="69412"/>
                          <a14:foregroundMark x1="15313" y1="67529" x2="21875" y2="62824"/>
                          <a14:foregroundMark x1="14688" y1="62353" x2="19219" y2="58824"/>
                          <a14:backgroundMark x1="23281" y1="71765" x2="77344" y2="71765"/>
                          <a14:backgroundMark x1="76719" y1="70353" x2="16719" y2="69882"/>
                        </a14:backgroundRemoval>
                      </a14:imgEffect>
                    </a14:imgLayer>
                  </a14:imgProps>
                </a:ext>
                <a:ext uri="{28A0092B-C50C-407E-A947-70E740481C1C}">
                  <a14:useLocalDpi xmlns:a14="http://schemas.microsoft.com/office/drawing/2010/main" val="0"/>
                </a:ext>
              </a:extLst>
            </a:blip>
            <a:srcRect l="10748" t="25412" r="14553" b="23238"/>
            <a:stretch/>
          </p:blipFill>
          <p:spPr bwMode="auto">
            <a:xfrm rot="21314381">
              <a:off x="2361643" y="772011"/>
              <a:ext cx="2668885" cy="10644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3" name="Group 232"/>
          <p:cNvGrpSpPr/>
          <p:nvPr/>
        </p:nvGrpSpPr>
        <p:grpSpPr>
          <a:xfrm>
            <a:off x="12726014" y="2324101"/>
            <a:ext cx="1537997" cy="2770553"/>
            <a:chOff x="7758018" y="2995759"/>
            <a:chExt cx="1398419" cy="2466657"/>
          </a:xfrm>
        </p:grpSpPr>
        <p:pic>
          <p:nvPicPr>
            <p:cNvPr id="72" name="Picture 71"/>
            <p:cNvPicPr>
              <a:picLocks noChangeAspect="1"/>
            </p:cNvPicPr>
            <p:nvPr/>
          </p:nvPicPr>
          <p:blipFill>
            <a:blip r:embed="rId15"/>
            <a:srcRect/>
            <a:stretch/>
          </p:blipFill>
          <p:spPr>
            <a:xfrm>
              <a:off x="7758018" y="2995759"/>
              <a:ext cx="1398419" cy="2466657"/>
            </a:xfrm>
            <a:prstGeom prst="rect">
              <a:avLst/>
            </a:prstGeom>
          </p:spPr>
        </p:pic>
        <p:pic>
          <p:nvPicPr>
            <p:cNvPr id="232" name="Picture 231"/>
            <p:cNvPicPr>
              <a:picLocks noChangeAspect="1"/>
            </p:cNvPicPr>
            <p:nvPr/>
          </p:nvPicPr>
          <p:blipFill rotWithShape="1">
            <a:blip r:embed="rId16">
              <a:extLst>
                <a:ext uri="{BEBA8EAE-BF5A-486C-A8C5-ECC9F3942E4B}">
                  <a14:imgProps xmlns:a14="http://schemas.microsoft.com/office/drawing/2010/main">
                    <a14:imgLayer r:embed="rId17">
                      <a14:imgEffect>
                        <a14:backgroundRemoval t="10000" b="90000" l="3714" r="97000"/>
                      </a14:imgEffect>
                    </a14:imgLayer>
                  </a14:imgProps>
                </a:ext>
                <a:ext uri="{28A0092B-C50C-407E-A947-70E740481C1C}">
                  <a14:useLocalDpi xmlns:a14="http://schemas.microsoft.com/office/drawing/2010/main" val="0"/>
                </a:ext>
              </a:extLst>
            </a:blip>
            <a:srcRect l="4166" t="28274" r="5953" b="25297"/>
            <a:stretch/>
          </p:blipFill>
          <p:spPr>
            <a:xfrm>
              <a:off x="7990421" y="4612105"/>
              <a:ext cx="1026201" cy="530091"/>
            </a:xfrm>
            <a:prstGeom prst="rect">
              <a:avLst/>
            </a:prstGeom>
          </p:spPr>
        </p:pic>
      </p:grpSp>
      <p:sp>
        <p:nvSpPr>
          <p:cNvPr id="234" name="TextBox 233"/>
          <p:cNvSpPr txBox="1"/>
          <p:nvPr/>
        </p:nvSpPr>
        <p:spPr>
          <a:xfrm>
            <a:off x="1524000" y="5265053"/>
            <a:ext cx="8495612" cy="523220"/>
          </a:xfrm>
          <a:prstGeom prst="rect">
            <a:avLst/>
          </a:prstGeom>
          <a:solidFill>
            <a:srgbClr val="FFC000"/>
          </a:solidFill>
        </p:spPr>
        <p:txBody>
          <a:bodyPr wrap="square" rtlCol="0">
            <a:spAutoFit/>
          </a:bodyPr>
          <a:lstStyle/>
          <a:p>
            <a:pPr marL="182880"/>
            <a:r>
              <a:rPr lang="en-US" sz="2800" dirty="0">
                <a:solidFill>
                  <a:srgbClr val="0A0B0E"/>
                </a:solidFill>
              </a:rPr>
              <a:t>Student comes through the line and selects their lunch.</a:t>
            </a:r>
          </a:p>
        </p:txBody>
      </p:sp>
      <p:grpSp>
        <p:nvGrpSpPr>
          <p:cNvPr id="266" name="Group 265"/>
          <p:cNvGrpSpPr/>
          <p:nvPr/>
        </p:nvGrpSpPr>
        <p:grpSpPr>
          <a:xfrm>
            <a:off x="9205247" y="3158472"/>
            <a:ext cx="521009" cy="284985"/>
            <a:chOff x="2027934" y="772011"/>
            <a:chExt cx="3295650" cy="1602607"/>
          </a:xfrm>
        </p:grpSpPr>
        <p:pic>
          <p:nvPicPr>
            <p:cNvPr id="267" name="Picture 266"/>
            <p:cNvPicPr>
              <a:picLocks noChangeAspect="1"/>
            </p:cNvPicPr>
            <p:nvPr/>
          </p:nvPicPr>
          <p:blipFill>
            <a:blip r:embed="rId11">
              <a:extLst>
                <a:ext uri="{BEBA8EAE-BF5A-486C-A8C5-ECC9F3942E4B}">
                  <a14:imgProps xmlns:a14="http://schemas.microsoft.com/office/drawing/2010/main">
                    <a14:imgLayer r:embed="rId12">
                      <a14:imgEffect>
                        <a14:backgroundRemoval t="690" b="100000" l="289" r="99711"/>
                      </a14:imgEffect>
                    </a14:imgLayer>
                  </a14:imgProps>
                </a:ext>
                <a:ext uri="{28A0092B-C50C-407E-A947-70E740481C1C}">
                  <a14:useLocalDpi xmlns:a14="http://schemas.microsoft.com/office/drawing/2010/main" val="0"/>
                </a:ext>
              </a:extLst>
            </a:blip>
            <a:stretch>
              <a:fillRect/>
            </a:stretch>
          </p:blipFill>
          <p:spPr>
            <a:xfrm>
              <a:off x="2027934" y="993493"/>
              <a:ext cx="3295650" cy="1381125"/>
            </a:xfrm>
            <a:prstGeom prst="rect">
              <a:avLst/>
            </a:prstGeom>
          </p:spPr>
        </p:pic>
        <p:pic>
          <p:nvPicPr>
            <p:cNvPr id="268" name="Picture 18" descr="Crispy Potato Wedges Recipe | Recipe | Wedges recipe, Recipes, Potato  wedges recipe"/>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30824" b="69412" l="11563" r="84688">
                          <a14:foregroundMark x1="18906" y1="67529" x2="31406" y2="68235"/>
                          <a14:foregroundMark x1="29688" y1="68471" x2="73906" y2="69412"/>
                          <a14:foregroundMark x1="15313" y1="67529" x2="21875" y2="62824"/>
                          <a14:foregroundMark x1="14688" y1="62353" x2="19219" y2="58824"/>
                          <a14:backgroundMark x1="23281" y1="71765" x2="77344" y2="71765"/>
                          <a14:backgroundMark x1="76719" y1="70353" x2="16719" y2="69882"/>
                        </a14:backgroundRemoval>
                      </a14:imgEffect>
                    </a14:imgLayer>
                  </a14:imgProps>
                </a:ext>
                <a:ext uri="{28A0092B-C50C-407E-A947-70E740481C1C}">
                  <a14:useLocalDpi xmlns:a14="http://schemas.microsoft.com/office/drawing/2010/main" val="0"/>
                </a:ext>
              </a:extLst>
            </a:blip>
            <a:srcRect l="10748" t="25412" r="14553" b="23238"/>
            <a:stretch/>
          </p:blipFill>
          <p:spPr bwMode="auto">
            <a:xfrm rot="21314381">
              <a:off x="2361643" y="772011"/>
              <a:ext cx="2668885" cy="1064475"/>
            </a:xfrm>
            <a:prstGeom prst="rect">
              <a:avLst/>
            </a:prstGeom>
            <a:noFill/>
            <a:extLst>
              <a:ext uri="{909E8E84-426E-40DD-AFC4-6F175D3DCCD1}">
                <a14:hiddenFill xmlns:a14="http://schemas.microsoft.com/office/drawing/2010/main">
                  <a:solidFill>
                    <a:srgbClr val="FFFFFF"/>
                  </a:solidFill>
                </a14:hiddenFill>
              </a:ext>
            </a:extLst>
          </p:spPr>
        </p:pic>
      </p:grpSp>
      <p:pic>
        <p:nvPicPr>
          <p:cNvPr id="231" name="Picture 230"/>
          <p:cNvPicPr>
            <a:picLocks noChangeAspect="1"/>
          </p:cNvPicPr>
          <p:nvPr/>
        </p:nvPicPr>
        <p:blipFill>
          <a:blip r:embed="rId9">
            <a:extLst>
              <a:ext uri="{BEBA8EAE-BF5A-486C-A8C5-ECC9F3942E4B}">
                <a14:imgProps xmlns:a14="http://schemas.microsoft.com/office/drawing/2010/main">
                  <a14:imgLayer r:embed="rId10">
                    <a14:imgEffect>
                      <a14:backgroundRemoval t="1093" b="96175" l="9783" r="89493">
                        <a14:foregroundMark x1="17391" y1="59563" x2="16667" y2="75956"/>
                      </a14:backgroundRemoval>
                    </a14:imgEffect>
                  </a14:imgLayer>
                </a14:imgProps>
              </a:ext>
              <a:ext uri="{28A0092B-C50C-407E-A947-70E740481C1C}">
                <a14:useLocalDpi xmlns:a14="http://schemas.microsoft.com/office/drawing/2010/main" val="0"/>
              </a:ext>
            </a:extLst>
          </a:blip>
          <a:stretch>
            <a:fillRect/>
          </a:stretch>
        </p:blipFill>
        <p:spPr>
          <a:xfrm>
            <a:off x="8040723" y="3144997"/>
            <a:ext cx="481925" cy="319537"/>
          </a:xfrm>
          <a:prstGeom prst="rect">
            <a:avLst/>
          </a:prstGeom>
        </p:spPr>
      </p:pic>
      <p:pic>
        <p:nvPicPr>
          <p:cNvPr id="1040" name="Picture 16" descr="Red Apple Transparent Clip Art Image​ | Gallery Yopriceville - High-Quality  Free Images and Transparent PNG Clipart"/>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0" b="100000" l="0" r="100000">
                        <a14:foregroundMark x1="48341" y1="3766" x2="56872" y2="19247"/>
                        <a14:foregroundMark x1="72038" y1="14226" x2="81517" y2="16318"/>
                      </a14:backgroundRemoval>
                    </a14:imgEffect>
                  </a14:imgLayer>
                </a14:imgProps>
              </a:ext>
              <a:ext uri="{28A0092B-C50C-407E-A947-70E740481C1C}">
                <a14:useLocalDpi xmlns:a14="http://schemas.microsoft.com/office/drawing/2010/main" val="0"/>
              </a:ext>
            </a:extLst>
          </a:blip>
          <a:srcRect/>
          <a:stretch>
            <a:fillRect/>
          </a:stretch>
        </p:blipFill>
        <p:spPr bwMode="auto">
          <a:xfrm>
            <a:off x="7069021" y="2972489"/>
            <a:ext cx="406142" cy="46003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Check mark Computer Icons, Green Tick Mark, angle, text, logo png | PNGWing"/>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1125" b="99000" l="6848" r="92935">
                        <a14:foregroundMark x1="26957" y1="48750" x2="41087" y2="63000"/>
                        <a14:foregroundMark x1="41196" y1="63000" x2="70543" y2="29625"/>
                      </a14:backgroundRemoval>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2277874" y="1492819"/>
            <a:ext cx="1136475" cy="98823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Object 1">
            <a:extLst>
              <a:ext uri="{FF2B5EF4-FFF2-40B4-BE49-F238E27FC236}">
                <a16:creationId xmlns:a16="http://schemas.microsoft.com/office/drawing/2014/main" id="{9C0D9AF1-6961-D89F-6D2A-61019165FED4}"/>
              </a:ext>
            </a:extLst>
          </p:cNvPr>
          <p:cNvGraphicFramePr>
            <a:graphicFrameLocks noChangeAspect="1"/>
          </p:cNvGraphicFramePr>
          <p:nvPr/>
        </p:nvGraphicFramePr>
        <p:xfrm>
          <a:off x="2340682" y="-264968"/>
          <a:ext cx="1161288" cy="1715544"/>
        </p:xfrm>
        <a:graphic>
          <a:graphicData uri="http://schemas.openxmlformats.org/presentationml/2006/ole">
            <mc:AlternateContent xmlns:mc="http://schemas.openxmlformats.org/markup-compatibility/2006">
              <mc:Choice xmlns:v="urn:schemas-microsoft-com:vml" Requires="v">
                <p:oleObj name="Acrobat Document" r:id="rId22" imgW="10972800" imgH="8229600" progId="Acrobat.Document.2020">
                  <p:embed/>
                </p:oleObj>
              </mc:Choice>
              <mc:Fallback>
                <p:oleObj name="Acrobat Document" r:id="rId22" imgW="10972800" imgH="8229600" progId="Acrobat.Document.2020">
                  <p:embed/>
                  <p:pic>
                    <p:nvPicPr>
                      <p:cNvPr id="2" name="Object 1">
                        <a:extLst>
                          <a:ext uri="{FF2B5EF4-FFF2-40B4-BE49-F238E27FC236}">
                            <a16:creationId xmlns:a16="http://schemas.microsoft.com/office/drawing/2014/main" id="{9C0D9AF1-6961-D89F-6D2A-61019165FED4}"/>
                          </a:ext>
                        </a:extLst>
                      </p:cNvPr>
                      <p:cNvPicPr/>
                      <p:nvPr/>
                    </p:nvPicPr>
                    <p:blipFill>
                      <a:blip r:embed="rId23"/>
                      <a:stretch>
                        <a:fillRect/>
                      </a:stretch>
                    </p:blipFill>
                    <p:spPr>
                      <a:xfrm>
                        <a:off x="2340682" y="-264968"/>
                        <a:ext cx="1161288" cy="1715544"/>
                      </a:xfrm>
                      <a:prstGeom prst="rect">
                        <a:avLst/>
                      </a:prstGeom>
                      <a:ln>
                        <a:noFill/>
                      </a:ln>
                    </p:spPr>
                  </p:pic>
                </p:oleObj>
              </mc:Fallback>
            </mc:AlternateContent>
          </a:graphicData>
        </a:graphic>
      </p:graphicFrame>
      <p:sp>
        <p:nvSpPr>
          <p:cNvPr id="5" name="Rectangle 4">
            <a:extLst>
              <a:ext uri="{FF2B5EF4-FFF2-40B4-BE49-F238E27FC236}">
                <a16:creationId xmlns:a16="http://schemas.microsoft.com/office/drawing/2014/main" id="{E723B4C8-EF4B-F4BD-6CB6-95C9CA3139CA}"/>
              </a:ext>
            </a:extLst>
          </p:cNvPr>
          <p:cNvSpPr/>
          <p:nvPr/>
        </p:nvSpPr>
        <p:spPr>
          <a:xfrm>
            <a:off x="10673421" y="0"/>
            <a:ext cx="1518580" cy="2511038"/>
          </a:xfrm>
          <a:prstGeom prst="rect">
            <a:avLst/>
          </a:prstGeom>
          <a:solidFill>
            <a:srgbClr val="FFF5E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2525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4"/>
                                        </p:tgtEl>
                                        <p:attrNameLst>
                                          <p:attrName>style.visibility</p:attrName>
                                        </p:attrNameLst>
                                      </p:cBhvr>
                                      <p:to>
                                        <p:strVal val="visible"/>
                                      </p:to>
                                    </p:set>
                                    <p:animEffect transition="in" filter="wipe(left)">
                                      <p:cBhvr>
                                        <p:cTn id="7" dur="500"/>
                                        <p:tgtEl>
                                          <p:spTgt spid="234"/>
                                        </p:tgtEl>
                                      </p:cBhvr>
                                    </p:animEffect>
                                  </p:childTnLst>
                                </p:cTn>
                              </p:par>
                              <p:par>
                                <p:cTn id="8" presetID="0" presetClass="path" presetSubtype="0" accel="50000" decel="50000" fill="hold" nodeType="withEffect">
                                  <p:stCondLst>
                                    <p:cond delay="0"/>
                                  </p:stCondLst>
                                  <p:childTnLst>
                                    <p:animMotion origin="layout" path="M 0.00365 0.02685 L -0.73542 0.0382 " pathEditMode="relative" ptsTypes="AA">
                                      <p:cBhvr>
                                        <p:cTn id="9" dur="2000" fill="hold"/>
                                        <p:tgtEl>
                                          <p:spTgt spid="233"/>
                                        </p:tgtEl>
                                        <p:attrNameLst>
                                          <p:attrName>ppt_x</p:attrName>
                                          <p:attrName>ppt_y</p:attrName>
                                        </p:attrNameLst>
                                      </p:cBhvr>
                                    </p:animMotion>
                                  </p:childTnLst>
                                </p:cTn>
                              </p:par>
                              <p:par>
                                <p:cTn id="10" presetID="0" presetClass="path" presetSubtype="0" accel="50000" decel="50000" fill="hold" nodeType="withEffect">
                                  <p:stCondLst>
                                    <p:cond delay="0"/>
                                  </p:stCondLst>
                                  <p:childTnLst>
                                    <p:animMotion origin="layout" path="M -0.00559 0.00949 L -0.2444 0.19768 " pathEditMode="relative" rAng="0" ptsTypes="AA">
                                      <p:cBhvr>
                                        <p:cTn id="11" dur="2000" fill="hold"/>
                                        <p:tgtEl>
                                          <p:spTgt spid="1040"/>
                                        </p:tgtEl>
                                        <p:attrNameLst>
                                          <p:attrName>ppt_x</p:attrName>
                                          <p:attrName>ppt_y</p:attrName>
                                        </p:attrNameLst>
                                      </p:cBhvr>
                                      <p:rCtr x="-11940" y="9398"/>
                                    </p:animMotion>
                                  </p:childTnLst>
                                </p:cTn>
                              </p:par>
                              <p:par>
                                <p:cTn id="12" presetID="0" presetClass="path" presetSubtype="0" accel="50000" decel="50000" fill="hold" nodeType="withEffect">
                                  <p:stCondLst>
                                    <p:cond delay="0"/>
                                  </p:stCondLst>
                                  <p:childTnLst>
                                    <p:animMotion origin="layout" path="M 0.00026 0.00116 L -0.29427 0.18496 " pathEditMode="relative" ptsTypes="AA">
                                      <p:cBhvr>
                                        <p:cTn id="13" dur="2000" fill="hold"/>
                                        <p:tgtEl>
                                          <p:spTgt spid="231"/>
                                        </p:tgtEl>
                                        <p:attrNameLst>
                                          <p:attrName>ppt_x</p:attrName>
                                          <p:attrName>ppt_y</p:attrName>
                                        </p:attrNameLst>
                                      </p:cBhvr>
                                    </p:animMotion>
                                  </p:childTnLst>
                                </p:cTn>
                              </p:par>
                            </p:childTnLst>
                          </p:cTn>
                        </p:par>
                        <p:par>
                          <p:cTn id="14" fill="hold">
                            <p:stCondLst>
                              <p:cond delay="2000"/>
                            </p:stCondLst>
                            <p:childTnLst>
                              <p:par>
                                <p:cTn id="15" presetID="10" presetClass="exit" presetSubtype="0" fill="hold" grpId="1" nodeType="afterEffect">
                                  <p:stCondLst>
                                    <p:cond delay="0"/>
                                  </p:stCondLst>
                                  <p:childTnLst>
                                    <p:animEffect transition="out" filter="fade">
                                      <p:cBhvr>
                                        <p:cTn id="16" dur="500"/>
                                        <p:tgtEl>
                                          <p:spTgt spid="234"/>
                                        </p:tgtEl>
                                      </p:cBhvr>
                                    </p:animEffect>
                                    <p:set>
                                      <p:cBhvr>
                                        <p:cTn id="17" dur="1" fill="hold">
                                          <p:stCondLst>
                                            <p:cond delay="499"/>
                                          </p:stCondLst>
                                        </p:cTn>
                                        <p:tgtEl>
                                          <p:spTgt spid="234"/>
                                        </p:tgtEl>
                                        <p:attrNameLst>
                                          <p:attrName>style.visibility</p:attrName>
                                        </p:attrNameLst>
                                      </p:cBhvr>
                                      <p:to>
                                        <p:strVal val="hidden"/>
                                      </p:to>
                                    </p:set>
                                  </p:childTnLst>
                                </p:cTn>
                              </p:par>
                            </p:childTnLst>
                          </p:cTn>
                        </p:par>
                        <p:par>
                          <p:cTn id="18" fill="hold">
                            <p:stCondLst>
                              <p:cond delay="2500"/>
                            </p:stCondLst>
                            <p:childTnLst>
                              <p:par>
                                <p:cTn id="19" presetID="6" presetClass="entr" presetSubtype="32" fill="hold" nodeType="after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circle(out)">
                                      <p:cBhvr>
                                        <p:cTn id="21" dur="750"/>
                                        <p:tgtEl>
                                          <p:spTgt spid="49"/>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75"/>
                                        </p:tgtEl>
                                        <p:attrNameLst>
                                          <p:attrName>style.visibility</p:attrName>
                                        </p:attrNameLst>
                                      </p:cBhvr>
                                      <p:to>
                                        <p:strVal val="visible"/>
                                      </p:to>
                                    </p:set>
                                    <p:animEffect transition="in" filter="wipe(left)">
                                      <p:cBhvr>
                                        <p:cTn id="24" dur="500"/>
                                        <p:tgtEl>
                                          <p:spTgt spid="275"/>
                                        </p:tgtEl>
                                      </p:cBhvr>
                                    </p:animEffect>
                                  </p:childTnLst>
                                </p:cTn>
                              </p:par>
                            </p:childTnLst>
                          </p:cTn>
                        </p:par>
                        <p:par>
                          <p:cTn id="25" fill="hold">
                            <p:stCondLst>
                              <p:cond delay="3250"/>
                            </p:stCondLst>
                            <p:childTnLst>
                              <p:par>
                                <p:cTn id="26" presetID="0" presetClass="path" presetSubtype="0" accel="50000" decel="50000" fill="hold" nodeType="afterEffect">
                                  <p:stCondLst>
                                    <p:cond delay="0"/>
                                  </p:stCondLst>
                                  <p:childTnLst>
                                    <p:animMotion origin="layout" path="M -0.24804 0.20301 L -0.70208 0.19768 " pathEditMode="relative" rAng="0" ptsTypes="AA">
                                      <p:cBhvr>
                                        <p:cTn id="27" dur="2000" fill="hold"/>
                                        <p:tgtEl>
                                          <p:spTgt spid="1040"/>
                                        </p:tgtEl>
                                        <p:attrNameLst>
                                          <p:attrName>ppt_x</p:attrName>
                                          <p:attrName>ppt_y</p:attrName>
                                        </p:attrNameLst>
                                      </p:cBhvr>
                                      <p:rCtr x="-22708" y="-278"/>
                                    </p:animMotion>
                                  </p:childTnLst>
                                </p:cTn>
                              </p:par>
                              <p:par>
                                <p:cTn id="28" presetID="0" presetClass="path" presetSubtype="0" accel="50000" decel="50000" fill="hold" nodeType="withEffect">
                                  <p:stCondLst>
                                    <p:cond delay="0"/>
                                  </p:stCondLst>
                                  <p:childTnLst>
                                    <p:animMotion origin="layout" path="M -0.29336 0.19306 L -0.77839 0.2088 " pathEditMode="relative" rAng="0" ptsTypes="AA">
                                      <p:cBhvr>
                                        <p:cTn id="29" dur="2000" fill="hold"/>
                                        <p:tgtEl>
                                          <p:spTgt spid="231"/>
                                        </p:tgtEl>
                                        <p:attrNameLst>
                                          <p:attrName>ppt_x</p:attrName>
                                          <p:attrName>ppt_y</p:attrName>
                                        </p:attrNameLst>
                                      </p:cBhvr>
                                      <p:rCtr x="-24258" y="787"/>
                                    </p:animMotion>
                                  </p:childTnLst>
                                </p:cTn>
                              </p:par>
                              <p:par>
                                <p:cTn id="30" presetID="0" presetClass="path" presetSubtype="0" accel="50000" decel="50000" fill="hold" nodeType="withEffect">
                                  <p:stCondLst>
                                    <p:cond delay="0"/>
                                  </p:stCondLst>
                                  <p:childTnLst>
                                    <p:animMotion origin="layout" path="M -0.73542 0.04028 L -1.2151 0.04838 " pathEditMode="relative" rAng="0" ptsTypes="AA">
                                      <p:cBhvr>
                                        <p:cTn id="31" dur="2000" fill="hold"/>
                                        <p:tgtEl>
                                          <p:spTgt spid="233"/>
                                        </p:tgtEl>
                                        <p:attrNameLst>
                                          <p:attrName>ppt_x</p:attrName>
                                          <p:attrName>ppt_y</p:attrName>
                                        </p:attrNameLst>
                                      </p:cBhvr>
                                      <p:rCtr x="-23984" y="3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 grpId="0" animBg="1"/>
      <p:bldP spid="234" grpId="0" animBg="1"/>
      <p:bldP spid="23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E74549D-81BE-A15E-89E6-CB1ECE070650}"/>
              </a:ext>
            </a:extLst>
          </p:cNvPr>
          <p:cNvSpPr/>
          <p:nvPr/>
        </p:nvSpPr>
        <p:spPr>
          <a:xfrm>
            <a:off x="0" y="0"/>
            <a:ext cx="12192000" cy="6847242"/>
          </a:xfrm>
          <a:prstGeom prst="rect">
            <a:avLst/>
          </a:prstGeom>
          <a:blipFill>
            <a:blip r:embed="rId4"/>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17E7A80-EAF3-1FE3-A21E-A9BAEC11F523}"/>
              </a:ext>
            </a:extLst>
          </p:cNvPr>
          <p:cNvSpPr/>
          <p:nvPr/>
        </p:nvSpPr>
        <p:spPr>
          <a:xfrm>
            <a:off x="10673421" y="0"/>
            <a:ext cx="1518580" cy="2511038"/>
          </a:xfrm>
          <a:prstGeom prst="rect">
            <a:avLst/>
          </a:prstGeom>
          <a:solidFill>
            <a:srgbClr val="FFF5E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Box 40"/>
          <p:cNvSpPr txBox="1"/>
          <p:nvPr/>
        </p:nvSpPr>
        <p:spPr>
          <a:xfrm>
            <a:off x="1524000" y="5274884"/>
            <a:ext cx="9144000" cy="1384995"/>
          </a:xfrm>
          <a:prstGeom prst="rect">
            <a:avLst/>
          </a:prstGeom>
          <a:solidFill>
            <a:schemeClr val="accent2">
              <a:lumMod val="20000"/>
              <a:lumOff val="80000"/>
            </a:schemeClr>
          </a:solidFill>
        </p:spPr>
        <p:txBody>
          <a:bodyPr wrap="square" rtlCol="0">
            <a:spAutoFit/>
          </a:bodyPr>
          <a:lstStyle/>
          <a:p>
            <a:pPr marL="182880"/>
            <a:r>
              <a:rPr lang="en-US" sz="2800" dirty="0">
                <a:solidFill>
                  <a:srgbClr val="0A0B0E"/>
                </a:solidFill>
              </a:rPr>
              <a:t>Though the student took a complete meal, the fruit was not offered and the meal cannot be claimed for reimbursement. Before service continues, fruit must be replenished.</a:t>
            </a:r>
          </a:p>
        </p:txBody>
      </p:sp>
      <p:sp>
        <p:nvSpPr>
          <p:cNvPr id="5" name="TextBox 4">
            <a:extLst>
              <a:ext uri="{FF2B5EF4-FFF2-40B4-BE49-F238E27FC236}">
                <a16:creationId xmlns:a16="http://schemas.microsoft.com/office/drawing/2014/main" id="{6C31F5AD-030B-A2AB-2374-331A8AA86812}"/>
              </a:ext>
            </a:extLst>
          </p:cNvPr>
          <p:cNvSpPr txBox="1"/>
          <p:nvPr/>
        </p:nvSpPr>
        <p:spPr>
          <a:xfrm>
            <a:off x="1524000" y="5265053"/>
            <a:ext cx="8495612" cy="523220"/>
          </a:xfrm>
          <a:prstGeom prst="rect">
            <a:avLst/>
          </a:prstGeom>
          <a:solidFill>
            <a:srgbClr val="FFC000"/>
          </a:solidFill>
        </p:spPr>
        <p:txBody>
          <a:bodyPr wrap="square" rtlCol="0">
            <a:spAutoFit/>
          </a:bodyPr>
          <a:lstStyle/>
          <a:p>
            <a:pPr marL="182880"/>
            <a:r>
              <a:rPr lang="en-US" sz="2800" dirty="0">
                <a:solidFill>
                  <a:srgbClr val="0A0B0E"/>
                </a:solidFill>
              </a:rPr>
              <a:t>The next student selects their lunch items.</a:t>
            </a:r>
          </a:p>
        </p:txBody>
      </p:sp>
      <p:pic>
        <p:nvPicPr>
          <p:cNvPr id="226" name="Picture 2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5144" y="-1337077"/>
            <a:ext cx="10380485" cy="6155071"/>
          </a:xfrm>
          <a:prstGeom prst="rect">
            <a:avLst/>
          </a:prstGeom>
          <a:ln>
            <a:noFill/>
          </a:ln>
        </p:spPr>
      </p:pic>
      <p:pic>
        <p:nvPicPr>
          <p:cNvPr id="46" name="Man4">
            <a:extLst>
              <a:ext uri="{FF2B5EF4-FFF2-40B4-BE49-F238E27FC236}">
                <a16:creationId xmlns:a16="http://schemas.microsoft.com/office/drawing/2014/main" id="{1D41BA8A-C8B8-4B75-81B3-E5422C4241BA}"/>
              </a:ext>
            </a:extLst>
          </p:cNvPr>
          <p:cNvPicPr>
            <a:picLocks noChangeAspect="1" noChangeArrowheads="1"/>
          </p:cNvPicPr>
          <p:nvPr/>
        </p:nvPicPr>
        <p:blipFill>
          <a:blip r:embed="rId6"/>
          <a:srcRect/>
          <a:stretch/>
        </p:blipFill>
        <p:spPr bwMode="auto">
          <a:xfrm>
            <a:off x="3181042" y="89960"/>
            <a:ext cx="1866461" cy="3862717"/>
          </a:xfrm>
          <a:prstGeom prst="rect">
            <a:avLst/>
          </a:prstGeom>
          <a:noFill/>
          <a:extLst>
            <a:ext uri="{909E8E84-426E-40DD-AFC4-6F175D3DCCD1}">
              <a14:hiddenFill xmlns:a14="http://schemas.microsoft.com/office/drawing/2010/main">
                <a:solidFill>
                  <a:srgbClr val="FFFFFF"/>
                </a:solidFill>
              </a14:hiddenFill>
            </a:ext>
          </a:extLst>
        </p:spPr>
      </p:pic>
      <p:pic>
        <p:nvPicPr>
          <p:cNvPr id="71" name="Man3">
            <a:extLst>
              <a:ext uri="{FF2B5EF4-FFF2-40B4-BE49-F238E27FC236}">
                <a16:creationId xmlns:a16="http://schemas.microsoft.com/office/drawing/2014/main" id="{9337F2BA-B4F9-4A50-A0C7-257AFEDEAB53}"/>
              </a:ext>
            </a:extLst>
          </p:cNvPr>
          <p:cNvPicPr>
            <a:picLocks noChangeAspect="1" noChangeArrowheads="1"/>
          </p:cNvPicPr>
          <p:nvPr/>
        </p:nvPicPr>
        <p:blipFill>
          <a:blip r:embed="rId7"/>
          <a:srcRect/>
          <a:stretch/>
        </p:blipFill>
        <p:spPr bwMode="auto">
          <a:xfrm>
            <a:off x="8629892" y="0"/>
            <a:ext cx="1145854" cy="4228420"/>
          </a:xfrm>
          <a:prstGeom prst="rect">
            <a:avLst/>
          </a:prstGeom>
          <a:noFill/>
          <a:extLst>
            <a:ext uri="{909E8E84-426E-40DD-AFC4-6F175D3DCCD1}">
              <a14:hiddenFill xmlns:a14="http://schemas.microsoft.com/office/drawing/2010/main">
                <a:solidFill>
                  <a:srgbClr val="FFFFFF"/>
                </a:solidFill>
              </a14:hiddenFill>
            </a:ext>
          </a:extLst>
        </p:spPr>
      </p:pic>
      <p:pic>
        <p:nvPicPr>
          <p:cNvPr id="256" name="Picture 255"/>
          <p:cNvPicPr>
            <a:picLocks noChangeAspect="1"/>
          </p:cNvPicPr>
          <p:nvPr/>
        </p:nvPicPr>
        <p:blipFill rotWithShape="1">
          <a:blip r:embed="rId8">
            <a:extLst>
              <a:ext uri="{BEBA8EAE-BF5A-486C-A8C5-ECC9F3942E4B}">
                <a14:imgProps xmlns:a14="http://schemas.microsoft.com/office/drawing/2010/main">
                  <a14:imgLayer r:embed="rId9">
                    <a14:imgEffect>
                      <a14:backgroundRemoval t="66514" b="98624" l="47609" r="99725">
                        <a14:foregroundMark x1="54810" y1="67890" x2="99010" y2="67982"/>
                        <a14:backgroundMark x1="48048" y1="81743" x2="50247" y2="82294"/>
                        <a14:backgroundMark x1="50192" y1="83028" x2="49863" y2="94495"/>
                      </a14:backgroundRemoval>
                    </a14:imgEffect>
                  </a14:imgLayer>
                </a14:imgProps>
              </a:ext>
              <a:ext uri="{28A0092B-C50C-407E-A947-70E740481C1C}">
                <a14:useLocalDpi xmlns:a14="http://schemas.microsoft.com/office/drawing/2010/main" val="0"/>
              </a:ext>
            </a:extLst>
          </a:blip>
          <a:srcRect l="47585" t="64493" r="-1"/>
          <a:stretch/>
        </p:blipFill>
        <p:spPr>
          <a:xfrm>
            <a:off x="6364652" y="2627996"/>
            <a:ext cx="5430977" cy="2204600"/>
          </a:xfrm>
          <a:prstGeom prst="rect">
            <a:avLst/>
          </a:prstGeom>
        </p:spPr>
      </p:pic>
      <p:pic>
        <p:nvPicPr>
          <p:cNvPr id="100" name="Picture 99"/>
          <p:cNvPicPr>
            <a:picLocks noChangeAspect="1"/>
          </p:cNvPicPr>
          <p:nvPr/>
        </p:nvPicPr>
        <p:blipFill>
          <a:blip r:embed="rId10">
            <a:extLst>
              <a:ext uri="{BEBA8EAE-BF5A-486C-A8C5-ECC9F3942E4B}">
                <a14:imgProps xmlns:a14="http://schemas.microsoft.com/office/drawing/2010/main">
                  <a14:imgLayer r:embed="rId11">
                    <a14:imgEffect>
                      <a14:backgroundRemoval t="1093" b="96175" l="9783" r="89493">
                        <a14:foregroundMark x1="17391" y1="59563" x2="16667" y2="75956"/>
                      </a14:backgroundRemoval>
                    </a14:imgEffect>
                  </a14:imgLayer>
                </a14:imgProps>
              </a:ext>
              <a:ext uri="{28A0092B-C50C-407E-A947-70E740481C1C}">
                <a14:useLocalDpi xmlns:a14="http://schemas.microsoft.com/office/drawing/2010/main" val="0"/>
              </a:ext>
            </a:extLst>
          </a:blip>
          <a:stretch>
            <a:fillRect/>
          </a:stretch>
        </p:blipFill>
        <p:spPr>
          <a:xfrm>
            <a:off x="8820473" y="2751540"/>
            <a:ext cx="481925" cy="319537"/>
          </a:xfrm>
          <a:prstGeom prst="rect">
            <a:avLst/>
          </a:prstGeom>
        </p:spPr>
      </p:pic>
      <p:pic>
        <p:nvPicPr>
          <p:cNvPr id="227" name="Picture 226"/>
          <p:cNvPicPr>
            <a:picLocks noChangeAspect="1"/>
          </p:cNvPicPr>
          <p:nvPr/>
        </p:nvPicPr>
        <p:blipFill>
          <a:blip r:embed="rId10">
            <a:extLst>
              <a:ext uri="{BEBA8EAE-BF5A-486C-A8C5-ECC9F3942E4B}">
                <a14:imgProps xmlns:a14="http://schemas.microsoft.com/office/drawing/2010/main">
                  <a14:imgLayer r:embed="rId11">
                    <a14:imgEffect>
                      <a14:backgroundRemoval t="1093" b="96175" l="9783" r="89493">
                        <a14:foregroundMark x1="17391" y1="59563" x2="16667" y2="75956"/>
                      </a14:backgroundRemoval>
                    </a14:imgEffect>
                  </a14:imgLayer>
                </a14:imgProps>
              </a:ext>
              <a:ext uri="{28A0092B-C50C-407E-A947-70E740481C1C}">
                <a14:useLocalDpi xmlns:a14="http://schemas.microsoft.com/office/drawing/2010/main" val="0"/>
              </a:ext>
            </a:extLst>
          </a:blip>
          <a:stretch>
            <a:fillRect/>
          </a:stretch>
        </p:blipFill>
        <p:spPr>
          <a:xfrm>
            <a:off x="8424425" y="2740536"/>
            <a:ext cx="473286" cy="313809"/>
          </a:xfrm>
          <a:prstGeom prst="rect">
            <a:avLst/>
          </a:prstGeom>
        </p:spPr>
      </p:pic>
      <p:pic>
        <p:nvPicPr>
          <p:cNvPr id="228" name="Picture 227"/>
          <p:cNvPicPr>
            <a:picLocks noChangeAspect="1"/>
          </p:cNvPicPr>
          <p:nvPr/>
        </p:nvPicPr>
        <p:blipFill>
          <a:blip r:embed="rId10">
            <a:extLst>
              <a:ext uri="{BEBA8EAE-BF5A-486C-A8C5-ECC9F3942E4B}">
                <a14:imgProps xmlns:a14="http://schemas.microsoft.com/office/drawing/2010/main">
                  <a14:imgLayer r:embed="rId11">
                    <a14:imgEffect>
                      <a14:backgroundRemoval t="1093" b="96175" l="9783" r="89493">
                        <a14:foregroundMark x1="17391" y1="59563" x2="16667" y2="75956"/>
                      </a14:backgroundRemoval>
                    </a14:imgEffect>
                  </a14:imgLayer>
                </a14:imgProps>
              </a:ext>
              <a:ext uri="{28A0092B-C50C-407E-A947-70E740481C1C}">
                <a14:useLocalDpi xmlns:a14="http://schemas.microsoft.com/office/drawing/2010/main" val="0"/>
              </a:ext>
            </a:extLst>
          </a:blip>
          <a:stretch>
            <a:fillRect/>
          </a:stretch>
        </p:blipFill>
        <p:spPr>
          <a:xfrm>
            <a:off x="8624889" y="2950132"/>
            <a:ext cx="481925" cy="319537"/>
          </a:xfrm>
          <a:prstGeom prst="rect">
            <a:avLst/>
          </a:prstGeom>
        </p:spPr>
      </p:pic>
      <p:pic>
        <p:nvPicPr>
          <p:cNvPr id="230" name="Picture 229"/>
          <p:cNvPicPr>
            <a:picLocks noChangeAspect="1"/>
          </p:cNvPicPr>
          <p:nvPr/>
        </p:nvPicPr>
        <p:blipFill>
          <a:blip r:embed="rId10">
            <a:extLst>
              <a:ext uri="{BEBA8EAE-BF5A-486C-A8C5-ECC9F3942E4B}">
                <a14:imgProps xmlns:a14="http://schemas.microsoft.com/office/drawing/2010/main">
                  <a14:imgLayer r:embed="rId11">
                    <a14:imgEffect>
                      <a14:backgroundRemoval t="1093" b="96175" l="9783" r="89493">
                        <a14:foregroundMark x1="17391" y1="59563" x2="16667" y2="75956"/>
                      </a14:backgroundRemoval>
                    </a14:imgEffect>
                  </a14:imgLayer>
                </a14:imgProps>
              </a:ext>
              <a:ext uri="{28A0092B-C50C-407E-A947-70E740481C1C}">
                <a14:useLocalDpi xmlns:a14="http://schemas.microsoft.com/office/drawing/2010/main" val="0"/>
              </a:ext>
            </a:extLst>
          </a:blip>
          <a:stretch>
            <a:fillRect/>
          </a:stretch>
        </p:blipFill>
        <p:spPr>
          <a:xfrm>
            <a:off x="8203093" y="2931693"/>
            <a:ext cx="481925" cy="319537"/>
          </a:xfrm>
          <a:prstGeom prst="rect">
            <a:avLst/>
          </a:prstGeom>
        </p:spPr>
      </p:pic>
      <p:grpSp>
        <p:nvGrpSpPr>
          <p:cNvPr id="235" name="Group 234"/>
          <p:cNvGrpSpPr/>
          <p:nvPr/>
        </p:nvGrpSpPr>
        <p:grpSpPr>
          <a:xfrm>
            <a:off x="9574513" y="2746829"/>
            <a:ext cx="521009" cy="284985"/>
            <a:chOff x="2027934" y="772011"/>
            <a:chExt cx="3295650" cy="1602607"/>
          </a:xfrm>
        </p:grpSpPr>
        <p:pic>
          <p:nvPicPr>
            <p:cNvPr id="236" name="Picture 235"/>
            <p:cNvPicPr>
              <a:picLocks noChangeAspect="1"/>
            </p:cNvPicPr>
            <p:nvPr/>
          </p:nvPicPr>
          <p:blipFill>
            <a:blip r:embed="rId12">
              <a:extLst>
                <a:ext uri="{BEBA8EAE-BF5A-486C-A8C5-ECC9F3942E4B}">
                  <a14:imgProps xmlns:a14="http://schemas.microsoft.com/office/drawing/2010/main">
                    <a14:imgLayer r:embed="rId13">
                      <a14:imgEffect>
                        <a14:backgroundRemoval t="690" b="100000" l="289" r="99711"/>
                      </a14:imgEffect>
                    </a14:imgLayer>
                  </a14:imgProps>
                </a:ext>
                <a:ext uri="{28A0092B-C50C-407E-A947-70E740481C1C}">
                  <a14:useLocalDpi xmlns:a14="http://schemas.microsoft.com/office/drawing/2010/main" val="0"/>
                </a:ext>
              </a:extLst>
            </a:blip>
            <a:stretch>
              <a:fillRect/>
            </a:stretch>
          </p:blipFill>
          <p:spPr>
            <a:xfrm>
              <a:off x="2027934" y="993493"/>
              <a:ext cx="3295650" cy="1381125"/>
            </a:xfrm>
            <a:prstGeom prst="rect">
              <a:avLst/>
            </a:prstGeom>
          </p:spPr>
        </p:pic>
        <p:pic>
          <p:nvPicPr>
            <p:cNvPr id="237" name="Picture 18" descr="Crispy Potato Wedges Recipe | Recipe | Wedges recipe, Recipes, Potato  wedges recipe"/>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30824" b="69412" l="11563" r="84688">
                          <a14:foregroundMark x1="18906" y1="67529" x2="31406" y2="68235"/>
                          <a14:foregroundMark x1="29688" y1="68471" x2="73906" y2="69412"/>
                          <a14:foregroundMark x1="15313" y1="67529" x2="21875" y2="62824"/>
                          <a14:foregroundMark x1="14688" y1="62353" x2="19219" y2="58824"/>
                          <a14:backgroundMark x1="23281" y1="71765" x2="77344" y2="71765"/>
                          <a14:backgroundMark x1="76719" y1="70353" x2="16719" y2="69882"/>
                        </a14:backgroundRemoval>
                      </a14:imgEffect>
                    </a14:imgLayer>
                  </a14:imgProps>
                </a:ext>
                <a:ext uri="{28A0092B-C50C-407E-A947-70E740481C1C}">
                  <a14:useLocalDpi xmlns:a14="http://schemas.microsoft.com/office/drawing/2010/main" val="0"/>
                </a:ext>
              </a:extLst>
            </a:blip>
            <a:srcRect l="10748" t="25412" r="14553" b="23238"/>
            <a:stretch/>
          </p:blipFill>
          <p:spPr bwMode="auto">
            <a:xfrm rot="21314381">
              <a:off x="2361643" y="772011"/>
              <a:ext cx="2668885" cy="10644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7" name="Group 256"/>
          <p:cNvGrpSpPr/>
          <p:nvPr/>
        </p:nvGrpSpPr>
        <p:grpSpPr>
          <a:xfrm>
            <a:off x="10019613" y="2766018"/>
            <a:ext cx="521009" cy="284985"/>
            <a:chOff x="2027934" y="772011"/>
            <a:chExt cx="3295650" cy="1602607"/>
          </a:xfrm>
        </p:grpSpPr>
        <p:pic>
          <p:nvPicPr>
            <p:cNvPr id="258" name="Picture 257"/>
            <p:cNvPicPr>
              <a:picLocks noChangeAspect="1"/>
            </p:cNvPicPr>
            <p:nvPr/>
          </p:nvPicPr>
          <p:blipFill>
            <a:blip r:embed="rId12">
              <a:extLst>
                <a:ext uri="{BEBA8EAE-BF5A-486C-A8C5-ECC9F3942E4B}">
                  <a14:imgProps xmlns:a14="http://schemas.microsoft.com/office/drawing/2010/main">
                    <a14:imgLayer r:embed="rId13">
                      <a14:imgEffect>
                        <a14:backgroundRemoval t="690" b="100000" l="289" r="99711"/>
                      </a14:imgEffect>
                    </a14:imgLayer>
                  </a14:imgProps>
                </a:ext>
                <a:ext uri="{28A0092B-C50C-407E-A947-70E740481C1C}">
                  <a14:useLocalDpi xmlns:a14="http://schemas.microsoft.com/office/drawing/2010/main" val="0"/>
                </a:ext>
              </a:extLst>
            </a:blip>
            <a:stretch>
              <a:fillRect/>
            </a:stretch>
          </p:blipFill>
          <p:spPr>
            <a:xfrm>
              <a:off x="2027934" y="993493"/>
              <a:ext cx="3295650" cy="1381125"/>
            </a:xfrm>
            <a:prstGeom prst="rect">
              <a:avLst/>
            </a:prstGeom>
          </p:spPr>
        </p:pic>
        <p:pic>
          <p:nvPicPr>
            <p:cNvPr id="259" name="Picture 18" descr="Crispy Potato Wedges Recipe | Recipe | Wedges recipe, Recipes, Potato  wedges recipe"/>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30824" b="69412" l="11563" r="84688">
                          <a14:foregroundMark x1="18906" y1="67529" x2="31406" y2="68235"/>
                          <a14:foregroundMark x1="29688" y1="68471" x2="73906" y2="69412"/>
                          <a14:foregroundMark x1="15313" y1="67529" x2="21875" y2="62824"/>
                          <a14:foregroundMark x1="14688" y1="62353" x2="19219" y2="58824"/>
                          <a14:backgroundMark x1="23281" y1="71765" x2="77344" y2="71765"/>
                          <a14:backgroundMark x1="76719" y1="70353" x2="16719" y2="69882"/>
                        </a14:backgroundRemoval>
                      </a14:imgEffect>
                    </a14:imgLayer>
                  </a14:imgProps>
                </a:ext>
                <a:ext uri="{28A0092B-C50C-407E-A947-70E740481C1C}">
                  <a14:useLocalDpi xmlns:a14="http://schemas.microsoft.com/office/drawing/2010/main" val="0"/>
                </a:ext>
              </a:extLst>
            </a:blip>
            <a:srcRect l="10748" t="25412" r="14553" b="23238"/>
            <a:stretch/>
          </p:blipFill>
          <p:spPr bwMode="auto">
            <a:xfrm rot="21314381">
              <a:off x="2361643" y="772011"/>
              <a:ext cx="2668885" cy="10644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0" name="Group 259"/>
          <p:cNvGrpSpPr/>
          <p:nvPr/>
        </p:nvGrpSpPr>
        <p:grpSpPr>
          <a:xfrm>
            <a:off x="9357511" y="2955103"/>
            <a:ext cx="521009" cy="284985"/>
            <a:chOff x="2027934" y="772011"/>
            <a:chExt cx="3295650" cy="1602607"/>
          </a:xfrm>
        </p:grpSpPr>
        <p:pic>
          <p:nvPicPr>
            <p:cNvPr id="261" name="Picture 260"/>
            <p:cNvPicPr>
              <a:picLocks noChangeAspect="1"/>
            </p:cNvPicPr>
            <p:nvPr/>
          </p:nvPicPr>
          <p:blipFill>
            <a:blip r:embed="rId12">
              <a:extLst>
                <a:ext uri="{BEBA8EAE-BF5A-486C-A8C5-ECC9F3942E4B}">
                  <a14:imgProps xmlns:a14="http://schemas.microsoft.com/office/drawing/2010/main">
                    <a14:imgLayer r:embed="rId13">
                      <a14:imgEffect>
                        <a14:backgroundRemoval t="690" b="100000" l="289" r="99711"/>
                      </a14:imgEffect>
                    </a14:imgLayer>
                  </a14:imgProps>
                </a:ext>
                <a:ext uri="{28A0092B-C50C-407E-A947-70E740481C1C}">
                  <a14:useLocalDpi xmlns:a14="http://schemas.microsoft.com/office/drawing/2010/main" val="0"/>
                </a:ext>
              </a:extLst>
            </a:blip>
            <a:stretch>
              <a:fillRect/>
            </a:stretch>
          </p:blipFill>
          <p:spPr>
            <a:xfrm>
              <a:off x="2027934" y="993493"/>
              <a:ext cx="3295650" cy="1381125"/>
            </a:xfrm>
            <a:prstGeom prst="rect">
              <a:avLst/>
            </a:prstGeom>
          </p:spPr>
        </p:pic>
        <p:pic>
          <p:nvPicPr>
            <p:cNvPr id="262" name="Picture 18" descr="Crispy Potato Wedges Recipe | Recipe | Wedges recipe, Recipes, Potato  wedges recipe"/>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30824" b="69412" l="11563" r="84688">
                          <a14:foregroundMark x1="18906" y1="67529" x2="31406" y2="68235"/>
                          <a14:foregroundMark x1="29688" y1="68471" x2="73906" y2="69412"/>
                          <a14:foregroundMark x1="15313" y1="67529" x2="21875" y2="62824"/>
                          <a14:foregroundMark x1="14688" y1="62353" x2="19219" y2="58824"/>
                          <a14:backgroundMark x1="23281" y1="71765" x2="77344" y2="71765"/>
                          <a14:backgroundMark x1="76719" y1="70353" x2="16719" y2="69882"/>
                        </a14:backgroundRemoval>
                      </a14:imgEffect>
                    </a14:imgLayer>
                  </a14:imgProps>
                </a:ext>
                <a:ext uri="{28A0092B-C50C-407E-A947-70E740481C1C}">
                  <a14:useLocalDpi xmlns:a14="http://schemas.microsoft.com/office/drawing/2010/main" val="0"/>
                </a:ext>
              </a:extLst>
            </a:blip>
            <a:srcRect l="10748" t="25412" r="14553" b="23238"/>
            <a:stretch/>
          </p:blipFill>
          <p:spPr bwMode="auto">
            <a:xfrm rot="21314381">
              <a:off x="2361643" y="772011"/>
              <a:ext cx="2668885" cy="10644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3" name="Group 262"/>
          <p:cNvGrpSpPr/>
          <p:nvPr/>
        </p:nvGrpSpPr>
        <p:grpSpPr>
          <a:xfrm>
            <a:off x="9871613" y="2972490"/>
            <a:ext cx="521009" cy="284985"/>
            <a:chOff x="2027934" y="772011"/>
            <a:chExt cx="3295650" cy="1602607"/>
          </a:xfrm>
        </p:grpSpPr>
        <p:pic>
          <p:nvPicPr>
            <p:cNvPr id="264" name="Picture 263"/>
            <p:cNvPicPr>
              <a:picLocks noChangeAspect="1"/>
            </p:cNvPicPr>
            <p:nvPr/>
          </p:nvPicPr>
          <p:blipFill>
            <a:blip r:embed="rId12">
              <a:extLst>
                <a:ext uri="{BEBA8EAE-BF5A-486C-A8C5-ECC9F3942E4B}">
                  <a14:imgProps xmlns:a14="http://schemas.microsoft.com/office/drawing/2010/main">
                    <a14:imgLayer r:embed="rId13">
                      <a14:imgEffect>
                        <a14:backgroundRemoval t="690" b="100000" l="289" r="99711"/>
                      </a14:imgEffect>
                    </a14:imgLayer>
                  </a14:imgProps>
                </a:ext>
                <a:ext uri="{28A0092B-C50C-407E-A947-70E740481C1C}">
                  <a14:useLocalDpi xmlns:a14="http://schemas.microsoft.com/office/drawing/2010/main" val="0"/>
                </a:ext>
              </a:extLst>
            </a:blip>
            <a:stretch>
              <a:fillRect/>
            </a:stretch>
          </p:blipFill>
          <p:spPr>
            <a:xfrm>
              <a:off x="2027934" y="993493"/>
              <a:ext cx="3295650" cy="1381125"/>
            </a:xfrm>
            <a:prstGeom prst="rect">
              <a:avLst/>
            </a:prstGeom>
          </p:spPr>
        </p:pic>
        <p:pic>
          <p:nvPicPr>
            <p:cNvPr id="265" name="Picture 18" descr="Crispy Potato Wedges Recipe | Recipe | Wedges recipe, Recipes, Potato  wedges recipe"/>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30824" b="69412" l="11563" r="84688">
                          <a14:foregroundMark x1="18906" y1="67529" x2="31406" y2="68235"/>
                          <a14:foregroundMark x1="29688" y1="68471" x2="73906" y2="69412"/>
                          <a14:foregroundMark x1="15313" y1="67529" x2="21875" y2="62824"/>
                          <a14:foregroundMark x1="14688" y1="62353" x2="19219" y2="58824"/>
                          <a14:backgroundMark x1="23281" y1="71765" x2="77344" y2="71765"/>
                          <a14:backgroundMark x1="76719" y1="70353" x2="16719" y2="69882"/>
                        </a14:backgroundRemoval>
                      </a14:imgEffect>
                    </a14:imgLayer>
                  </a14:imgProps>
                </a:ext>
                <a:ext uri="{28A0092B-C50C-407E-A947-70E740481C1C}">
                  <a14:useLocalDpi xmlns:a14="http://schemas.microsoft.com/office/drawing/2010/main" val="0"/>
                </a:ext>
              </a:extLst>
            </a:blip>
            <a:srcRect l="10748" t="25412" r="14553" b="23238"/>
            <a:stretch/>
          </p:blipFill>
          <p:spPr bwMode="auto">
            <a:xfrm rot="21314381">
              <a:off x="2361643" y="772011"/>
              <a:ext cx="2668885" cy="1064475"/>
            </a:xfrm>
            <a:prstGeom prst="rect">
              <a:avLst/>
            </a:prstGeom>
            <a:noFill/>
            <a:extLst>
              <a:ext uri="{909E8E84-426E-40DD-AFC4-6F175D3DCCD1}">
                <a14:hiddenFill xmlns:a14="http://schemas.microsoft.com/office/drawing/2010/main">
                  <a:solidFill>
                    <a:srgbClr val="FFFFFF"/>
                  </a:solidFill>
                </a14:hiddenFill>
              </a:ext>
            </a:extLst>
          </p:spPr>
        </p:pic>
      </p:grpSp>
      <p:pic>
        <p:nvPicPr>
          <p:cNvPr id="43" name="Picture 42">
            <a:extLst>
              <a:ext uri="{FF2B5EF4-FFF2-40B4-BE49-F238E27FC236}">
                <a16:creationId xmlns:a16="http://schemas.microsoft.com/office/drawing/2014/main" id="{11F9A301-B61C-42D6-B40F-A2F8075DA513}"/>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9459" b="98649" l="42731" r="100000">
                        <a14:foregroundMark x1="48458" y1="90090" x2="61233" y2="17117"/>
                        <a14:foregroundMark x1="63877" y1="91441" x2="47577" y2="29730"/>
                        <a14:foregroundMark x1="51542" y1="48649" x2="68282" y2="50450"/>
                        <a14:foregroundMark x1="44493" y1="76126" x2="43612" y2="88739"/>
                        <a14:foregroundMark x1="47577" y1="94144" x2="75330" y2="92793"/>
                        <a14:foregroundMark x1="44493" y1="97748" x2="48899" y2="96847"/>
                        <a14:foregroundMark x1="95595" y1="95045" x2="92952" y2="18919"/>
                        <a14:foregroundMark x1="74009" y1="42342" x2="88106" y2="22973"/>
                        <a14:foregroundMark x1="50220" y1="11261" x2="93392" y2="10811"/>
                        <a14:foregroundMark x1="96916" y1="19369" x2="94273" y2="11712"/>
                        <a14:foregroundMark x1="96476" y1="18468" x2="99119" y2="30180"/>
                        <a14:backgroundMark x1="99119" y1="13063" x2="99559" y2="14414"/>
                        <a14:backgroundMark x1="96916" y1="12162" x2="99559" y2="21622"/>
                      </a14:backgroundRemoval>
                    </a14:imgEffect>
                    <a14:imgEffect>
                      <a14:sharpenSoften amount="25000"/>
                    </a14:imgEffect>
                  </a14:imgLayer>
                </a14:imgProps>
              </a:ext>
              <a:ext uri="{28A0092B-C50C-407E-A947-70E740481C1C}">
                <a14:useLocalDpi xmlns:a14="http://schemas.microsoft.com/office/drawing/2010/main" val="0"/>
              </a:ext>
            </a:extLst>
          </a:blip>
          <a:srcRect l="42658"/>
          <a:stretch/>
        </p:blipFill>
        <p:spPr>
          <a:xfrm>
            <a:off x="5444601" y="3241140"/>
            <a:ext cx="286811" cy="489157"/>
          </a:xfrm>
          <a:prstGeom prst="trapezoid">
            <a:avLst>
              <a:gd name="adj" fmla="val 3489"/>
            </a:avLst>
          </a:prstGeom>
        </p:spPr>
      </p:pic>
      <p:pic>
        <p:nvPicPr>
          <p:cNvPr id="2050" name="Picture 2" descr="Red cross check mark icon simple style Royalty Free Vecto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7500" b="86296" l="7400" r="92600">
                        <a14:foregroundMark x1="34400" y1="31296" x2="65400" y2="60278"/>
                        <a14:foregroundMark x1="66900" y1="30833" x2="35800" y2="61574"/>
                      </a14:backgroundRemoval>
                    </a14:imgEffect>
                  </a14:imgLayer>
                </a14:imgProps>
              </a:ext>
              <a:ext uri="{28A0092B-C50C-407E-A947-70E740481C1C}">
                <a14:useLocalDpi xmlns:a14="http://schemas.microsoft.com/office/drawing/2010/main" val="0"/>
              </a:ext>
            </a:extLst>
          </a:blip>
          <a:srcRect l="7889" t="7207" r="7560" b="13858"/>
          <a:stretch/>
        </p:blipFill>
        <p:spPr bwMode="auto">
          <a:xfrm>
            <a:off x="2359764" y="1497112"/>
            <a:ext cx="1021152" cy="102959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Object 1">
            <a:extLst>
              <a:ext uri="{FF2B5EF4-FFF2-40B4-BE49-F238E27FC236}">
                <a16:creationId xmlns:a16="http://schemas.microsoft.com/office/drawing/2014/main" id="{F368CEA2-21BD-FACE-7856-8E8AFE5638E3}"/>
              </a:ext>
            </a:extLst>
          </p:cNvPr>
          <p:cNvGraphicFramePr>
            <a:graphicFrameLocks noChangeAspect="1"/>
          </p:cNvGraphicFramePr>
          <p:nvPr/>
        </p:nvGraphicFramePr>
        <p:xfrm>
          <a:off x="2330954" y="-264968"/>
          <a:ext cx="1161288" cy="1715544"/>
        </p:xfrm>
        <a:graphic>
          <a:graphicData uri="http://schemas.openxmlformats.org/presentationml/2006/ole">
            <mc:AlternateContent xmlns:mc="http://schemas.openxmlformats.org/markup-compatibility/2006">
              <mc:Choice xmlns:v="urn:schemas-microsoft-com:vml" Requires="v">
                <p:oleObj name="Acrobat Document" r:id="rId20" imgW="10972800" imgH="8229600" progId="Acrobat.Document.2020">
                  <p:embed/>
                </p:oleObj>
              </mc:Choice>
              <mc:Fallback>
                <p:oleObj name="Acrobat Document" r:id="rId20" imgW="10972800" imgH="8229600" progId="Acrobat.Document.2020">
                  <p:embed/>
                  <p:pic>
                    <p:nvPicPr>
                      <p:cNvPr id="2" name="Object 1">
                        <a:extLst>
                          <a:ext uri="{FF2B5EF4-FFF2-40B4-BE49-F238E27FC236}">
                            <a16:creationId xmlns:a16="http://schemas.microsoft.com/office/drawing/2014/main" id="{F368CEA2-21BD-FACE-7856-8E8AFE5638E3}"/>
                          </a:ext>
                        </a:extLst>
                      </p:cNvPr>
                      <p:cNvPicPr/>
                      <p:nvPr/>
                    </p:nvPicPr>
                    <p:blipFill>
                      <a:blip r:embed="rId21"/>
                      <a:stretch>
                        <a:fillRect/>
                      </a:stretch>
                    </p:blipFill>
                    <p:spPr>
                      <a:xfrm>
                        <a:off x="2330954" y="-264968"/>
                        <a:ext cx="1161288" cy="1715544"/>
                      </a:xfrm>
                      <a:prstGeom prst="rect">
                        <a:avLst/>
                      </a:prstGeom>
                      <a:ln>
                        <a:noFill/>
                      </a:ln>
                    </p:spPr>
                  </p:pic>
                </p:oleObj>
              </mc:Fallback>
            </mc:AlternateContent>
          </a:graphicData>
        </a:graphic>
      </p:graphicFrame>
      <p:sp>
        <p:nvSpPr>
          <p:cNvPr id="6" name="Rectangle 5">
            <a:extLst>
              <a:ext uri="{FF2B5EF4-FFF2-40B4-BE49-F238E27FC236}">
                <a16:creationId xmlns:a16="http://schemas.microsoft.com/office/drawing/2014/main" id="{313E6C3A-E383-0A3F-F74F-6AA933A43F62}"/>
              </a:ext>
            </a:extLst>
          </p:cNvPr>
          <p:cNvSpPr/>
          <p:nvPr/>
        </p:nvSpPr>
        <p:spPr>
          <a:xfrm>
            <a:off x="-4581" y="-74491"/>
            <a:ext cx="1465354" cy="3862717"/>
          </a:xfrm>
          <a:prstGeom prst="rect">
            <a:avLst/>
          </a:prstGeom>
          <a:solidFill>
            <a:srgbClr val="FFF5E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oup 3"/>
          <p:cNvGrpSpPr/>
          <p:nvPr/>
        </p:nvGrpSpPr>
        <p:grpSpPr>
          <a:xfrm>
            <a:off x="12217425" y="2122051"/>
            <a:ext cx="1504653" cy="2727333"/>
            <a:chOff x="9556362" y="2648478"/>
            <a:chExt cx="1504653" cy="2727333"/>
          </a:xfrm>
        </p:grpSpPr>
        <p:pic>
          <p:nvPicPr>
            <p:cNvPr id="74" name="Picture 73"/>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9611449" y="2648478"/>
              <a:ext cx="1449566" cy="2727333"/>
            </a:xfrm>
            <a:prstGeom prst="rect">
              <a:avLst/>
            </a:prstGeom>
          </p:spPr>
        </p:pic>
        <p:pic>
          <p:nvPicPr>
            <p:cNvPr id="3" name="Picture 2"/>
            <p:cNvPicPr>
              <a:picLocks noChangeAspect="1"/>
            </p:cNvPicPr>
            <p:nvPr/>
          </p:nvPicPr>
          <p:blipFill rotWithShape="1">
            <a:blip r:embed="rId24">
              <a:extLst>
                <a:ext uri="{BEBA8EAE-BF5A-486C-A8C5-ECC9F3942E4B}">
                  <a14:imgProps xmlns:a14="http://schemas.microsoft.com/office/drawing/2010/main">
                    <a14:imgLayer r:embed="rId25">
                      <a14:imgEffect>
                        <a14:backgroundRemoval t="10000" b="90000" l="6429" r="94714"/>
                      </a14:imgEffect>
                    </a14:imgLayer>
                  </a14:imgProps>
                </a:ext>
                <a:ext uri="{28A0092B-C50C-407E-A947-70E740481C1C}">
                  <a14:useLocalDpi xmlns:a14="http://schemas.microsoft.com/office/drawing/2010/main" val="0"/>
                </a:ext>
              </a:extLst>
            </a:blip>
            <a:srcRect l="4081" t="27551" r="4592" b="25000"/>
            <a:stretch/>
          </p:blipFill>
          <p:spPr>
            <a:xfrm>
              <a:off x="9556362" y="4473424"/>
              <a:ext cx="1297752" cy="674251"/>
            </a:xfrm>
            <a:prstGeom prst="rect">
              <a:avLst/>
            </a:prstGeom>
          </p:spPr>
        </p:pic>
      </p:grpSp>
      <p:pic>
        <p:nvPicPr>
          <p:cNvPr id="229" name="Picture 228"/>
          <p:cNvPicPr>
            <a:picLocks noChangeAspect="1"/>
          </p:cNvPicPr>
          <p:nvPr/>
        </p:nvPicPr>
        <p:blipFill>
          <a:blip r:embed="rId10">
            <a:extLst>
              <a:ext uri="{BEBA8EAE-BF5A-486C-A8C5-ECC9F3942E4B}">
                <a14:imgProps xmlns:a14="http://schemas.microsoft.com/office/drawing/2010/main">
                  <a14:imgLayer r:embed="rId11">
                    <a14:imgEffect>
                      <a14:backgroundRemoval t="1093" b="96175" l="9783" r="89493">
                        <a14:foregroundMark x1="17391" y1="59563" x2="16667" y2="75956"/>
                      </a14:backgroundRemoval>
                    </a14:imgEffect>
                  </a14:imgLayer>
                </a14:imgProps>
              </a:ext>
              <a:ext uri="{28A0092B-C50C-407E-A947-70E740481C1C}">
                <a14:useLocalDpi xmlns:a14="http://schemas.microsoft.com/office/drawing/2010/main" val="0"/>
              </a:ext>
            </a:extLst>
          </a:blip>
          <a:stretch>
            <a:fillRect/>
          </a:stretch>
        </p:blipFill>
        <p:spPr>
          <a:xfrm>
            <a:off x="8443004" y="3155845"/>
            <a:ext cx="481925" cy="319537"/>
          </a:xfrm>
          <a:prstGeom prst="rect">
            <a:avLst/>
          </a:prstGeom>
        </p:spPr>
      </p:pic>
      <p:grpSp>
        <p:nvGrpSpPr>
          <p:cNvPr id="269" name="Group 268"/>
          <p:cNvGrpSpPr/>
          <p:nvPr/>
        </p:nvGrpSpPr>
        <p:grpSpPr>
          <a:xfrm>
            <a:off x="9656737" y="3165975"/>
            <a:ext cx="521009" cy="284985"/>
            <a:chOff x="2027934" y="772011"/>
            <a:chExt cx="3295650" cy="1602607"/>
          </a:xfrm>
        </p:grpSpPr>
        <p:pic>
          <p:nvPicPr>
            <p:cNvPr id="270" name="Picture 269"/>
            <p:cNvPicPr>
              <a:picLocks noChangeAspect="1"/>
            </p:cNvPicPr>
            <p:nvPr/>
          </p:nvPicPr>
          <p:blipFill>
            <a:blip r:embed="rId12">
              <a:extLst>
                <a:ext uri="{BEBA8EAE-BF5A-486C-A8C5-ECC9F3942E4B}">
                  <a14:imgProps xmlns:a14="http://schemas.microsoft.com/office/drawing/2010/main">
                    <a14:imgLayer r:embed="rId13">
                      <a14:imgEffect>
                        <a14:backgroundRemoval t="690" b="100000" l="289" r="99711"/>
                      </a14:imgEffect>
                    </a14:imgLayer>
                  </a14:imgProps>
                </a:ext>
                <a:ext uri="{28A0092B-C50C-407E-A947-70E740481C1C}">
                  <a14:useLocalDpi xmlns:a14="http://schemas.microsoft.com/office/drawing/2010/main" val="0"/>
                </a:ext>
              </a:extLst>
            </a:blip>
            <a:stretch>
              <a:fillRect/>
            </a:stretch>
          </p:blipFill>
          <p:spPr>
            <a:xfrm>
              <a:off x="2027934" y="993493"/>
              <a:ext cx="3295650" cy="1381125"/>
            </a:xfrm>
            <a:prstGeom prst="rect">
              <a:avLst/>
            </a:prstGeom>
          </p:spPr>
        </p:pic>
        <p:pic>
          <p:nvPicPr>
            <p:cNvPr id="271" name="Picture 18" descr="Crispy Potato Wedges Recipe | Recipe | Wedges recipe, Recipes, Potato  wedges recipe"/>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30824" b="69412" l="11563" r="84688">
                          <a14:foregroundMark x1="18906" y1="67529" x2="31406" y2="68235"/>
                          <a14:foregroundMark x1="29688" y1="68471" x2="73906" y2="69412"/>
                          <a14:foregroundMark x1="15313" y1="67529" x2="21875" y2="62824"/>
                          <a14:foregroundMark x1="14688" y1="62353" x2="19219" y2="58824"/>
                          <a14:backgroundMark x1="23281" y1="71765" x2="77344" y2="71765"/>
                          <a14:backgroundMark x1="76719" y1="70353" x2="16719" y2="69882"/>
                        </a14:backgroundRemoval>
                      </a14:imgEffect>
                    </a14:imgLayer>
                  </a14:imgProps>
                </a:ext>
                <a:ext uri="{28A0092B-C50C-407E-A947-70E740481C1C}">
                  <a14:useLocalDpi xmlns:a14="http://schemas.microsoft.com/office/drawing/2010/main" val="0"/>
                </a:ext>
              </a:extLst>
            </a:blip>
            <a:srcRect l="10748" t="25412" r="14553" b="23238"/>
            <a:stretch/>
          </p:blipFill>
          <p:spPr bwMode="auto">
            <a:xfrm rot="21314381">
              <a:off x="2361643" y="772011"/>
              <a:ext cx="2668885" cy="1064475"/>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8709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0" presetClass="path" presetSubtype="0" accel="50000" decel="50000" fill="hold" nodeType="withEffect">
                                  <p:stCondLst>
                                    <p:cond delay="0"/>
                                  </p:stCondLst>
                                  <p:childTnLst>
                                    <p:animMotion origin="layout" path="M 0.00365 0.04352 L -0.67213 0.00996 " pathEditMode="relative" rAng="0" ptsTypes="AA">
                                      <p:cBhvr>
                                        <p:cTn id="9" dur="2000" fill="hold"/>
                                        <p:tgtEl>
                                          <p:spTgt spid="4"/>
                                        </p:tgtEl>
                                        <p:attrNameLst>
                                          <p:attrName>ppt_x</p:attrName>
                                          <p:attrName>ppt_y</p:attrName>
                                        </p:attrNameLst>
                                      </p:cBhvr>
                                      <p:rCtr x="-33789" y="-1690"/>
                                    </p:animMotion>
                                  </p:childTnLst>
                                </p:cTn>
                              </p:par>
                              <p:par>
                                <p:cTn id="10" presetID="0" presetClass="path" presetSubtype="0" accel="50000" decel="50000" fill="hold" nodeType="withEffect">
                                  <p:stCondLst>
                                    <p:cond delay="0"/>
                                  </p:stCondLst>
                                  <p:childTnLst>
                                    <p:animMotion origin="layout" path="M 0.00169 0.00232 L -0.34831 0.13727 " pathEditMode="relative" ptsTypes="AA">
                                      <p:cBhvr>
                                        <p:cTn id="11" dur="2000" fill="hold"/>
                                        <p:tgtEl>
                                          <p:spTgt spid="229"/>
                                        </p:tgtEl>
                                        <p:attrNameLst>
                                          <p:attrName>ppt_x</p:attrName>
                                          <p:attrName>ppt_y</p:attrName>
                                        </p:attrNameLst>
                                      </p:cBhvr>
                                    </p:animMotion>
                                  </p:childTnLst>
                                </p:cTn>
                              </p:par>
                              <p:par>
                                <p:cTn id="12" presetID="0" presetClass="path" presetSubtype="0" accel="50000" decel="50000" fill="hold" nodeType="withEffect">
                                  <p:stCondLst>
                                    <p:cond delay="0"/>
                                  </p:stCondLst>
                                  <p:childTnLst>
                                    <p:animMotion origin="layout" path="M 0.00143 0.00162 L -0.42083 0.13819 " pathEditMode="relative" ptsTypes="AA">
                                      <p:cBhvr>
                                        <p:cTn id="13" dur="2000" fill="hold"/>
                                        <p:tgtEl>
                                          <p:spTgt spid="269"/>
                                        </p:tgtEl>
                                        <p:attrNameLst>
                                          <p:attrName>ppt_x</p:attrName>
                                          <p:attrName>ppt_y</p:attrName>
                                        </p:attrNameLst>
                                      </p:cBhvr>
                                    </p:animMotion>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childTnLst>
                          </p:cTn>
                        </p:par>
                        <p:par>
                          <p:cTn id="23" fill="hold">
                            <p:stCondLst>
                              <p:cond delay="1000"/>
                            </p:stCondLst>
                            <p:childTnLst>
                              <p:par>
                                <p:cTn id="24" presetID="6" presetClass="entr" presetSubtype="32" fill="hold" nodeType="afterEffect">
                                  <p:stCondLst>
                                    <p:cond delay="0"/>
                                  </p:stCondLst>
                                  <p:childTnLst>
                                    <p:set>
                                      <p:cBhvr>
                                        <p:cTn id="25" dur="1" fill="hold">
                                          <p:stCondLst>
                                            <p:cond delay="0"/>
                                          </p:stCondLst>
                                        </p:cTn>
                                        <p:tgtEl>
                                          <p:spTgt spid="2050"/>
                                        </p:tgtEl>
                                        <p:attrNameLst>
                                          <p:attrName>style.visibility</p:attrName>
                                        </p:attrNameLst>
                                      </p:cBhvr>
                                      <p:to>
                                        <p:strVal val="visible"/>
                                      </p:to>
                                    </p:set>
                                    <p:animEffect transition="in" filter="circle(out)">
                                      <p:cBhvr>
                                        <p:cTn id="26" dur="750"/>
                                        <p:tgtEl>
                                          <p:spTgt spid="2050"/>
                                        </p:tgtEl>
                                      </p:cBhvr>
                                    </p:animEffect>
                                  </p:childTnLst>
                                </p:cTn>
                              </p:par>
                              <p:par>
                                <p:cTn id="27" presetID="10" presetClass="exit" presetSubtype="0" fill="hold" grpId="1" nodeType="withEffect">
                                  <p:stCondLst>
                                    <p:cond delay="0"/>
                                  </p:stCondLst>
                                  <p:childTnLst>
                                    <p:animEffect transition="out" filter="fade">
                                      <p:cBhvr>
                                        <p:cTn id="28" dur="500"/>
                                        <p:tgtEl>
                                          <p:spTgt spid="41"/>
                                        </p:tgtEl>
                                      </p:cBhvr>
                                    </p:animEffect>
                                    <p:set>
                                      <p:cBhvr>
                                        <p:cTn id="29" dur="1" fill="hold">
                                          <p:stCondLst>
                                            <p:cond delay="499"/>
                                          </p:stCondLst>
                                        </p:cTn>
                                        <p:tgtEl>
                                          <p:spTgt spid="41"/>
                                        </p:tgtEl>
                                        <p:attrNameLst>
                                          <p:attrName>style.visibility</p:attrName>
                                        </p:attrNameLst>
                                      </p:cBhvr>
                                      <p:to>
                                        <p:strVal val="hidden"/>
                                      </p:to>
                                    </p:set>
                                  </p:childTnLst>
                                </p:cTn>
                              </p:par>
                            </p:childTnLst>
                          </p:cTn>
                        </p:par>
                        <p:par>
                          <p:cTn id="30" fill="hold">
                            <p:stCondLst>
                              <p:cond delay="1750"/>
                            </p:stCondLst>
                            <p:childTnLst>
                              <p:par>
                                <p:cTn id="31" presetID="42" presetClass="path" presetSubtype="0" accel="50000" decel="50000" fill="hold" nodeType="afterEffect">
                                  <p:stCondLst>
                                    <p:cond delay="0"/>
                                  </p:stCondLst>
                                  <p:childTnLst>
                                    <p:animMotion origin="layout" path="M 2.29167E-6 -3.33333E-6 L 0.34088 -0.02152 " pathEditMode="relative" rAng="0" ptsTypes="AA">
                                      <p:cBhvr>
                                        <p:cTn id="32" dur="2000" fill="hold"/>
                                        <p:tgtEl>
                                          <p:spTgt spid="71"/>
                                        </p:tgtEl>
                                        <p:attrNameLst>
                                          <p:attrName>ppt_x</p:attrName>
                                          <p:attrName>ppt_y</p:attrName>
                                        </p:attrNameLst>
                                      </p:cBhvr>
                                      <p:rCtr x="17044" y="-1088"/>
                                    </p:animMotion>
                                  </p:childTnLst>
                                </p:cTn>
                              </p:par>
                              <p:par>
                                <p:cTn id="33" presetID="0" presetClass="path" presetSubtype="0" accel="50000" decel="50000" fill="hold" nodeType="withEffect">
                                  <p:stCondLst>
                                    <p:cond delay="0"/>
                                  </p:stCondLst>
                                  <p:childTnLst>
                                    <p:animMotion origin="layout" path="M -0.67122 0.00695 L -1.15364 0.03658 " pathEditMode="relative" rAng="0" ptsTypes="AA">
                                      <p:cBhvr>
                                        <p:cTn id="34" dur="2000" fill="hold"/>
                                        <p:tgtEl>
                                          <p:spTgt spid="4"/>
                                        </p:tgtEl>
                                        <p:attrNameLst>
                                          <p:attrName>ppt_x</p:attrName>
                                          <p:attrName>ppt_y</p:attrName>
                                        </p:attrNameLst>
                                      </p:cBhvr>
                                      <p:rCtr x="-24128" y="1481"/>
                                    </p:animMotion>
                                  </p:childTnLst>
                                </p:cTn>
                              </p:par>
                              <p:par>
                                <p:cTn id="35" presetID="0" presetClass="path" presetSubtype="0" accel="50000" decel="50000" fill="hold" nodeType="withEffect">
                                  <p:stCondLst>
                                    <p:cond delay="0"/>
                                  </p:stCondLst>
                                  <p:childTnLst>
                                    <p:animMotion origin="layout" path="M -0.34922 0.13889 L -0.81406 0.14213 " pathEditMode="relative" ptsTypes="AA">
                                      <p:cBhvr>
                                        <p:cTn id="36" dur="2000" fill="hold"/>
                                        <p:tgtEl>
                                          <p:spTgt spid="229"/>
                                        </p:tgtEl>
                                        <p:attrNameLst>
                                          <p:attrName>ppt_x</p:attrName>
                                          <p:attrName>ppt_y</p:attrName>
                                        </p:attrNameLst>
                                      </p:cBhvr>
                                    </p:animMotion>
                                  </p:childTnLst>
                                </p:cTn>
                              </p:par>
                              <p:par>
                                <p:cTn id="37" presetID="0" presetClass="path" presetSubtype="0" accel="50000" decel="50000" fill="hold" nodeType="withEffect">
                                  <p:stCondLst>
                                    <p:cond delay="0"/>
                                  </p:stCondLst>
                                  <p:childTnLst>
                                    <p:animMotion origin="layout" path="M -0.42174 0.14305 L -0.90143 0.1662 " pathEditMode="relative" ptsTypes="AA">
                                      <p:cBhvr>
                                        <p:cTn id="38" dur="2000" fill="hold"/>
                                        <p:tgtEl>
                                          <p:spTgt spid="26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1" grpId="1" animBg="1"/>
      <p:bldP spid="5" grpId="0" animBg="1"/>
      <p:bldP spid="5"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A4726E-0359-FFCA-D9D1-CB348E7C3B55}"/>
              </a:ext>
            </a:extLst>
          </p:cNvPr>
          <p:cNvSpPr/>
          <p:nvPr/>
        </p:nvSpPr>
        <p:spPr>
          <a:xfrm>
            <a:off x="0" y="0"/>
            <a:ext cx="12192000" cy="6847242"/>
          </a:xfrm>
          <a:prstGeom prst="rect">
            <a:avLst/>
          </a:prstGeom>
          <a:blipFill>
            <a:blip r:embed="rId3"/>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6" name="Picture 2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2109" y="-1322475"/>
            <a:ext cx="10380485" cy="6155071"/>
          </a:xfrm>
          <a:prstGeom prst="rect">
            <a:avLst/>
          </a:prstGeom>
        </p:spPr>
      </p:pic>
      <p:pic>
        <p:nvPicPr>
          <p:cNvPr id="46" name="Man4">
            <a:extLst>
              <a:ext uri="{FF2B5EF4-FFF2-40B4-BE49-F238E27FC236}">
                <a16:creationId xmlns:a16="http://schemas.microsoft.com/office/drawing/2014/main" id="{1D41BA8A-C8B8-4B75-81B3-E5422C4241BA}"/>
              </a:ext>
            </a:extLst>
          </p:cNvPr>
          <p:cNvPicPr>
            <a:picLocks noChangeAspect="1" noChangeArrowheads="1"/>
          </p:cNvPicPr>
          <p:nvPr/>
        </p:nvPicPr>
        <p:blipFill>
          <a:blip r:embed="rId5"/>
          <a:srcRect/>
          <a:stretch/>
        </p:blipFill>
        <p:spPr bwMode="auto">
          <a:xfrm>
            <a:off x="2902388" y="294092"/>
            <a:ext cx="2185016" cy="3952870"/>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p:cNvSpPr txBox="1"/>
          <p:nvPr/>
        </p:nvSpPr>
        <p:spPr>
          <a:xfrm>
            <a:off x="1500934" y="5269269"/>
            <a:ext cx="9167067" cy="954107"/>
          </a:xfrm>
          <a:prstGeom prst="rect">
            <a:avLst/>
          </a:prstGeom>
          <a:solidFill>
            <a:schemeClr val="accent2">
              <a:lumMod val="20000"/>
              <a:lumOff val="80000"/>
            </a:schemeClr>
          </a:solidFill>
        </p:spPr>
        <p:txBody>
          <a:bodyPr wrap="square" rtlCol="0">
            <a:spAutoFit/>
          </a:bodyPr>
          <a:lstStyle/>
          <a:p>
            <a:pPr marL="182880"/>
            <a:r>
              <a:rPr lang="en-US" sz="2800" dirty="0">
                <a:solidFill>
                  <a:srgbClr val="0A0B0E"/>
                </a:solidFill>
              </a:rPr>
              <a:t>Once the apples are replenished, the meals can once again be claimed as reimbursable.</a:t>
            </a:r>
          </a:p>
        </p:txBody>
      </p:sp>
      <p:pic>
        <p:nvPicPr>
          <p:cNvPr id="75" name="Picture 2" descr="Check mark Computer Icons, Green Tick Mark, angle, text, logo png | PNGWin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125" b="99000" l="6848" r="92935">
                        <a14:foregroundMark x1="26957" y1="48750" x2="41087" y2="63000"/>
                        <a14:foregroundMark x1="41196" y1="63000" x2="70543" y2="29625"/>
                      </a14:backgroundRemoval>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2277874" y="1492819"/>
            <a:ext cx="1136475" cy="98823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Object 2">
            <a:extLst>
              <a:ext uri="{FF2B5EF4-FFF2-40B4-BE49-F238E27FC236}">
                <a16:creationId xmlns:a16="http://schemas.microsoft.com/office/drawing/2014/main" id="{9F7FB63D-3D3F-7782-0D23-4AD436F6FC63}"/>
              </a:ext>
            </a:extLst>
          </p:cNvPr>
          <p:cNvGraphicFramePr>
            <a:graphicFrameLocks noChangeAspect="1"/>
          </p:cNvGraphicFramePr>
          <p:nvPr/>
        </p:nvGraphicFramePr>
        <p:xfrm>
          <a:off x="2321226" y="-245512"/>
          <a:ext cx="1161288" cy="1715544"/>
        </p:xfrm>
        <a:graphic>
          <a:graphicData uri="http://schemas.openxmlformats.org/presentationml/2006/ole">
            <mc:AlternateContent xmlns:mc="http://schemas.openxmlformats.org/markup-compatibility/2006">
              <mc:Choice xmlns:v="urn:schemas-microsoft-com:vml" Requires="v">
                <p:oleObj name="Acrobat Document" r:id="rId8" imgW="10972800" imgH="8229600" progId="Acrobat.Document.2020">
                  <p:embed/>
                </p:oleObj>
              </mc:Choice>
              <mc:Fallback>
                <p:oleObj name="Acrobat Document" r:id="rId8" imgW="10972800" imgH="8229600" progId="Acrobat.Document.2020">
                  <p:embed/>
                  <p:pic>
                    <p:nvPicPr>
                      <p:cNvPr id="3" name="Object 2">
                        <a:extLst>
                          <a:ext uri="{FF2B5EF4-FFF2-40B4-BE49-F238E27FC236}">
                            <a16:creationId xmlns:a16="http://schemas.microsoft.com/office/drawing/2014/main" id="{9F7FB63D-3D3F-7782-0D23-4AD436F6FC63}"/>
                          </a:ext>
                        </a:extLst>
                      </p:cNvPr>
                      <p:cNvPicPr/>
                      <p:nvPr/>
                    </p:nvPicPr>
                    <p:blipFill>
                      <a:blip r:embed="rId9"/>
                      <a:stretch>
                        <a:fillRect/>
                      </a:stretch>
                    </p:blipFill>
                    <p:spPr>
                      <a:xfrm>
                        <a:off x="2321226" y="-245512"/>
                        <a:ext cx="1161288" cy="1715544"/>
                      </a:xfrm>
                      <a:prstGeom prst="rect">
                        <a:avLst/>
                      </a:prstGeom>
                      <a:ln>
                        <a:noFill/>
                      </a:ln>
                    </p:spPr>
                  </p:pic>
                </p:oleObj>
              </mc:Fallback>
            </mc:AlternateContent>
          </a:graphicData>
        </a:graphic>
      </p:graphicFrame>
      <p:sp>
        <p:nvSpPr>
          <p:cNvPr id="2" name="Rectangle 1">
            <a:extLst>
              <a:ext uri="{FF2B5EF4-FFF2-40B4-BE49-F238E27FC236}">
                <a16:creationId xmlns:a16="http://schemas.microsoft.com/office/drawing/2014/main" id="{A6A32094-ED95-0ABF-BB73-5FC5784E56BA}"/>
              </a:ext>
            </a:extLst>
          </p:cNvPr>
          <p:cNvSpPr/>
          <p:nvPr/>
        </p:nvSpPr>
        <p:spPr>
          <a:xfrm>
            <a:off x="10662662" y="10758"/>
            <a:ext cx="1529337" cy="2511038"/>
          </a:xfrm>
          <a:prstGeom prst="rect">
            <a:avLst/>
          </a:prstGeom>
          <a:solidFill>
            <a:srgbClr val="FFF5E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AE6DAAF-20A3-AE68-0F03-36D19F9A140B}"/>
              </a:ext>
            </a:extLst>
          </p:cNvPr>
          <p:cNvSpPr/>
          <p:nvPr/>
        </p:nvSpPr>
        <p:spPr>
          <a:xfrm>
            <a:off x="7696" y="-74491"/>
            <a:ext cx="1453077" cy="3856269"/>
          </a:xfrm>
          <a:prstGeom prst="rect">
            <a:avLst/>
          </a:prstGeom>
          <a:solidFill>
            <a:srgbClr val="FFF5E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1" name="Man3">
            <a:extLst>
              <a:ext uri="{FF2B5EF4-FFF2-40B4-BE49-F238E27FC236}">
                <a16:creationId xmlns:a16="http://schemas.microsoft.com/office/drawing/2014/main" id="{9337F2BA-B4F9-4A50-A0C7-257AFEDEAB53}"/>
              </a:ext>
            </a:extLst>
          </p:cNvPr>
          <p:cNvPicPr>
            <a:picLocks noChangeAspect="1" noChangeArrowheads="1"/>
          </p:cNvPicPr>
          <p:nvPr/>
        </p:nvPicPr>
        <p:blipFill>
          <a:blip r:embed="rId10"/>
          <a:srcRect/>
          <a:stretch/>
        </p:blipFill>
        <p:spPr bwMode="auto">
          <a:xfrm>
            <a:off x="12376815" y="291692"/>
            <a:ext cx="1051865" cy="3881583"/>
          </a:xfrm>
          <a:prstGeom prst="rect">
            <a:avLst/>
          </a:prstGeom>
          <a:noFill/>
          <a:extLst>
            <a:ext uri="{909E8E84-426E-40DD-AFC4-6F175D3DCCD1}">
              <a14:hiddenFill xmlns:a14="http://schemas.microsoft.com/office/drawing/2010/main">
                <a:solidFill>
                  <a:srgbClr val="FFFFFF"/>
                </a:solidFill>
              </a14:hiddenFill>
            </a:ext>
          </a:extLst>
        </p:spPr>
      </p:pic>
      <p:pic>
        <p:nvPicPr>
          <p:cNvPr id="256" name="Picture 255"/>
          <p:cNvPicPr>
            <a:picLocks noChangeAspect="1"/>
          </p:cNvPicPr>
          <p:nvPr/>
        </p:nvPicPr>
        <p:blipFill rotWithShape="1">
          <a:blip r:embed="rId11">
            <a:extLst>
              <a:ext uri="{BEBA8EAE-BF5A-486C-A8C5-ECC9F3942E4B}">
                <a14:imgProps xmlns:a14="http://schemas.microsoft.com/office/drawing/2010/main">
                  <a14:imgLayer r:embed="rId12">
                    <a14:imgEffect>
                      <a14:backgroundRemoval t="66514" b="98624" l="47609" r="99725">
                        <a14:foregroundMark x1="54810" y1="67890" x2="99010" y2="67982"/>
                        <a14:backgroundMark x1="48048" y1="81743" x2="50247" y2="82294"/>
                        <a14:backgroundMark x1="50192" y1="83028" x2="49863" y2="94495"/>
                      </a14:backgroundRemoval>
                    </a14:imgEffect>
                  </a14:imgLayer>
                </a14:imgProps>
              </a:ext>
              <a:ext uri="{28A0092B-C50C-407E-A947-70E740481C1C}">
                <a14:useLocalDpi xmlns:a14="http://schemas.microsoft.com/office/drawing/2010/main" val="0"/>
              </a:ext>
            </a:extLst>
          </a:blip>
          <a:srcRect l="47585" t="64493" r="-1"/>
          <a:stretch/>
        </p:blipFill>
        <p:spPr>
          <a:xfrm>
            <a:off x="6364652" y="2627996"/>
            <a:ext cx="5430977" cy="2204600"/>
          </a:xfrm>
          <a:prstGeom prst="rect">
            <a:avLst/>
          </a:prstGeom>
        </p:spPr>
      </p:pic>
      <p:pic>
        <p:nvPicPr>
          <p:cNvPr id="100" name="Picture 99"/>
          <p:cNvPicPr>
            <a:picLocks noChangeAspect="1"/>
          </p:cNvPicPr>
          <p:nvPr/>
        </p:nvPicPr>
        <p:blipFill>
          <a:blip r:embed="rId13">
            <a:extLst>
              <a:ext uri="{BEBA8EAE-BF5A-486C-A8C5-ECC9F3942E4B}">
                <a14:imgProps xmlns:a14="http://schemas.microsoft.com/office/drawing/2010/main">
                  <a14:imgLayer r:embed="rId14">
                    <a14:imgEffect>
                      <a14:backgroundRemoval t="1093" b="96175" l="9783" r="89493">
                        <a14:foregroundMark x1="17391" y1="59563" x2="16667" y2="75956"/>
                      </a14:backgroundRemoval>
                    </a14:imgEffect>
                  </a14:imgLayer>
                </a14:imgProps>
              </a:ext>
              <a:ext uri="{28A0092B-C50C-407E-A947-70E740481C1C}">
                <a14:useLocalDpi xmlns:a14="http://schemas.microsoft.com/office/drawing/2010/main" val="0"/>
              </a:ext>
            </a:extLst>
          </a:blip>
          <a:stretch>
            <a:fillRect/>
          </a:stretch>
        </p:blipFill>
        <p:spPr>
          <a:xfrm>
            <a:off x="8820473" y="2751540"/>
            <a:ext cx="481925" cy="319537"/>
          </a:xfrm>
          <a:prstGeom prst="rect">
            <a:avLst/>
          </a:prstGeom>
        </p:spPr>
      </p:pic>
      <p:pic>
        <p:nvPicPr>
          <p:cNvPr id="227" name="Picture 226"/>
          <p:cNvPicPr>
            <a:picLocks noChangeAspect="1"/>
          </p:cNvPicPr>
          <p:nvPr/>
        </p:nvPicPr>
        <p:blipFill>
          <a:blip r:embed="rId13">
            <a:extLst>
              <a:ext uri="{BEBA8EAE-BF5A-486C-A8C5-ECC9F3942E4B}">
                <a14:imgProps xmlns:a14="http://schemas.microsoft.com/office/drawing/2010/main">
                  <a14:imgLayer r:embed="rId14">
                    <a14:imgEffect>
                      <a14:backgroundRemoval t="1093" b="96175" l="9783" r="89493">
                        <a14:foregroundMark x1="17391" y1="59563" x2="16667" y2="75956"/>
                      </a14:backgroundRemoval>
                    </a14:imgEffect>
                  </a14:imgLayer>
                </a14:imgProps>
              </a:ext>
              <a:ext uri="{28A0092B-C50C-407E-A947-70E740481C1C}">
                <a14:useLocalDpi xmlns:a14="http://schemas.microsoft.com/office/drawing/2010/main" val="0"/>
              </a:ext>
            </a:extLst>
          </a:blip>
          <a:stretch>
            <a:fillRect/>
          </a:stretch>
        </p:blipFill>
        <p:spPr>
          <a:xfrm>
            <a:off x="8424425" y="2740536"/>
            <a:ext cx="473286" cy="313809"/>
          </a:xfrm>
          <a:prstGeom prst="rect">
            <a:avLst/>
          </a:prstGeom>
        </p:spPr>
      </p:pic>
      <p:pic>
        <p:nvPicPr>
          <p:cNvPr id="228" name="Picture 227"/>
          <p:cNvPicPr>
            <a:picLocks noChangeAspect="1"/>
          </p:cNvPicPr>
          <p:nvPr/>
        </p:nvPicPr>
        <p:blipFill>
          <a:blip r:embed="rId13">
            <a:extLst>
              <a:ext uri="{BEBA8EAE-BF5A-486C-A8C5-ECC9F3942E4B}">
                <a14:imgProps xmlns:a14="http://schemas.microsoft.com/office/drawing/2010/main">
                  <a14:imgLayer r:embed="rId14">
                    <a14:imgEffect>
                      <a14:backgroundRemoval t="1093" b="96175" l="9783" r="89493">
                        <a14:foregroundMark x1="17391" y1="59563" x2="16667" y2="75956"/>
                      </a14:backgroundRemoval>
                    </a14:imgEffect>
                  </a14:imgLayer>
                </a14:imgProps>
              </a:ext>
              <a:ext uri="{28A0092B-C50C-407E-A947-70E740481C1C}">
                <a14:useLocalDpi xmlns:a14="http://schemas.microsoft.com/office/drawing/2010/main" val="0"/>
              </a:ext>
            </a:extLst>
          </a:blip>
          <a:stretch>
            <a:fillRect/>
          </a:stretch>
        </p:blipFill>
        <p:spPr>
          <a:xfrm>
            <a:off x="8624889" y="2950132"/>
            <a:ext cx="481925" cy="319537"/>
          </a:xfrm>
          <a:prstGeom prst="rect">
            <a:avLst/>
          </a:prstGeom>
        </p:spPr>
      </p:pic>
      <p:grpSp>
        <p:nvGrpSpPr>
          <p:cNvPr id="235" name="Group 234"/>
          <p:cNvGrpSpPr/>
          <p:nvPr/>
        </p:nvGrpSpPr>
        <p:grpSpPr>
          <a:xfrm>
            <a:off x="9574513" y="2746829"/>
            <a:ext cx="521009" cy="284985"/>
            <a:chOff x="2027934" y="772011"/>
            <a:chExt cx="3295650" cy="1602607"/>
          </a:xfrm>
        </p:grpSpPr>
        <p:pic>
          <p:nvPicPr>
            <p:cNvPr id="236" name="Picture 235"/>
            <p:cNvPicPr>
              <a:picLocks noChangeAspect="1"/>
            </p:cNvPicPr>
            <p:nvPr/>
          </p:nvPicPr>
          <p:blipFill>
            <a:blip r:embed="rId15">
              <a:extLst>
                <a:ext uri="{BEBA8EAE-BF5A-486C-A8C5-ECC9F3942E4B}">
                  <a14:imgProps xmlns:a14="http://schemas.microsoft.com/office/drawing/2010/main">
                    <a14:imgLayer r:embed="rId16">
                      <a14:imgEffect>
                        <a14:backgroundRemoval t="690" b="100000" l="289" r="99711"/>
                      </a14:imgEffect>
                    </a14:imgLayer>
                  </a14:imgProps>
                </a:ext>
                <a:ext uri="{28A0092B-C50C-407E-A947-70E740481C1C}">
                  <a14:useLocalDpi xmlns:a14="http://schemas.microsoft.com/office/drawing/2010/main" val="0"/>
                </a:ext>
              </a:extLst>
            </a:blip>
            <a:stretch>
              <a:fillRect/>
            </a:stretch>
          </p:blipFill>
          <p:spPr>
            <a:xfrm>
              <a:off x="2027934" y="993493"/>
              <a:ext cx="3295650" cy="1381125"/>
            </a:xfrm>
            <a:prstGeom prst="rect">
              <a:avLst/>
            </a:prstGeom>
          </p:spPr>
        </p:pic>
        <p:pic>
          <p:nvPicPr>
            <p:cNvPr id="237" name="Picture 18" descr="Crispy Potato Wedges Recipe | Recipe | Wedges recipe, Recipes, Potato  wedges recipe"/>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30824" b="69412" l="11563" r="84688">
                          <a14:foregroundMark x1="18906" y1="67529" x2="31406" y2="68235"/>
                          <a14:foregroundMark x1="29688" y1="68471" x2="73906" y2="69412"/>
                          <a14:foregroundMark x1="15313" y1="67529" x2="21875" y2="62824"/>
                          <a14:foregroundMark x1="14688" y1="62353" x2="19219" y2="58824"/>
                          <a14:backgroundMark x1="23281" y1="71765" x2="77344" y2="71765"/>
                          <a14:backgroundMark x1="76719" y1="70353" x2="16719" y2="69882"/>
                        </a14:backgroundRemoval>
                      </a14:imgEffect>
                    </a14:imgLayer>
                  </a14:imgProps>
                </a:ext>
                <a:ext uri="{28A0092B-C50C-407E-A947-70E740481C1C}">
                  <a14:useLocalDpi xmlns:a14="http://schemas.microsoft.com/office/drawing/2010/main" val="0"/>
                </a:ext>
              </a:extLst>
            </a:blip>
            <a:srcRect l="10748" t="25412" r="14553" b="23238"/>
            <a:stretch/>
          </p:blipFill>
          <p:spPr bwMode="auto">
            <a:xfrm rot="21314381">
              <a:off x="2361643" y="772011"/>
              <a:ext cx="2668885" cy="10644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7" name="Group 256"/>
          <p:cNvGrpSpPr/>
          <p:nvPr/>
        </p:nvGrpSpPr>
        <p:grpSpPr>
          <a:xfrm>
            <a:off x="10019613" y="2766018"/>
            <a:ext cx="521009" cy="284985"/>
            <a:chOff x="2027934" y="772011"/>
            <a:chExt cx="3295650" cy="1602607"/>
          </a:xfrm>
        </p:grpSpPr>
        <p:pic>
          <p:nvPicPr>
            <p:cNvPr id="258" name="Picture 257"/>
            <p:cNvPicPr>
              <a:picLocks noChangeAspect="1"/>
            </p:cNvPicPr>
            <p:nvPr/>
          </p:nvPicPr>
          <p:blipFill>
            <a:blip r:embed="rId15">
              <a:extLst>
                <a:ext uri="{BEBA8EAE-BF5A-486C-A8C5-ECC9F3942E4B}">
                  <a14:imgProps xmlns:a14="http://schemas.microsoft.com/office/drawing/2010/main">
                    <a14:imgLayer r:embed="rId16">
                      <a14:imgEffect>
                        <a14:backgroundRemoval t="690" b="100000" l="289" r="99711"/>
                      </a14:imgEffect>
                    </a14:imgLayer>
                  </a14:imgProps>
                </a:ext>
                <a:ext uri="{28A0092B-C50C-407E-A947-70E740481C1C}">
                  <a14:useLocalDpi xmlns:a14="http://schemas.microsoft.com/office/drawing/2010/main" val="0"/>
                </a:ext>
              </a:extLst>
            </a:blip>
            <a:stretch>
              <a:fillRect/>
            </a:stretch>
          </p:blipFill>
          <p:spPr>
            <a:xfrm>
              <a:off x="2027934" y="993493"/>
              <a:ext cx="3295650" cy="1381125"/>
            </a:xfrm>
            <a:prstGeom prst="rect">
              <a:avLst/>
            </a:prstGeom>
          </p:spPr>
        </p:pic>
        <p:pic>
          <p:nvPicPr>
            <p:cNvPr id="259" name="Picture 18" descr="Crispy Potato Wedges Recipe | Recipe | Wedges recipe, Recipes, Potato  wedges recipe"/>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30824" b="69412" l="11563" r="84688">
                          <a14:foregroundMark x1="18906" y1="67529" x2="31406" y2="68235"/>
                          <a14:foregroundMark x1="29688" y1="68471" x2="73906" y2="69412"/>
                          <a14:foregroundMark x1="15313" y1="67529" x2="21875" y2="62824"/>
                          <a14:foregroundMark x1="14688" y1="62353" x2="19219" y2="58824"/>
                          <a14:backgroundMark x1="23281" y1="71765" x2="77344" y2="71765"/>
                          <a14:backgroundMark x1="76719" y1="70353" x2="16719" y2="69882"/>
                        </a14:backgroundRemoval>
                      </a14:imgEffect>
                    </a14:imgLayer>
                  </a14:imgProps>
                </a:ext>
                <a:ext uri="{28A0092B-C50C-407E-A947-70E740481C1C}">
                  <a14:useLocalDpi xmlns:a14="http://schemas.microsoft.com/office/drawing/2010/main" val="0"/>
                </a:ext>
              </a:extLst>
            </a:blip>
            <a:srcRect l="10748" t="25412" r="14553" b="23238"/>
            <a:stretch/>
          </p:blipFill>
          <p:spPr bwMode="auto">
            <a:xfrm rot="21314381">
              <a:off x="2361643" y="772011"/>
              <a:ext cx="2668885" cy="10644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3" name="Group 262"/>
          <p:cNvGrpSpPr/>
          <p:nvPr/>
        </p:nvGrpSpPr>
        <p:grpSpPr>
          <a:xfrm>
            <a:off x="9871613" y="2972490"/>
            <a:ext cx="521009" cy="284985"/>
            <a:chOff x="2027934" y="772011"/>
            <a:chExt cx="3295650" cy="1602607"/>
          </a:xfrm>
        </p:grpSpPr>
        <p:pic>
          <p:nvPicPr>
            <p:cNvPr id="264" name="Picture 263"/>
            <p:cNvPicPr>
              <a:picLocks noChangeAspect="1"/>
            </p:cNvPicPr>
            <p:nvPr/>
          </p:nvPicPr>
          <p:blipFill>
            <a:blip r:embed="rId15">
              <a:extLst>
                <a:ext uri="{BEBA8EAE-BF5A-486C-A8C5-ECC9F3942E4B}">
                  <a14:imgProps xmlns:a14="http://schemas.microsoft.com/office/drawing/2010/main">
                    <a14:imgLayer r:embed="rId16">
                      <a14:imgEffect>
                        <a14:backgroundRemoval t="690" b="100000" l="289" r="99711"/>
                      </a14:imgEffect>
                    </a14:imgLayer>
                  </a14:imgProps>
                </a:ext>
                <a:ext uri="{28A0092B-C50C-407E-A947-70E740481C1C}">
                  <a14:useLocalDpi xmlns:a14="http://schemas.microsoft.com/office/drawing/2010/main" val="0"/>
                </a:ext>
              </a:extLst>
            </a:blip>
            <a:stretch>
              <a:fillRect/>
            </a:stretch>
          </p:blipFill>
          <p:spPr>
            <a:xfrm>
              <a:off x="2027934" y="993493"/>
              <a:ext cx="3295650" cy="1381125"/>
            </a:xfrm>
            <a:prstGeom prst="rect">
              <a:avLst/>
            </a:prstGeom>
          </p:spPr>
        </p:pic>
        <p:pic>
          <p:nvPicPr>
            <p:cNvPr id="265" name="Picture 18" descr="Crispy Potato Wedges Recipe | Recipe | Wedges recipe, Recipes, Potato  wedges recipe"/>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30824" b="69412" l="11563" r="84688">
                          <a14:foregroundMark x1="18906" y1="67529" x2="31406" y2="68235"/>
                          <a14:foregroundMark x1="29688" y1="68471" x2="73906" y2="69412"/>
                          <a14:foregroundMark x1="15313" y1="67529" x2="21875" y2="62824"/>
                          <a14:foregroundMark x1="14688" y1="62353" x2="19219" y2="58824"/>
                          <a14:backgroundMark x1="23281" y1="71765" x2="77344" y2="71765"/>
                          <a14:backgroundMark x1="76719" y1="70353" x2="16719" y2="69882"/>
                        </a14:backgroundRemoval>
                      </a14:imgEffect>
                    </a14:imgLayer>
                  </a14:imgProps>
                </a:ext>
                <a:ext uri="{28A0092B-C50C-407E-A947-70E740481C1C}">
                  <a14:useLocalDpi xmlns:a14="http://schemas.microsoft.com/office/drawing/2010/main" val="0"/>
                </a:ext>
              </a:extLst>
            </a:blip>
            <a:srcRect l="10748" t="25412" r="14553" b="23238"/>
            <a:stretch/>
          </p:blipFill>
          <p:spPr bwMode="auto">
            <a:xfrm rot="21314381">
              <a:off x="2361643" y="772011"/>
              <a:ext cx="2668885" cy="10644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p:cNvGrpSpPr/>
          <p:nvPr/>
        </p:nvGrpSpPr>
        <p:grpSpPr>
          <a:xfrm>
            <a:off x="12362323" y="2634226"/>
            <a:ext cx="1259101" cy="914468"/>
            <a:chOff x="5280059" y="2551837"/>
            <a:chExt cx="1259101" cy="914468"/>
          </a:xfrm>
        </p:grpSpPr>
        <p:pic>
          <p:nvPicPr>
            <p:cNvPr id="35" name="Picture 16" descr="Red Apple Transparent Clip Art Image​ | Gallery Yopriceville - High-Quality  Free Images and Transparent PNG Clipart"/>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100000" l="0" r="100000">
                          <a14:foregroundMark x1="48341" y1="3766" x2="56872" y2="19247"/>
                          <a14:foregroundMark x1="72038" y1="14226" x2="81517" y2="16318"/>
                        </a14:backgroundRemoval>
                      </a14:imgEffect>
                    </a14:imgLayer>
                  </a14:imgProps>
                </a:ext>
                <a:ext uri="{28A0092B-C50C-407E-A947-70E740481C1C}">
                  <a14:useLocalDpi xmlns:a14="http://schemas.microsoft.com/office/drawing/2010/main" val="0"/>
                </a:ext>
              </a:extLst>
            </a:blip>
            <a:srcRect/>
            <a:stretch>
              <a:fillRect/>
            </a:stretch>
          </p:blipFill>
          <p:spPr bwMode="auto">
            <a:xfrm>
              <a:off x="5601528" y="2551837"/>
              <a:ext cx="406142" cy="46003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Red Apple Transparent Clip Art Image​ | Gallery Yopriceville - High-Quality  Free Images and Transparent PNG Clipart"/>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100000" l="0" r="100000">
                          <a14:foregroundMark x1="48341" y1="3766" x2="56872" y2="19247"/>
                          <a14:foregroundMark x1="72038" y1="14226" x2="81517" y2="16318"/>
                        </a14:backgroundRemoval>
                      </a14:imgEffect>
                    </a14:imgLayer>
                  </a14:imgProps>
                </a:ext>
                <a:ext uri="{28A0092B-C50C-407E-A947-70E740481C1C}">
                  <a14:useLocalDpi xmlns:a14="http://schemas.microsoft.com/office/drawing/2010/main" val="0"/>
                </a:ext>
              </a:extLst>
            </a:blip>
            <a:srcRect/>
            <a:stretch>
              <a:fillRect/>
            </a:stretch>
          </p:blipFill>
          <p:spPr bwMode="auto">
            <a:xfrm>
              <a:off x="6133018" y="2571246"/>
              <a:ext cx="406142" cy="4600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6" descr="Red Apple Transparent Clip Art Image​ | Gallery Yopriceville - High-Quality  Free Images and Transparent PNG Clipart"/>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100000" l="0" r="100000">
                          <a14:foregroundMark x1="48341" y1="3766" x2="56872" y2="19247"/>
                          <a14:foregroundMark x1="72038" y1="14226" x2="81517" y2="16318"/>
                        </a14:backgroundRemoval>
                      </a14:imgEffect>
                    </a14:imgLayer>
                  </a14:imgProps>
                </a:ext>
                <a:ext uri="{28A0092B-C50C-407E-A947-70E740481C1C}">
                  <a14:useLocalDpi xmlns:a14="http://schemas.microsoft.com/office/drawing/2010/main" val="0"/>
                </a:ext>
              </a:extLst>
            </a:blip>
            <a:srcRect/>
            <a:stretch>
              <a:fillRect/>
            </a:stretch>
          </p:blipFill>
          <p:spPr bwMode="auto">
            <a:xfrm>
              <a:off x="5475643" y="2798717"/>
              <a:ext cx="406142" cy="46003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6" descr="Red Apple Transparent Clip Art Image​ | Gallery Yopriceville - High-Quality  Free Images and Transparent PNG Clipart"/>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100000" l="0" r="100000">
                          <a14:foregroundMark x1="48341" y1="3766" x2="56872" y2="19247"/>
                          <a14:foregroundMark x1="72038" y1="14226" x2="81517" y2="16318"/>
                        </a14:backgroundRemoval>
                      </a14:imgEffect>
                    </a14:imgLayer>
                  </a14:imgProps>
                </a:ext>
                <a:ext uri="{28A0092B-C50C-407E-A947-70E740481C1C}">
                  <a14:useLocalDpi xmlns:a14="http://schemas.microsoft.com/office/drawing/2010/main" val="0"/>
                </a:ext>
              </a:extLst>
            </a:blip>
            <a:srcRect/>
            <a:stretch>
              <a:fillRect/>
            </a:stretch>
          </p:blipFill>
          <p:spPr bwMode="auto">
            <a:xfrm>
              <a:off x="5878762" y="2798717"/>
              <a:ext cx="406142" cy="46003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6" descr="Red Apple Transparent Clip Art Image​ | Gallery Yopriceville - High-Quality  Free Images and Transparent PNG Clipart"/>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100000" l="0" r="100000">
                          <a14:foregroundMark x1="48341" y1="3766" x2="56872" y2="19247"/>
                          <a14:foregroundMark x1="72038" y1="14226" x2="81517" y2="16318"/>
                        </a14:backgroundRemoval>
                      </a14:imgEffect>
                    </a14:imgLayer>
                  </a14:imgProps>
                </a:ext>
                <a:ext uri="{28A0092B-C50C-407E-A947-70E740481C1C}">
                  <a14:useLocalDpi xmlns:a14="http://schemas.microsoft.com/office/drawing/2010/main" val="0"/>
                </a:ext>
              </a:extLst>
            </a:blip>
            <a:srcRect/>
            <a:stretch>
              <a:fillRect/>
            </a:stretch>
          </p:blipFill>
          <p:spPr bwMode="auto">
            <a:xfrm>
              <a:off x="5280059" y="3006268"/>
              <a:ext cx="406142" cy="46003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6" descr="Red Apple Transparent Clip Art Image​ | Gallery Yopriceville - High-Quality  Free Images and Transparent PNG Clipart"/>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100000" l="0" r="100000">
                          <a14:foregroundMark x1="48341" y1="3766" x2="56872" y2="19247"/>
                          <a14:foregroundMark x1="72038" y1="14226" x2="81517" y2="16318"/>
                        </a14:backgroundRemoval>
                      </a14:imgEffect>
                    </a14:imgLayer>
                  </a14:imgProps>
                </a:ext>
                <a:ext uri="{28A0092B-C50C-407E-A947-70E740481C1C}">
                  <a14:useLocalDpi xmlns:a14="http://schemas.microsoft.com/office/drawing/2010/main" val="0"/>
                </a:ext>
              </a:extLst>
            </a:blip>
            <a:srcRect/>
            <a:stretch>
              <a:fillRect/>
            </a:stretch>
          </p:blipFill>
          <p:spPr bwMode="auto">
            <a:xfrm>
              <a:off x="5694028" y="2994487"/>
              <a:ext cx="406142" cy="46003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570FBAE1-CD63-FEE7-5E10-FEDC36613B02}"/>
              </a:ext>
            </a:extLst>
          </p:cNvPr>
          <p:cNvGrpSpPr/>
          <p:nvPr/>
        </p:nvGrpSpPr>
        <p:grpSpPr>
          <a:xfrm>
            <a:off x="10623517" y="2154765"/>
            <a:ext cx="1560787" cy="2945168"/>
            <a:chOff x="9067206" y="2270527"/>
            <a:chExt cx="1691640" cy="3156653"/>
          </a:xfrm>
        </p:grpSpPr>
        <p:pic>
          <p:nvPicPr>
            <p:cNvPr id="4" name="Picture 10" descr="The wait is over!!!⌛ Introducing 50+ Plus-size characters in Animaker! -  Animaker updates">
              <a:extLst>
                <a:ext uri="{FF2B5EF4-FFF2-40B4-BE49-F238E27FC236}">
                  <a16:creationId xmlns:a16="http://schemas.microsoft.com/office/drawing/2014/main" id="{4B7CDE29-3D31-A129-F44C-48DABFCF94EF}"/>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50484" b="86452" l="9375" r="19286">
                          <a14:foregroundMark x1="13750" y1="50645" x2="13750" y2="50645"/>
                          <a14:foregroundMark x1="15000" y1="86129" x2="15000" y2="86129"/>
                          <a14:foregroundMark x1="13571" y1="86452" x2="13571" y2="86452"/>
                          <a14:foregroundMark x1="12946" y1="86290" x2="12946" y2="86290"/>
                        </a14:backgroundRemoval>
                      </a14:imgEffect>
                    </a14:imgLayer>
                  </a14:imgProps>
                </a:ext>
                <a:ext uri="{28A0092B-C50C-407E-A947-70E740481C1C}">
                  <a14:useLocalDpi xmlns:a14="http://schemas.microsoft.com/office/drawing/2010/main" val="0"/>
                </a:ext>
              </a:extLst>
            </a:blip>
            <a:srcRect l="8322" t="46858" r="79456" b="11948"/>
            <a:stretch/>
          </p:blipFill>
          <p:spPr bwMode="auto">
            <a:xfrm>
              <a:off x="9067206" y="2270527"/>
              <a:ext cx="1691640" cy="31566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3FCFEE6-7737-B0A7-12A5-56E55EFFD622}"/>
                </a:ext>
              </a:extLst>
            </p:cNvPr>
            <p:cNvPicPr>
              <a:picLocks noChangeAspect="1"/>
            </p:cNvPicPr>
            <p:nvPr/>
          </p:nvPicPr>
          <p:blipFill rotWithShape="1">
            <a:blip r:embed="rId23">
              <a:extLst>
                <a:ext uri="{BEBA8EAE-BF5A-486C-A8C5-ECC9F3942E4B}">
                  <a14:imgProps xmlns:a14="http://schemas.microsoft.com/office/drawing/2010/main">
                    <a14:imgLayer r:embed="rId24">
                      <a14:imgEffect>
                        <a14:backgroundRemoval t="10000" b="90000" l="3714" r="97000"/>
                      </a14:imgEffect>
                    </a14:imgLayer>
                  </a14:imgProps>
                </a:ext>
                <a:ext uri="{28A0092B-C50C-407E-A947-70E740481C1C}">
                  <a14:useLocalDpi xmlns:a14="http://schemas.microsoft.com/office/drawing/2010/main" val="0"/>
                </a:ext>
              </a:extLst>
            </a:blip>
            <a:srcRect l="4166" t="28274" r="5953" b="25297"/>
            <a:stretch/>
          </p:blipFill>
          <p:spPr>
            <a:xfrm>
              <a:off x="9156151" y="4384483"/>
              <a:ext cx="1128627" cy="595399"/>
            </a:xfrm>
            <a:prstGeom prst="rect">
              <a:avLst/>
            </a:prstGeom>
          </p:spPr>
        </p:pic>
      </p:grpSp>
      <p:grpSp>
        <p:nvGrpSpPr>
          <p:cNvPr id="260" name="Group 259"/>
          <p:cNvGrpSpPr/>
          <p:nvPr/>
        </p:nvGrpSpPr>
        <p:grpSpPr>
          <a:xfrm>
            <a:off x="9357511" y="2955103"/>
            <a:ext cx="521009" cy="284985"/>
            <a:chOff x="2027934" y="772011"/>
            <a:chExt cx="3295650" cy="1602607"/>
          </a:xfrm>
        </p:grpSpPr>
        <p:pic>
          <p:nvPicPr>
            <p:cNvPr id="261" name="Picture 260"/>
            <p:cNvPicPr>
              <a:picLocks noChangeAspect="1"/>
            </p:cNvPicPr>
            <p:nvPr/>
          </p:nvPicPr>
          <p:blipFill>
            <a:blip r:embed="rId15">
              <a:extLst>
                <a:ext uri="{BEBA8EAE-BF5A-486C-A8C5-ECC9F3942E4B}">
                  <a14:imgProps xmlns:a14="http://schemas.microsoft.com/office/drawing/2010/main">
                    <a14:imgLayer r:embed="rId16">
                      <a14:imgEffect>
                        <a14:backgroundRemoval t="690" b="100000" l="289" r="99711"/>
                      </a14:imgEffect>
                    </a14:imgLayer>
                  </a14:imgProps>
                </a:ext>
                <a:ext uri="{28A0092B-C50C-407E-A947-70E740481C1C}">
                  <a14:useLocalDpi xmlns:a14="http://schemas.microsoft.com/office/drawing/2010/main" val="0"/>
                </a:ext>
              </a:extLst>
            </a:blip>
            <a:stretch>
              <a:fillRect/>
            </a:stretch>
          </p:blipFill>
          <p:spPr>
            <a:xfrm>
              <a:off x="2027934" y="993493"/>
              <a:ext cx="3295650" cy="1381125"/>
            </a:xfrm>
            <a:prstGeom prst="rect">
              <a:avLst/>
            </a:prstGeom>
          </p:spPr>
        </p:pic>
        <p:pic>
          <p:nvPicPr>
            <p:cNvPr id="262" name="Picture 18" descr="Crispy Potato Wedges Recipe | Recipe | Wedges recipe, Recipes, Potato  wedges recipe"/>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30824" b="69412" l="11563" r="84688">
                          <a14:foregroundMark x1="18906" y1="67529" x2="31406" y2="68235"/>
                          <a14:foregroundMark x1="29688" y1="68471" x2="73906" y2="69412"/>
                          <a14:foregroundMark x1="15313" y1="67529" x2="21875" y2="62824"/>
                          <a14:foregroundMark x1="14688" y1="62353" x2="19219" y2="58824"/>
                          <a14:backgroundMark x1="23281" y1="71765" x2="77344" y2="71765"/>
                          <a14:backgroundMark x1="76719" y1="70353" x2="16719" y2="69882"/>
                        </a14:backgroundRemoval>
                      </a14:imgEffect>
                    </a14:imgLayer>
                  </a14:imgProps>
                </a:ext>
                <a:ext uri="{28A0092B-C50C-407E-A947-70E740481C1C}">
                  <a14:useLocalDpi xmlns:a14="http://schemas.microsoft.com/office/drawing/2010/main" val="0"/>
                </a:ext>
              </a:extLst>
            </a:blip>
            <a:srcRect l="10748" t="25412" r="14553" b="23238"/>
            <a:stretch/>
          </p:blipFill>
          <p:spPr bwMode="auto">
            <a:xfrm rot="21314381">
              <a:off x="2361643" y="772011"/>
              <a:ext cx="2668885" cy="1064475"/>
            </a:xfrm>
            <a:prstGeom prst="rect">
              <a:avLst/>
            </a:prstGeom>
            <a:noFill/>
            <a:extLst>
              <a:ext uri="{909E8E84-426E-40DD-AFC4-6F175D3DCCD1}">
                <a14:hiddenFill xmlns:a14="http://schemas.microsoft.com/office/drawing/2010/main">
                  <a:solidFill>
                    <a:srgbClr val="FFFFFF"/>
                  </a:solidFill>
                </a14:hiddenFill>
              </a:ext>
            </a:extLst>
          </p:spPr>
        </p:pic>
      </p:grpSp>
      <p:pic>
        <p:nvPicPr>
          <p:cNvPr id="230" name="Picture 229"/>
          <p:cNvPicPr>
            <a:picLocks noChangeAspect="1"/>
          </p:cNvPicPr>
          <p:nvPr/>
        </p:nvPicPr>
        <p:blipFill>
          <a:blip r:embed="rId13">
            <a:extLst>
              <a:ext uri="{BEBA8EAE-BF5A-486C-A8C5-ECC9F3942E4B}">
                <a14:imgProps xmlns:a14="http://schemas.microsoft.com/office/drawing/2010/main">
                  <a14:imgLayer r:embed="rId14">
                    <a14:imgEffect>
                      <a14:backgroundRemoval t="1093" b="96175" l="9783" r="89493">
                        <a14:foregroundMark x1="17391" y1="59563" x2="16667" y2="75956"/>
                      </a14:backgroundRemoval>
                    </a14:imgEffect>
                  </a14:imgLayer>
                </a14:imgProps>
              </a:ext>
              <a:ext uri="{28A0092B-C50C-407E-A947-70E740481C1C}">
                <a14:useLocalDpi xmlns:a14="http://schemas.microsoft.com/office/drawing/2010/main" val="0"/>
              </a:ext>
            </a:extLst>
          </a:blip>
          <a:stretch>
            <a:fillRect/>
          </a:stretch>
        </p:blipFill>
        <p:spPr>
          <a:xfrm>
            <a:off x="8203093" y="2931693"/>
            <a:ext cx="481925" cy="319537"/>
          </a:xfrm>
          <a:prstGeom prst="rect">
            <a:avLst/>
          </a:prstGeom>
        </p:spPr>
      </p:pic>
    </p:spTree>
    <p:extLst>
      <p:ext uri="{BB962C8B-B14F-4D97-AF65-F5344CB8AC3E}">
        <p14:creationId xmlns:p14="http://schemas.microsoft.com/office/powerpoint/2010/main" val="1393118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3.61111E-6 -4.44444E-6 L -0.44202 -0.01157 " pathEditMode="relative" rAng="0" ptsTypes="AA">
                                      <p:cBhvr>
                                        <p:cTn id="6" dur="2000" fill="hold"/>
                                        <p:tgtEl>
                                          <p:spTgt spid="5"/>
                                        </p:tgtEl>
                                        <p:attrNameLst>
                                          <p:attrName>ppt_x</p:attrName>
                                          <p:attrName>ppt_y</p:attrName>
                                        </p:attrNameLst>
                                      </p:cBhvr>
                                      <p:rCtr x="-22101" y="-579"/>
                                    </p:animMotion>
                                  </p:childTnLst>
                                </p:cTn>
                              </p:par>
                              <p:par>
                                <p:cTn id="7" presetID="42" presetClass="path" presetSubtype="0" accel="50000" decel="50000" fill="hold" nodeType="withEffect">
                                  <p:stCondLst>
                                    <p:cond delay="0"/>
                                  </p:stCondLst>
                                  <p:childTnLst>
                                    <p:animMotion origin="layout" path="M -4.16667E-6 -2.96296E-6 L -0.42048 -0.00069 " pathEditMode="relative" rAng="0" ptsTypes="AA">
                                      <p:cBhvr>
                                        <p:cTn id="8" dur="2000" fill="hold"/>
                                        <p:tgtEl>
                                          <p:spTgt spid="71"/>
                                        </p:tgtEl>
                                        <p:attrNameLst>
                                          <p:attrName>ppt_x</p:attrName>
                                          <p:attrName>ppt_y</p:attrName>
                                        </p:attrNameLst>
                                      </p:cBhvr>
                                      <p:rCtr x="-21024" y="-46"/>
                                    </p:animMotion>
                                  </p:childTnLst>
                                </p:cTn>
                              </p:par>
                            </p:childTnLst>
                          </p:cTn>
                        </p:par>
                        <p:par>
                          <p:cTn id="9" fill="hold">
                            <p:stCondLst>
                              <p:cond delay="2000"/>
                            </p:stCondLst>
                            <p:childTnLst>
                              <p:par>
                                <p:cTn id="10" presetID="22" presetClass="entr" presetSubtype="8" fill="hold" grpId="0" nodeType="after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left)">
                                      <p:cBhvr>
                                        <p:cTn id="12" dur="500"/>
                                        <p:tgtEl>
                                          <p:spTgt spid="41"/>
                                        </p:tgtEl>
                                      </p:cBhvr>
                                    </p:animEffect>
                                  </p:childTnLst>
                                </p:cTn>
                              </p:par>
                              <p:par>
                                <p:cTn id="13" presetID="35" presetClass="path" presetSubtype="0" accel="50000" decel="50000" fill="hold" nodeType="withEffect">
                                  <p:stCondLst>
                                    <p:cond delay="0"/>
                                  </p:stCondLst>
                                  <p:childTnLst>
                                    <p:animMotion origin="layout" path="M 3.54167E-6 4.81481E-6 L -0.5612 -0.03473 " pathEditMode="relative" rAng="0" ptsTypes="AA">
                                      <p:cBhvr>
                                        <p:cTn id="14" dur="2000" fill="hold"/>
                                        <p:tgtEl>
                                          <p:spTgt spid="7"/>
                                        </p:tgtEl>
                                        <p:attrNameLst>
                                          <p:attrName>ppt_x</p:attrName>
                                          <p:attrName>ppt_y</p:attrName>
                                        </p:attrNameLst>
                                      </p:cBhvr>
                                      <p:rCtr x="-28060" y="-1736"/>
                                    </p:animMotion>
                                  </p:childTnLst>
                                </p:cTn>
                              </p:par>
                              <p:par>
                                <p:cTn id="15" presetID="42" presetClass="path" presetSubtype="0" accel="50000" decel="50000" fill="hold" nodeType="withEffect">
                                  <p:stCondLst>
                                    <p:cond delay="500"/>
                                  </p:stCondLst>
                                  <p:childTnLst>
                                    <p:animMotion origin="layout" path="M -2.08333E-6 -3.7037E-7 L -0.43854 0.15023 " pathEditMode="relative" rAng="0" ptsTypes="AA">
                                      <p:cBhvr>
                                        <p:cTn id="16" dur="2000" fill="hold"/>
                                        <p:tgtEl>
                                          <p:spTgt spid="260"/>
                                        </p:tgtEl>
                                        <p:attrNameLst>
                                          <p:attrName>ppt_x</p:attrName>
                                          <p:attrName>ppt_y</p:attrName>
                                        </p:attrNameLst>
                                      </p:cBhvr>
                                      <p:rCtr x="-21927" y="7500"/>
                                    </p:animMotion>
                                  </p:childTnLst>
                                </p:cTn>
                              </p:par>
                              <p:par>
                                <p:cTn id="17" presetID="42" presetClass="path" presetSubtype="0" accel="50000" decel="50000" fill="hold" nodeType="withEffect">
                                  <p:stCondLst>
                                    <p:cond delay="500"/>
                                  </p:stCondLst>
                                  <p:childTnLst>
                                    <p:animMotion origin="layout" path="M 1.875E-6 -4.44444E-6 L -0.3194 0.14375 " pathEditMode="relative" rAng="0" ptsTypes="AA">
                                      <p:cBhvr>
                                        <p:cTn id="18" dur="2000" fill="hold"/>
                                        <p:tgtEl>
                                          <p:spTgt spid="230"/>
                                        </p:tgtEl>
                                        <p:attrNameLst>
                                          <p:attrName>ppt_x</p:attrName>
                                          <p:attrName>ppt_y</p:attrName>
                                        </p:attrNameLst>
                                      </p:cBhvr>
                                      <p:rCtr x="-15977" y="7176"/>
                                    </p:animMotion>
                                  </p:childTnLst>
                                </p:cTn>
                              </p:par>
                            </p:childTnLst>
                          </p:cTn>
                        </p:par>
                        <p:par>
                          <p:cTn id="19" fill="hold">
                            <p:stCondLst>
                              <p:cond delay="4500"/>
                            </p:stCondLst>
                            <p:childTnLst>
                              <p:par>
                                <p:cTn id="20" presetID="6" presetClass="entr" presetSubtype="32" fill="hold" nodeType="afterEffect">
                                  <p:stCondLst>
                                    <p:cond delay="0"/>
                                  </p:stCondLst>
                                  <p:childTnLst>
                                    <p:set>
                                      <p:cBhvr>
                                        <p:cTn id="21" dur="1" fill="hold">
                                          <p:stCondLst>
                                            <p:cond delay="0"/>
                                          </p:stCondLst>
                                        </p:cTn>
                                        <p:tgtEl>
                                          <p:spTgt spid="75"/>
                                        </p:tgtEl>
                                        <p:attrNameLst>
                                          <p:attrName>style.visibility</p:attrName>
                                        </p:attrNameLst>
                                      </p:cBhvr>
                                      <p:to>
                                        <p:strVal val="visible"/>
                                      </p:to>
                                    </p:set>
                                    <p:animEffect transition="in" filter="circle(out)">
                                      <p:cBhvr>
                                        <p:cTn id="22" dur="75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background with a black border&#10;&#10;Description automatically generated with medium confidence">
            <a:extLst>
              <a:ext uri="{FF2B5EF4-FFF2-40B4-BE49-F238E27FC236}">
                <a16:creationId xmlns:a16="http://schemas.microsoft.com/office/drawing/2014/main" id="{5631A245-02B3-E56F-D022-97DDAFF0AD91}"/>
              </a:ext>
            </a:extLst>
          </p:cNvPr>
          <p:cNvPicPr>
            <a:picLocks noChangeAspect="1"/>
          </p:cNvPicPr>
          <p:nvPr/>
        </p:nvPicPr>
        <p:blipFill>
          <a:blip r:embed="rId3">
            <a:extLst>
              <a:ext uri="{837473B0-CC2E-450A-ABE3-18F120FF3D39}">
                <a1611:picAttrSrcUrl xmlns:a1611="http://schemas.microsoft.com/office/drawing/2016/11/main" r:id="rId4"/>
              </a:ext>
            </a:extLst>
          </a:blip>
          <a:srcRect t="12500" b="12500"/>
          <a:stretch/>
        </p:blipFill>
        <p:spPr>
          <a:xfrm>
            <a:off x="0" y="0"/>
            <a:ext cx="12192000" cy="6858000"/>
          </a:xfrm>
          <a:prstGeom prst="rect">
            <a:avLst/>
          </a:prstGeom>
          <a:blipFill>
            <a:blip r:embed="rId5"/>
            <a:stretch>
              <a:fillRect/>
            </a:stretch>
          </a:blipFill>
        </p:spPr>
      </p:pic>
      <p:sp>
        <p:nvSpPr>
          <p:cNvPr id="14" name="Title 1">
            <a:extLst>
              <a:ext uri="{FF2B5EF4-FFF2-40B4-BE49-F238E27FC236}">
                <a16:creationId xmlns:a16="http://schemas.microsoft.com/office/drawing/2014/main" id="{C97482E7-C4DF-4A36-E9C0-3F1429D6F509}"/>
              </a:ext>
            </a:extLst>
          </p:cNvPr>
          <p:cNvSpPr>
            <a:spLocks noGrp="1"/>
          </p:cNvSpPr>
          <p:nvPr>
            <p:ph type="title"/>
          </p:nvPr>
        </p:nvSpPr>
        <p:spPr>
          <a:xfrm>
            <a:off x="0" y="182881"/>
            <a:ext cx="12192000" cy="1325563"/>
          </a:xfrm>
          <a:effectLst/>
        </p:spPr>
        <p:txBody>
          <a:bodyPr>
            <a:noAutofit/>
          </a:bodyPr>
          <a:lstStyle/>
          <a:p>
            <a:pPr algn="ctr"/>
            <a:r>
              <a:rPr lang="en-US" sz="6000" dirty="0">
                <a:solidFill>
                  <a:schemeClr val="bg1"/>
                </a:solidFill>
                <a:latin typeface="Berlin Sans FB Demi" panose="020E0802020502020306" pitchFamily="34" charset="0"/>
              </a:rPr>
              <a:t>Table of Contents</a:t>
            </a:r>
          </a:p>
        </p:txBody>
      </p:sp>
      <p:sp>
        <p:nvSpPr>
          <p:cNvPr id="2" name="TextBox 1">
            <a:extLst>
              <a:ext uri="{FF2B5EF4-FFF2-40B4-BE49-F238E27FC236}">
                <a16:creationId xmlns:a16="http://schemas.microsoft.com/office/drawing/2014/main" id="{B39ED7EC-4F1F-8CD5-921E-8A3192281506}"/>
              </a:ext>
            </a:extLst>
          </p:cNvPr>
          <p:cNvSpPr txBox="1"/>
          <p:nvPr/>
        </p:nvSpPr>
        <p:spPr>
          <a:xfrm>
            <a:off x="2487386" y="1861458"/>
            <a:ext cx="8374252" cy="4062651"/>
          </a:xfrm>
          <a:prstGeom prst="rect">
            <a:avLst/>
          </a:prstGeom>
          <a:noFill/>
        </p:spPr>
        <p:txBody>
          <a:bodyPr wrap="square" rtlCol="0">
            <a:spAutoFit/>
          </a:bodyPr>
          <a:lstStyle/>
          <a:p>
            <a:r>
              <a:rPr lang="en-US" sz="4800" b="1" dirty="0">
                <a:solidFill>
                  <a:schemeClr val="bg1"/>
                </a:solidFill>
                <a:latin typeface="Berlin Sans FB Demi" panose="020E0802020502020306" pitchFamily="34" charset="0"/>
              </a:rPr>
              <a:t>Chapter 1:</a:t>
            </a:r>
            <a:r>
              <a:rPr lang="en-US" sz="4800" b="1" dirty="0">
                <a:solidFill>
                  <a:schemeClr val="bg1"/>
                </a:solidFill>
              </a:rPr>
              <a:t> </a:t>
            </a:r>
            <a:r>
              <a:rPr lang="en-US" sz="4800" dirty="0">
                <a:solidFill>
                  <a:schemeClr val="bg1"/>
                </a:solidFill>
              </a:rPr>
              <a:t>Meal Patterns</a:t>
            </a:r>
          </a:p>
          <a:p>
            <a:r>
              <a:rPr lang="en-US" sz="4800" b="1" dirty="0">
                <a:solidFill>
                  <a:schemeClr val="bg1"/>
                </a:solidFill>
                <a:latin typeface="Berlin Sans FB Demi" panose="020E0802020502020306" pitchFamily="34" charset="0"/>
              </a:rPr>
              <a:t>Chapter 2:</a:t>
            </a:r>
            <a:r>
              <a:rPr lang="en-US" sz="4800" b="1" dirty="0">
                <a:solidFill>
                  <a:schemeClr val="bg1"/>
                </a:solidFill>
              </a:rPr>
              <a:t> </a:t>
            </a:r>
            <a:r>
              <a:rPr lang="en-US" sz="4800" dirty="0">
                <a:solidFill>
                  <a:schemeClr val="bg1"/>
                </a:solidFill>
              </a:rPr>
              <a:t>Offer Versus Serve</a:t>
            </a:r>
          </a:p>
          <a:p>
            <a:r>
              <a:rPr lang="en-US" sz="4800" b="1" dirty="0">
                <a:solidFill>
                  <a:schemeClr val="bg1"/>
                </a:solidFill>
                <a:latin typeface="Berlin Sans FB Demi" panose="020E0802020502020306" pitchFamily="34" charset="0"/>
              </a:rPr>
              <a:t>Chapter 3:</a:t>
            </a:r>
            <a:r>
              <a:rPr lang="en-US" sz="4800" b="1" dirty="0">
                <a:solidFill>
                  <a:schemeClr val="bg1"/>
                </a:solidFill>
              </a:rPr>
              <a:t> </a:t>
            </a:r>
            <a:r>
              <a:rPr lang="en-US" sz="4800" dirty="0">
                <a:solidFill>
                  <a:schemeClr val="bg1"/>
                </a:solidFill>
              </a:rPr>
              <a:t>The Menu</a:t>
            </a:r>
          </a:p>
          <a:p>
            <a:r>
              <a:rPr lang="en-US" sz="4800" b="1" dirty="0">
                <a:solidFill>
                  <a:schemeClr val="bg1"/>
                </a:solidFill>
                <a:latin typeface="Berlin Sans FB Demi" panose="020E0802020502020306" pitchFamily="34" charset="0"/>
              </a:rPr>
              <a:t>Chapter 4:</a:t>
            </a:r>
            <a:r>
              <a:rPr lang="en-US" sz="4800" b="1" dirty="0">
                <a:solidFill>
                  <a:schemeClr val="bg1"/>
                </a:solidFill>
              </a:rPr>
              <a:t> </a:t>
            </a:r>
            <a:r>
              <a:rPr lang="en-US" sz="4800" dirty="0">
                <a:solidFill>
                  <a:schemeClr val="bg1"/>
                </a:solidFill>
              </a:rPr>
              <a:t>Tips for Reading </a:t>
            </a:r>
          </a:p>
          <a:p>
            <a:r>
              <a:rPr lang="en-US" sz="4800" dirty="0">
                <a:solidFill>
                  <a:schemeClr val="bg1"/>
                </a:solidFill>
              </a:rPr>
              <a:t>						  The Menu</a:t>
            </a:r>
          </a:p>
          <a:p>
            <a:endParaRPr lang="en-US" dirty="0">
              <a:solidFill>
                <a:schemeClr val="bg1"/>
              </a:solidFill>
            </a:endParaRPr>
          </a:p>
        </p:txBody>
      </p:sp>
    </p:spTree>
    <p:extLst>
      <p:ext uri="{BB962C8B-B14F-4D97-AF65-F5344CB8AC3E}">
        <p14:creationId xmlns:p14="http://schemas.microsoft.com/office/powerpoint/2010/main" val="15638217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25000">
              <a:schemeClr val="bg1"/>
            </a:gs>
            <a:gs pos="50000">
              <a:srgbClr val="EEA990"/>
            </a:gs>
            <a:gs pos="75000">
              <a:srgbClr val="AA6F73"/>
            </a:gs>
            <a:gs pos="100000">
              <a:srgbClr val="A39193"/>
            </a:gs>
          </a:gsLst>
          <a:lin ang="16200000" scaled="1"/>
          <a:tileRect/>
        </a:gradFill>
        <a:effectLst/>
      </p:bgPr>
    </p:bg>
    <p:spTree>
      <p:nvGrpSpPr>
        <p:cNvPr id="1" name=""/>
        <p:cNvGrpSpPr/>
        <p:nvPr/>
      </p:nvGrpSpPr>
      <p:grpSpPr>
        <a:xfrm>
          <a:off x="0" y="0"/>
          <a:ext cx="0" cy="0"/>
          <a:chOff x="0" y="0"/>
          <a:chExt cx="0" cy="0"/>
        </a:xfrm>
      </p:grpSpPr>
      <p:pic>
        <p:nvPicPr>
          <p:cNvPr id="3" name="Picture 2" descr="A green background with a black border&#10;&#10;Description automatically generated with medium confidence">
            <a:extLst>
              <a:ext uri="{FF2B5EF4-FFF2-40B4-BE49-F238E27FC236}">
                <a16:creationId xmlns:a16="http://schemas.microsoft.com/office/drawing/2014/main" id="{5C5B7266-EE51-58A0-4203-EE66B3AFBF40}"/>
              </a:ext>
            </a:extLst>
          </p:cNvPr>
          <p:cNvPicPr>
            <a:picLocks noChangeAspect="1"/>
          </p:cNvPicPr>
          <p:nvPr/>
        </p:nvPicPr>
        <p:blipFill>
          <a:blip r:embed="rId5">
            <a:extLst>
              <a:ext uri="{837473B0-CC2E-450A-ABE3-18F120FF3D39}">
                <a1611:picAttrSrcUrl xmlns:a1611="http://schemas.microsoft.com/office/drawing/2016/11/main" r:id="rId6"/>
              </a:ext>
            </a:extLst>
          </a:blip>
          <a:srcRect t="12500" b="12500"/>
          <a:stretch/>
        </p:blipFill>
        <p:spPr>
          <a:xfrm>
            <a:off x="0" y="0"/>
            <a:ext cx="12192000" cy="6858000"/>
          </a:xfrm>
          <a:prstGeom prst="rect">
            <a:avLst/>
          </a:prstGeom>
          <a:blipFill>
            <a:blip r:embed="rId7"/>
            <a:stretch>
              <a:fillRect/>
            </a:stretch>
          </a:blipFill>
        </p:spPr>
      </p:pic>
      <p:pic>
        <p:nvPicPr>
          <p:cNvPr id="2" name="Picture 1" descr="A green background with a black border&#10;&#10;Description automatically generated with medium confidence">
            <a:extLst>
              <a:ext uri="{FF2B5EF4-FFF2-40B4-BE49-F238E27FC236}">
                <a16:creationId xmlns:a16="http://schemas.microsoft.com/office/drawing/2014/main" id="{4AC5AF7E-9541-8553-6D54-456AA987B01C}"/>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524000" y="-5"/>
            <a:ext cx="9144000" cy="6858005"/>
          </a:xfrm>
          <a:prstGeom prst="rect">
            <a:avLst/>
          </a:prstGeom>
        </p:spPr>
      </p:pic>
      <p:sp>
        <p:nvSpPr>
          <p:cNvPr id="53" name="Rectangle 52">
            <a:extLst>
              <a:ext uri="{FF2B5EF4-FFF2-40B4-BE49-F238E27FC236}">
                <a16:creationId xmlns:a16="http://schemas.microsoft.com/office/drawing/2014/main" id="{23B32C25-D8D4-0981-8EE8-3C8C9467CA5C}"/>
              </a:ext>
            </a:extLst>
          </p:cNvPr>
          <p:cNvSpPr/>
          <p:nvPr/>
        </p:nvSpPr>
        <p:spPr>
          <a:xfrm>
            <a:off x="5487559" y="1878904"/>
            <a:ext cx="1270282" cy="39734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FC9F2AEA-12CD-1330-CBF1-7FE13412F6B8}"/>
              </a:ext>
            </a:extLst>
          </p:cNvPr>
          <p:cNvSpPr/>
          <p:nvPr/>
        </p:nvSpPr>
        <p:spPr>
          <a:xfrm>
            <a:off x="5487559" y="1889991"/>
            <a:ext cx="1270282" cy="39734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D5FE235D-6843-5179-1536-B5DAC4218C1F}"/>
              </a:ext>
            </a:extLst>
          </p:cNvPr>
          <p:cNvSpPr/>
          <p:nvPr/>
        </p:nvSpPr>
        <p:spPr>
          <a:xfrm>
            <a:off x="5487559" y="1883859"/>
            <a:ext cx="1270282" cy="39734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5442C9C6-4923-B8EC-FB98-8849783D7401}"/>
              </a:ext>
            </a:extLst>
          </p:cNvPr>
          <p:cNvSpPr>
            <a:spLocks noGrp="1"/>
          </p:cNvSpPr>
          <p:nvPr>
            <p:ph type="title"/>
          </p:nvPr>
        </p:nvSpPr>
        <p:spPr>
          <a:xfrm>
            <a:off x="1409700" y="587072"/>
            <a:ext cx="9372600" cy="674780"/>
          </a:xfrm>
        </p:spPr>
        <p:txBody>
          <a:bodyPr>
            <a:noAutofit/>
          </a:bodyPr>
          <a:lstStyle/>
          <a:p>
            <a:pPr algn="ctr"/>
            <a:r>
              <a:rPr lang="en-US" sz="7200" dirty="0">
                <a:ln>
                  <a:solidFill>
                    <a:schemeClr val="bg1">
                      <a:lumMod val="50000"/>
                    </a:schemeClr>
                  </a:solidFill>
                </a:ln>
                <a:solidFill>
                  <a:schemeClr val="bg1"/>
                </a:solidFill>
                <a:effectLst>
                  <a:outerShdw blurRad="38100" dist="38100" dir="2700000" algn="tl">
                    <a:srgbClr val="000000">
                      <a:alpha val="43137"/>
                    </a:srgbClr>
                  </a:outerShdw>
                </a:effectLst>
                <a:latin typeface="Berlin Sans FB Demi" panose="020E0802020502020306" pitchFamily="34" charset="0"/>
              </a:rPr>
              <a:t>Breakfast OVS </a:t>
            </a:r>
            <a:br>
              <a:rPr lang="en-US" sz="7200" dirty="0">
                <a:ln>
                  <a:solidFill>
                    <a:schemeClr val="bg1">
                      <a:lumMod val="50000"/>
                    </a:schemeClr>
                  </a:solidFill>
                </a:ln>
                <a:solidFill>
                  <a:schemeClr val="bg1"/>
                </a:solidFill>
                <a:effectLst>
                  <a:outerShdw blurRad="38100" dist="38100" dir="2700000" algn="tl">
                    <a:srgbClr val="000000">
                      <a:alpha val="43137"/>
                    </a:srgbClr>
                  </a:outerShdw>
                </a:effectLst>
                <a:latin typeface="Berlin Sans FB Demi" panose="020E0802020502020306" pitchFamily="34" charset="0"/>
              </a:rPr>
            </a:br>
            <a:r>
              <a:rPr lang="en-US" sz="7200" dirty="0">
                <a:ln>
                  <a:solidFill>
                    <a:schemeClr val="bg1">
                      <a:lumMod val="50000"/>
                    </a:schemeClr>
                  </a:solidFill>
                </a:ln>
                <a:solidFill>
                  <a:schemeClr val="bg1"/>
                </a:solidFill>
                <a:effectLst>
                  <a:outerShdw blurRad="38100" dist="38100" dir="2700000" algn="tl">
                    <a:srgbClr val="000000">
                      <a:alpha val="43137"/>
                    </a:srgbClr>
                  </a:outerShdw>
                </a:effectLst>
                <a:latin typeface="Berlin Sans FB Demi" panose="020E0802020502020306" pitchFamily="34" charset="0"/>
              </a:rPr>
              <a:t>Rules</a:t>
            </a:r>
          </a:p>
        </p:txBody>
      </p:sp>
      <p:sp>
        <p:nvSpPr>
          <p:cNvPr id="24" name="Rectangle 23">
            <a:extLst>
              <a:ext uri="{FF2B5EF4-FFF2-40B4-BE49-F238E27FC236}">
                <a16:creationId xmlns:a16="http://schemas.microsoft.com/office/drawing/2014/main" id="{8B0A4C11-F2B4-CFC6-71A8-1BF50DDF3A91}"/>
              </a:ext>
            </a:extLst>
          </p:cNvPr>
          <p:cNvSpPr/>
          <p:nvPr/>
        </p:nvSpPr>
        <p:spPr>
          <a:xfrm>
            <a:off x="5487559" y="1894946"/>
            <a:ext cx="1270282" cy="39734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id="{A1949D10-D964-CC29-33F7-64AF203BA63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backgroundMark x1="57360" y1="19190" x2="39680" y2="17804"/>
                      </a14:backgroundRemoval>
                    </a14:imgEffect>
                  </a14:imgLayer>
                </a14:imgProps>
              </a:ext>
            </a:extLst>
          </a:blip>
          <a:srcRect l="23862" t="15740" r="24919" b="34418"/>
          <a:stretch/>
        </p:blipFill>
        <p:spPr>
          <a:xfrm>
            <a:off x="3948347" y="1795484"/>
            <a:ext cx="4295309" cy="2825270"/>
          </a:xfrm>
          <a:prstGeom prst="rect">
            <a:avLst/>
          </a:prstGeom>
        </p:spPr>
      </p:pic>
      <p:pic>
        <p:nvPicPr>
          <p:cNvPr id="37" name="Picture 36" descr="A bright light burst with a white background&#10;&#10;Description automatically generated with medium confidence">
            <a:extLst>
              <a:ext uri="{FF2B5EF4-FFF2-40B4-BE49-F238E27FC236}">
                <a16:creationId xmlns:a16="http://schemas.microsoft.com/office/drawing/2014/main" id="{735C12F7-34D7-B6AD-0659-90C523A4E6A4}"/>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837473B0-CC2E-450A-ABE3-18F120FF3D39}">
                <a1611:picAttrSrcUrl xmlns:a1611="http://schemas.microsoft.com/office/drawing/2016/11/main" r:id="rId12"/>
              </a:ext>
            </a:extLst>
          </a:blip>
          <a:stretch>
            <a:fillRect/>
          </a:stretch>
        </p:blipFill>
        <p:spPr>
          <a:xfrm>
            <a:off x="6454544" y="1197041"/>
            <a:ext cx="2157425" cy="2212676"/>
          </a:xfrm>
          <a:prstGeom prst="rect">
            <a:avLst/>
          </a:prstGeom>
        </p:spPr>
      </p:pic>
      <p:grpSp>
        <p:nvGrpSpPr>
          <p:cNvPr id="47" name="Group 46">
            <a:extLst>
              <a:ext uri="{FF2B5EF4-FFF2-40B4-BE49-F238E27FC236}">
                <a16:creationId xmlns:a16="http://schemas.microsoft.com/office/drawing/2014/main" id="{3ABB2009-1DB1-26FD-ED79-4A2912EFF707}"/>
              </a:ext>
            </a:extLst>
          </p:cNvPr>
          <p:cNvGrpSpPr/>
          <p:nvPr/>
        </p:nvGrpSpPr>
        <p:grpSpPr>
          <a:xfrm>
            <a:off x="4893617" y="4058659"/>
            <a:ext cx="2495483" cy="2766139"/>
            <a:chOff x="6032606" y="4058658"/>
            <a:chExt cx="2495483" cy="2766139"/>
          </a:xfrm>
        </p:grpSpPr>
        <p:grpSp>
          <p:nvGrpSpPr>
            <p:cNvPr id="41" name="Group 40">
              <a:extLst>
                <a:ext uri="{FF2B5EF4-FFF2-40B4-BE49-F238E27FC236}">
                  <a16:creationId xmlns:a16="http://schemas.microsoft.com/office/drawing/2014/main" id="{8B51E567-F2C7-A4D2-7422-BB7AB7966974}"/>
                </a:ext>
              </a:extLst>
            </p:cNvPr>
            <p:cNvGrpSpPr/>
            <p:nvPr/>
          </p:nvGrpSpPr>
          <p:grpSpPr>
            <a:xfrm>
              <a:off x="6032606" y="4058658"/>
              <a:ext cx="2495483" cy="2662984"/>
              <a:chOff x="1247741" y="6306890"/>
              <a:chExt cx="2495483" cy="2662984"/>
            </a:xfrm>
          </p:grpSpPr>
          <p:sp>
            <p:nvSpPr>
              <p:cNvPr id="38" name="Rectangle 37">
                <a:extLst>
                  <a:ext uri="{FF2B5EF4-FFF2-40B4-BE49-F238E27FC236}">
                    <a16:creationId xmlns:a16="http://schemas.microsoft.com/office/drawing/2014/main" id="{3D78C0C7-CB37-9B0F-6E24-C72ED1FCCC9F}"/>
                  </a:ext>
                </a:extLst>
              </p:cNvPr>
              <p:cNvSpPr/>
              <p:nvPr/>
            </p:nvSpPr>
            <p:spPr>
              <a:xfrm>
                <a:off x="1247741" y="6306890"/>
                <a:ext cx="2495483" cy="2662984"/>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9" name="Picture 388">
                <a:extLst>
                  <a:ext uri="{FF2B5EF4-FFF2-40B4-BE49-F238E27FC236}">
                    <a16:creationId xmlns:a16="http://schemas.microsoft.com/office/drawing/2014/main" id="{EAFB6026-A385-7C9B-2F9A-1B1901D95E2E}"/>
                  </a:ext>
                </a:extLst>
              </p:cNvPr>
              <p:cNvPicPr>
                <a:picLocks noChangeAspect="1"/>
              </p:cNvPicPr>
              <p:nvPr/>
            </p:nvPicPr>
            <p:blipFill>
              <a:blip r:embed="rId13"/>
              <a:stretch>
                <a:fillRect/>
              </a:stretch>
            </p:blipFill>
            <p:spPr>
              <a:xfrm flipH="1">
                <a:off x="1386244" y="6462883"/>
                <a:ext cx="2218477" cy="2231118"/>
              </a:xfrm>
              <a:prstGeom prst="rect">
                <a:avLst/>
              </a:prstGeom>
              <a:ln w="38100">
                <a:solidFill>
                  <a:schemeClr val="tx1"/>
                </a:solidFill>
              </a:ln>
            </p:spPr>
          </p:pic>
        </p:grpSp>
        <p:sp>
          <p:nvSpPr>
            <p:cNvPr id="43" name="TextBox 42">
              <a:extLst>
                <a:ext uri="{FF2B5EF4-FFF2-40B4-BE49-F238E27FC236}">
                  <a16:creationId xmlns:a16="http://schemas.microsoft.com/office/drawing/2014/main" id="{A76823B8-3E5D-2E5E-DCF8-3B44B9F100A0}"/>
                </a:ext>
              </a:extLst>
            </p:cNvPr>
            <p:cNvSpPr txBox="1"/>
            <p:nvPr/>
          </p:nvSpPr>
          <p:spPr>
            <a:xfrm>
              <a:off x="6260676" y="6393910"/>
              <a:ext cx="2039341" cy="430887"/>
            </a:xfrm>
            <a:prstGeom prst="rect">
              <a:avLst/>
            </a:prstGeom>
            <a:noFill/>
          </p:spPr>
          <p:txBody>
            <a:bodyPr wrap="none" rtlCol="0">
              <a:spAutoFit/>
            </a:bodyPr>
            <a:lstStyle/>
            <a:p>
              <a:r>
                <a:rPr lang="en-US" sz="2200" b="1" dirty="0">
                  <a:latin typeface="Microsoft Uighur" panose="02000000000000000000" pitchFamily="2" charset="-78"/>
                  <a:cs typeface="Microsoft Uighur" panose="02000000000000000000" pitchFamily="2" charset="-78"/>
                </a:rPr>
                <a:t>Breakfast Cart Service</a:t>
              </a:r>
            </a:p>
          </p:txBody>
        </p:sp>
      </p:grpSp>
      <p:grpSp>
        <p:nvGrpSpPr>
          <p:cNvPr id="45" name="Group 44">
            <a:extLst>
              <a:ext uri="{FF2B5EF4-FFF2-40B4-BE49-F238E27FC236}">
                <a16:creationId xmlns:a16="http://schemas.microsoft.com/office/drawing/2014/main" id="{BA8570AB-0073-EB79-1F17-096F362092F1}"/>
              </a:ext>
            </a:extLst>
          </p:cNvPr>
          <p:cNvGrpSpPr/>
          <p:nvPr/>
        </p:nvGrpSpPr>
        <p:grpSpPr>
          <a:xfrm>
            <a:off x="4883774" y="4058658"/>
            <a:ext cx="2495483" cy="2762638"/>
            <a:chOff x="680748" y="4058658"/>
            <a:chExt cx="2495483" cy="2762638"/>
          </a:xfrm>
        </p:grpSpPr>
        <p:grpSp>
          <p:nvGrpSpPr>
            <p:cNvPr id="40" name="Group 39">
              <a:extLst>
                <a:ext uri="{FF2B5EF4-FFF2-40B4-BE49-F238E27FC236}">
                  <a16:creationId xmlns:a16="http://schemas.microsoft.com/office/drawing/2014/main" id="{6C668B1E-2ADD-DA14-5348-81179CD699C0}"/>
                </a:ext>
              </a:extLst>
            </p:cNvPr>
            <p:cNvGrpSpPr/>
            <p:nvPr/>
          </p:nvGrpSpPr>
          <p:grpSpPr>
            <a:xfrm>
              <a:off x="680748" y="4058658"/>
              <a:ext cx="2495483" cy="2662984"/>
              <a:chOff x="-1712629" y="6306890"/>
              <a:chExt cx="2495483" cy="2662984"/>
            </a:xfrm>
          </p:grpSpPr>
          <p:sp>
            <p:nvSpPr>
              <p:cNvPr id="39" name="Rectangle 38">
                <a:extLst>
                  <a:ext uri="{FF2B5EF4-FFF2-40B4-BE49-F238E27FC236}">
                    <a16:creationId xmlns:a16="http://schemas.microsoft.com/office/drawing/2014/main" id="{2B228885-5063-4534-1344-B5C998D7EA49}"/>
                  </a:ext>
                </a:extLst>
              </p:cNvPr>
              <p:cNvSpPr/>
              <p:nvPr/>
            </p:nvSpPr>
            <p:spPr>
              <a:xfrm>
                <a:off x="-1712629" y="6306890"/>
                <a:ext cx="2495483" cy="2662984"/>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8" name="Picture 387">
                <a:extLst>
                  <a:ext uri="{FF2B5EF4-FFF2-40B4-BE49-F238E27FC236}">
                    <a16:creationId xmlns:a16="http://schemas.microsoft.com/office/drawing/2014/main" id="{1C9B9407-1FD3-9B1C-3649-6CCBDF1640A8}"/>
                  </a:ext>
                </a:extLst>
              </p:cNvPr>
              <p:cNvPicPr>
                <a:picLocks noChangeAspect="1"/>
              </p:cNvPicPr>
              <p:nvPr/>
            </p:nvPicPr>
            <p:blipFill>
              <a:blip r:embed="rId14"/>
              <a:stretch>
                <a:fillRect/>
              </a:stretch>
            </p:blipFill>
            <p:spPr>
              <a:xfrm>
                <a:off x="-1578852" y="6468431"/>
                <a:ext cx="2227928" cy="2193486"/>
              </a:xfrm>
              <a:prstGeom prst="rect">
                <a:avLst/>
              </a:prstGeom>
              <a:ln w="38100">
                <a:solidFill>
                  <a:schemeClr val="tx1"/>
                </a:solidFill>
              </a:ln>
            </p:spPr>
          </p:pic>
        </p:grpSp>
        <p:sp>
          <p:nvSpPr>
            <p:cNvPr id="42" name="TextBox 41">
              <a:extLst>
                <a:ext uri="{FF2B5EF4-FFF2-40B4-BE49-F238E27FC236}">
                  <a16:creationId xmlns:a16="http://schemas.microsoft.com/office/drawing/2014/main" id="{4B877E71-8D61-8830-98A5-E67896D72EC5}"/>
                </a:ext>
              </a:extLst>
            </p:cNvPr>
            <p:cNvSpPr txBox="1"/>
            <p:nvPr/>
          </p:nvSpPr>
          <p:spPr>
            <a:xfrm>
              <a:off x="713323" y="6390409"/>
              <a:ext cx="2433680" cy="430887"/>
            </a:xfrm>
            <a:prstGeom prst="rect">
              <a:avLst/>
            </a:prstGeom>
            <a:noFill/>
          </p:spPr>
          <p:txBody>
            <a:bodyPr wrap="none" rtlCol="0">
              <a:spAutoFit/>
            </a:bodyPr>
            <a:lstStyle/>
            <a:p>
              <a:r>
                <a:rPr lang="en-US" sz="2200" b="1" dirty="0">
                  <a:latin typeface="Microsoft Uighur" panose="02000000000000000000" pitchFamily="2" charset="-78"/>
                  <a:cs typeface="Microsoft Uighur" panose="02000000000000000000" pitchFamily="2" charset="-78"/>
                </a:rPr>
                <a:t>Cafeteria Breakfast Service</a:t>
              </a:r>
            </a:p>
          </p:txBody>
        </p:sp>
      </p:grpSp>
      <p:grpSp>
        <p:nvGrpSpPr>
          <p:cNvPr id="46" name="Group 45">
            <a:extLst>
              <a:ext uri="{FF2B5EF4-FFF2-40B4-BE49-F238E27FC236}">
                <a16:creationId xmlns:a16="http://schemas.microsoft.com/office/drawing/2014/main" id="{BB934688-9A71-9294-E1FE-B051E28E0CF0}"/>
              </a:ext>
            </a:extLst>
          </p:cNvPr>
          <p:cNvGrpSpPr/>
          <p:nvPr/>
        </p:nvGrpSpPr>
        <p:grpSpPr>
          <a:xfrm>
            <a:off x="4880672" y="4058659"/>
            <a:ext cx="2522215" cy="2707347"/>
            <a:chOff x="3356677" y="4058658"/>
            <a:chExt cx="2522215" cy="2707347"/>
          </a:xfrm>
        </p:grpSpPr>
        <p:grpSp>
          <p:nvGrpSpPr>
            <p:cNvPr id="35" name="Group 34">
              <a:extLst>
                <a:ext uri="{FF2B5EF4-FFF2-40B4-BE49-F238E27FC236}">
                  <a16:creationId xmlns:a16="http://schemas.microsoft.com/office/drawing/2014/main" id="{41F2ECE1-0FF8-E4CB-E05B-F615135F6ECA}"/>
                </a:ext>
              </a:extLst>
            </p:cNvPr>
            <p:cNvGrpSpPr/>
            <p:nvPr/>
          </p:nvGrpSpPr>
          <p:grpSpPr>
            <a:xfrm>
              <a:off x="3356677" y="4058658"/>
              <a:ext cx="2495483" cy="2662984"/>
              <a:chOff x="3176444" y="4469049"/>
              <a:chExt cx="2852928" cy="2825270"/>
            </a:xfrm>
          </p:grpSpPr>
          <p:sp>
            <p:nvSpPr>
              <p:cNvPr id="26" name="Rectangle 25">
                <a:extLst>
                  <a:ext uri="{FF2B5EF4-FFF2-40B4-BE49-F238E27FC236}">
                    <a16:creationId xmlns:a16="http://schemas.microsoft.com/office/drawing/2014/main" id="{EF43AF4D-12E5-BEAF-BE36-14F6CCC48BF4}"/>
                  </a:ext>
                </a:extLst>
              </p:cNvPr>
              <p:cNvSpPr/>
              <p:nvPr/>
            </p:nvSpPr>
            <p:spPr>
              <a:xfrm>
                <a:off x="3176444" y="4469049"/>
                <a:ext cx="2852928" cy="2825270"/>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90" name="Group 389">
                <a:extLst>
                  <a:ext uri="{FF2B5EF4-FFF2-40B4-BE49-F238E27FC236}">
                    <a16:creationId xmlns:a16="http://schemas.microsoft.com/office/drawing/2014/main" id="{C3265792-E4A4-B447-5242-ADF73EAAB15A}"/>
                  </a:ext>
                </a:extLst>
              </p:cNvPr>
              <p:cNvGrpSpPr/>
              <p:nvPr/>
            </p:nvGrpSpPr>
            <p:grpSpPr>
              <a:xfrm>
                <a:off x="3356677" y="4648603"/>
                <a:ext cx="2530776" cy="2317650"/>
                <a:chOff x="35057" y="2858073"/>
                <a:chExt cx="2958961" cy="3681230"/>
              </a:xfrm>
            </p:grpSpPr>
            <p:pic>
              <p:nvPicPr>
                <p:cNvPr id="384" name="Picture 383">
                  <a:extLst>
                    <a:ext uri="{FF2B5EF4-FFF2-40B4-BE49-F238E27FC236}">
                      <a16:creationId xmlns:a16="http://schemas.microsoft.com/office/drawing/2014/main" id="{B685CE84-196B-63ED-D3F2-71EE2C4E6AEA}"/>
                    </a:ext>
                  </a:extLst>
                </p:cNvPr>
                <p:cNvPicPr>
                  <a:picLocks noChangeAspect="1"/>
                </p:cNvPicPr>
                <p:nvPr/>
              </p:nvPicPr>
              <p:blipFill rotWithShape="1">
                <a:blip r:embed="rId15"/>
                <a:srcRect t="14083" b="10772"/>
                <a:stretch/>
              </p:blipFill>
              <p:spPr>
                <a:xfrm>
                  <a:off x="35057" y="2858073"/>
                  <a:ext cx="2958961" cy="3681230"/>
                </a:xfrm>
                <a:prstGeom prst="rect">
                  <a:avLst/>
                </a:prstGeom>
                <a:ln w="38100">
                  <a:solidFill>
                    <a:schemeClr val="tx1"/>
                  </a:solidFill>
                </a:ln>
              </p:spPr>
            </p:pic>
            <p:pic>
              <p:nvPicPr>
                <p:cNvPr id="5" name="Picture 4" descr="A menu with text and images&#10;&#10;Description automatically generated with medium confidence">
                  <a:extLst>
                    <a:ext uri="{FF2B5EF4-FFF2-40B4-BE49-F238E27FC236}">
                      <a16:creationId xmlns:a16="http://schemas.microsoft.com/office/drawing/2014/main" id="{7C26C090-A34A-992D-B36C-E9545CD622DC}"/>
                    </a:ext>
                  </a:extLst>
                </p:cNvPr>
                <p:cNvPicPr>
                  <a:picLocks noChangeAspect="1"/>
                </p:cNvPicPr>
                <p:nvPr/>
              </p:nvPicPr>
              <p:blipFill>
                <a:blip r:embed="rId16"/>
                <a:stretch>
                  <a:fillRect/>
                </a:stretch>
              </p:blipFill>
              <p:spPr>
                <a:xfrm>
                  <a:off x="1856573" y="5205911"/>
                  <a:ext cx="675550" cy="457200"/>
                </a:xfrm>
                <a:prstGeom prst="rect">
                  <a:avLst/>
                </a:prstGeom>
                <a:ln>
                  <a:solidFill>
                    <a:schemeClr val="tx1"/>
                  </a:solidFill>
                </a:ln>
              </p:spPr>
            </p:pic>
            <p:pic>
              <p:nvPicPr>
                <p:cNvPr id="8" name="Picture 7" descr="A menu with text and images&#10;&#10;Description automatically generated with medium confidence">
                  <a:extLst>
                    <a:ext uri="{FF2B5EF4-FFF2-40B4-BE49-F238E27FC236}">
                      <a16:creationId xmlns:a16="http://schemas.microsoft.com/office/drawing/2014/main" id="{5B1841BF-2A08-B05D-4791-23E82D911300}"/>
                    </a:ext>
                  </a:extLst>
                </p:cNvPr>
                <p:cNvPicPr>
                  <a:picLocks noChangeAspect="1"/>
                </p:cNvPicPr>
                <p:nvPr/>
              </p:nvPicPr>
              <p:blipFill>
                <a:blip r:embed="rId17"/>
                <a:stretch>
                  <a:fillRect/>
                </a:stretch>
              </p:blipFill>
              <p:spPr>
                <a:xfrm>
                  <a:off x="1159294" y="5205911"/>
                  <a:ext cx="668071" cy="457200"/>
                </a:xfrm>
                <a:prstGeom prst="rect">
                  <a:avLst/>
                </a:prstGeom>
                <a:ln>
                  <a:solidFill>
                    <a:schemeClr val="tx1"/>
                  </a:solidFill>
                </a:ln>
              </p:spPr>
            </p:pic>
          </p:grpSp>
        </p:grpSp>
        <p:sp>
          <p:nvSpPr>
            <p:cNvPr id="44" name="TextBox 43">
              <a:extLst>
                <a:ext uri="{FF2B5EF4-FFF2-40B4-BE49-F238E27FC236}">
                  <a16:creationId xmlns:a16="http://schemas.microsoft.com/office/drawing/2014/main" id="{B3186740-FBC1-E805-B08A-32FA7CC49AE8}"/>
                </a:ext>
              </a:extLst>
            </p:cNvPr>
            <p:cNvSpPr txBox="1"/>
            <p:nvPr/>
          </p:nvSpPr>
          <p:spPr>
            <a:xfrm>
              <a:off x="3363460" y="6396673"/>
              <a:ext cx="2515432" cy="369332"/>
            </a:xfrm>
            <a:prstGeom prst="rect">
              <a:avLst/>
            </a:prstGeom>
            <a:noFill/>
          </p:spPr>
          <p:txBody>
            <a:bodyPr wrap="none" rtlCol="0">
              <a:spAutoFit/>
            </a:bodyPr>
            <a:lstStyle/>
            <a:p>
              <a:r>
                <a:rPr lang="en-US" b="1" dirty="0">
                  <a:latin typeface="Microsoft Uighur" panose="02000000000000000000" pitchFamily="2" charset="-78"/>
                  <a:cs typeface="Microsoft Uighur" panose="02000000000000000000" pitchFamily="2" charset="-78"/>
                </a:rPr>
                <a:t>Breakfast In The Classroom (BIC)</a:t>
              </a:r>
            </a:p>
          </p:txBody>
        </p:sp>
      </p:grpSp>
      <p:pic>
        <p:nvPicPr>
          <p:cNvPr id="52" name="Picture 51" descr="A bright light burst with a white background&#10;&#10;Description automatically generated with medium confidence">
            <a:extLst>
              <a:ext uri="{FF2B5EF4-FFF2-40B4-BE49-F238E27FC236}">
                <a16:creationId xmlns:a16="http://schemas.microsoft.com/office/drawing/2014/main" id="{BBF3AFCE-4A53-0BDE-145A-21F352EFBEBB}"/>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837473B0-CC2E-450A-ABE3-18F120FF3D39}">
                <a1611:picAttrSrcUrl xmlns:a1611="http://schemas.microsoft.com/office/drawing/2016/11/main" r:id="rId12"/>
              </a:ext>
            </a:extLst>
          </a:blip>
          <a:stretch>
            <a:fillRect/>
          </a:stretch>
        </p:blipFill>
        <p:spPr>
          <a:xfrm>
            <a:off x="6454544" y="1185954"/>
            <a:ext cx="2157425" cy="2212676"/>
          </a:xfrm>
          <a:prstGeom prst="rect">
            <a:avLst/>
          </a:prstGeom>
        </p:spPr>
      </p:pic>
      <p:pic>
        <p:nvPicPr>
          <p:cNvPr id="55" name="Picture 54" descr="A bright light burst with a white background&#10;&#10;Description automatically generated with medium confidence">
            <a:extLst>
              <a:ext uri="{FF2B5EF4-FFF2-40B4-BE49-F238E27FC236}">
                <a16:creationId xmlns:a16="http://schemas.microsoft.com/office/drawing/2014/main" id="{05F0BCED-14DC-BBFA-C89F-CB553B50A77D}"/>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837473B0-CC2E-450A-ABE3-18F120FF3D39}">
                <a1611:picAttrSrcUrl xmlns:a1611="http://schemas.microsoft.com/office/drawing/2016/11/main" r:id="rId12"/>
              </a:ext>
            </a:extLst>
          </a:blip>
          <a:stretch>
            <a:fillRect/>
          </a:stretch>
        </p:blipFill>
        <p:spPr>
          <a:xfrm>
            <a:off x="6454544" y="1180999"/>
            <a:ext cx="2157425" cy="2212676"/>
          </a:xfrm>
          <a:prstGeom prst="rect">
            <a:avLst/>
          </a:prstGeom>
        </p:spPr>
      </p:pic>
      <p:sp>
        <p:nvSpPr>
          <p:cNvPr id="56" name="Rectangle 55">
            <a:extLst>
              <a:ext uri="{FF2B5EF4-FFF2-40B4-BE49-F238E27FC236}">
                <a16:creationId xmlns:a16="http://schemas.microsoft.com/office/drawing/2014/main" id="{AA2442B4-6BB1-C4A1-7428-2EB83634ADAF}"/>
              </a:ext>
            </a:extLst>
          </p:cNvPr>
          <p:cNvSpPr/>
          <p:nvPr/>
        </p:nvSpPr>
        <p:spPr>
          <a:xfrm>
            <a:off x="1659987" y="63640"/>
            <a:ext cx="8846419" cy="6730715"/>
          </a:xfrm>
          <a:prstGeom prst="rect">
            <a:avLst/>
          </a:prstGeom>
          <a:solidFill>
            <a:schemeClr val="bg1">
              <a:alpha val="35000"/>
            </a:schemeClr>
          </a:solidFill>
          <a:ln>
            <a:noFill/>
          </a:ln>
          <a:effectLst>
            <a:glow rad="101600">
              <a:schemeClr val="bg1">
                <a:alpha val="6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F3DA571E-E501-EBED-8CE6-6F83DE4A6B36}"/>
              </a:ext>
            </a:extLst>
          </p:cNvPr>
          <p:cNvSpPr/>
          <p:nvPr/>
        </p:nvSpPr>
        <p:spPr>
          <a:xfrm>
            <a:off x="1659986" y="86676"/>
            <a:ext cx="8846419" cy="6730715"/>
          </a:xfrm>
          <a:prstGeom prst="rect">
            <a:avLst/>
          </a:prstGeom>
          <a:solidFill>
            <a:schemeClr val="bg1">
              <a:alpha val="35000"/>
            </a:schemeClr>
          </a:solidFill>
          <a:ln>
            <a:noFill/>
          </a:ln>
          <a:effectLst>
            <a:glow rad="101600">
              <a:schemeClr val="bg1">
                <a:alpha val="6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306B5BF0-2E84-3738-BD47-6DE7849EC87C}"/>
              </a:ext>
            </a:extLst>
          </p:cNvPr>
          <p:cNvSpPr/>
          <p:nvPr/>
        </p:nvSpPr>
        <p:spPr>
          <a:xfrm>
            <a:off x="1699491" y="127284"/>
            <a:ext cx="8846419" cy="6730715"/>
          </a:xfrm>
          <a:prstGeom prst="rect">
            <a:avLst/>
          </a:prstGeom>
          <a:solidFill>
            <a:schemeClr val="bg1">
              <a:alpha val="35000"/>
            </a:schemeClr>
          </a:solidFill>
          <a:ln>
            <a:noFill/>
          </a:ln>
          <a:effectLst>
            <a:glow rad="101600">
              <a:schemeClr val="bg1">
                <a:alpha val="6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9" name="y2mate.is - polaroid_camera_sound_effects-haEYVid3Jpc-192k-1706551095">
            <a:hlinkClick r:id="" action="ppaction://media"/>
            <a:extLst>
              <a:ext uri="{FF2B5EF4-FFF2-40B4-BE49-F238E27FC236}">
                <a16:creationId xmlns:a16="http://schemas.microsoft.com/office/drawing/2014/main" id="{65C046EB-4463-E1A5-A048-F10F2A4B996A}"/>
              </a:ext>
            </a:extLst>
          </p:cNvPr>
          <p:cNvPicPr>
            <a:picLocks noChangeAspect="1"/>
          </p:cNvPicPr>
          <p:nvPr>
            <a:audioFile r:link="rId1"/>
            <p:extLst>
              <p:ext uri="{DAA4B4D4-6D71-4841-9C94-3DE7FCFB9230}">
                <p14:media xmlns:p14="http://schemas.microsoft.com/office/powerpoint/2010/main" r:embed="rId2">
                  <p14:trim st="26295" end="1816"/>
                </p14:media>
              </p:ext>
            </p:extLst>
          </p:nvPr>
        </p:nvPicPr>
        <p:blipFill>
          <a:blip r:embed="rId18"/>
          <a:stretch>
            <a:fillRect/>
          </a:stretch>
        </p:blipFill>
        <p:spPr>
          <a:xfrm>
            <a:off x="13974763" y="1638301"/>
            <a:ext cx="244475" cy="244475"/>
          </a:xfrm>
          <a:prstGeom prst="rect">
            <a:avLst/>
          </a:prstGeom>
        </p:spPr>
      </p:pic>
      <p:pic>
        <p:nvPicPr>
          <p:cNvPr id="60" name="y2mate.is - polaroid_camera_sound_effects-haEYVid3Jpc-192k-1706551095">
            <a:hlinkClick r:id="" action="ppaction://media"/>
            <a:extLst>
              <a:ext uri="{FF2B5EF4-FFF2-40B4-BE49-F238E27FC236}">
                <a16:creationId xmlns:a16="http://schemas.microsoft.com/office/drawing/2014/main" id="{EC2A1828-A472-371A-7660-20B7496EE0EF}"/>
              </a:ext>
            </a:extLst>
          </p:cNvPr>
          <p:cNvPicPr>
            <a:picLocks noChangeAspect="1"/>
          </p:cNvPicPr>
          <p:nvPr>
            <a:audioFile r:link="rId1"/>
            <p:extLst>
              <p:ext uri="{DAA4B4D4-6D71-4841-9C94-3DE7FCFB9230}">
                <p14:media xmlns:p14="http://schemas.microsoft.com/office/powerpoint/2010/main" r:embed="rId2">
                  <p14:trim st="26295" end="1816"/>
                </p14:media>
              </p:ext>
            </p:extLst>
          </p:nvPr>
        </p:nvPicPr>
        <p:blipFill>
          <a:blip r:embed="rId18"/>
          <a:stretch>
            <a:fillRect/>
          </a:stretch>
        </p:blipFill>
        <p:spPr>
          <a:xfrm>
            <a:off x="14127163" y="1790701"/>
            <a:ext cx="244475" cy="244475"/>
          </a:xfrm>
          <a:prstGeom prst="rect">
            <a:avLst/>
          </a:prstGeom>
        </p:spPr>
      </p:pic>
      <p:pic>
        <p:nvPicPr>
          <p:cNvPr id="61" name="y2mate.is - polaroid_camera_sound_effects-haEYVid3Jpc-192k-1706551095">
            <a:hlinkClick r:id="" action="ppaction://media"/>
            <a:extLst>
              <a:ext uri="{FF2B5EF4-FFF2-40B4-BE49-F238E27FC236}">
                <a16:creationId xmlns:a16="http://schemas.microsoft.com/office/drawing/2014/main" id="{D5EAFE02-74C9-6685-D0FC-FF398621BC0A}"/>
              </a:ext>
            </a:extLst>
          </p:cNvPr>
          <p:cNvPicPr>
            <a:picLocks noChangeAspect="1"/>
          </p:cNvPicPr>
          <p:nvPr>
            <a:audioFile r:link="rId1"/>
            <p:extLst>
              <p:ext uri="{DAA4B4D4-6D71-4841-9C94-3DE7FCFB9230}">
                <p14:media xmlns:p14="http://schemas.microsoft.com/office/powerpoint/2010/main" r:embed="rId2">
                  <p14:trim st="26295" end="1816"/>
                </p14:media>
              </p:ext>
            </p:extLst>
          </p:nvPr>
        </p:nvPicPr>
        <p:blipFill>
          <a:blip r:embed="rId18"/>
          <a:stretch>
            <a:fillRect/>
          </a:stretch>
        </p:blipFill>
        <p:spPr>
          <a:xfrm>
            <a:off x="14279563" y="1943101"/>
            <a:ext cx="244475" cy="244475"/>
          </a:xfrm>
          <a:prstGeom prst="rect">
            <a:avLst/>
          </a:prstGeom>
        </p:spPr>
      </p:pic>
    </p:spTree>
    <p:extLst>
      <p:ext uri="{BB962C8B-B14F-4D97-AF65-F5344CB8AC3E}">
        <p14:creationId xmlns:p14="http://schemas.microsoft.com/office/powerpoint/2010/main" val="105942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9"/>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9"/>
                                          </p:stCondLst>
                                        </p:cTn>
                                        <p:tgtEl>
                                          <p:spTgt spid="56"/>
                                        </p:tgtEl>
                                        <p:attrNameLst>
                                          <p:attrName>style.visibility</p:attrName>
                                        </p:attrNameLst>
                                      </p:cBhvr>
                                      <p:to>
                                        <p:strVal val="visible"/>
                                      </p:to>
                                    </p:set>
                                  </p:childTnLst>
                                </p:cTn>
                              </p:par>
                              <p:par>
                                <p:cTn id="13" presetID="1" presetClass="mediacall" presetSubtype="0" fill="hold" nodeType="withEffect">
                                  <p:stCondLst>
                                    <p:cond delay="0"/>
                                  </p:stCondLst>
                                  <p:childTnLst>
                                    <p:cmd type="call" cmd="playFrom(0.0)">
                                      <p:cBhvr>
                                        <p:cTn id="14" dur="1313" fill="hold"/>
                                        <p:tgtEl>
                                          <p:spTgt spid="59"/>
                                        </p:tgtEl>
                                      </p:cBhvr>
                                    </p:cmd>
                                  </p:childTnLst>
                                </p:cTn>
                              </p:par>
                            </p:childTnLst>
                          </p:cTn>
                        </p:par>
                        <p:par>
                          <p:cTn id="15" fill="hold">
                            <p:stCondLst>
                              <p:cond delay="1813"/>
                            </p:stCondLst>
                            <p:childTnLst>
                              <p:par>
                                <p:cTn id="16" presetID="1" presetClass="exit" presetSubtype="0" fill="hold" grpId="1" nodeType="afterEffect">
                                  <p:stCondLst>
                                    <p:cond delay="0"/>
                                  </p:stCondLst>
                                  <p:childTnLst>
                                    <p:set>
                                      <p:cBhvr>
                                        <p:cTn id="17" dur="1" fill="hold">
                                          <p:stCondLst>
                                            <p:cond delay="9"/>
                                          </p:stCondLst>
                                        </p:cTn>
                                        <p:tgtEl>
                                          <p:spTgt spid="56"/>
                                        </p:tgtEl>
                                        <p:attrNameLst>
                                          <p:attrName>style.visibility</p:attrName>
                                        </p:attrNameLst>
                                      </p:cBhvr>
                                      <p:to>
                                        <p:strVal val="hidden"/>
                                      </p:to>
                                    </p:set>
                                  </p:childTnLst>
                                </p:cTn>
                              </p:par>
                              <p:par>
                                <p:cTn id="18" presetID="22" presetClass="entr" presetSubtype="1" fill="hold" nodeType="with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wipe(up)">
                                      <p:cBhvr>
                                        <p:cTn id="20" dur="1000"/>
                                        <p:tgtEl>
                                          <p:spTgt spid="46"/>
                                        </p:tgtEl>
                                      </p:cBhvr>
                                    </p:animEffect>
                                  </p:childTnLst>
                                </p:cTn>
                              </p:par>
                            </p:childTnLst>
                          </p:cTn>
                        </p:par>
                        <p:par>
                          <p:cTn id="21" fill="hold">
                            <p:stCondLst>
                              <p:cond delay="2813"/>
                            </p:stCondLst>
                            <p:childTnLst>
                              <p:par>
                                <p:cTn id="22" presetID="42" presetClass="path" presetSubtype="0" accel="50000" decel="50000" fill="hold" nodeType="afterEffect">
                                  <p:stCondLst>
                                    <p:cond delay="0"/>
                                  </p:stCondLst>
                                  <p:childTnLst>
                                    <p:animMotion origin="layout" path="M -1.11111E-6 -3.7037E-7 L -0.29427 0.00694 " pathEditMode="relative" rAng="0" ptsTypes="AA">
                                      <p:cBhvr>
                                        <p:cTn id="23" dur="1000" fill="hold"/>
                                        <p:tgtEl>
                                          <p:spTgt spid="46"/>
                                        </p:tgtEl>
                                        <p:attrNameLst>
                                          <p:attrName>ppt_x</p:attrName>
                                          <p:attrName>ppt_y</p:attrName>
                                        </p:attrNameLst>
                                      </p:cBhvr>
                                      <p:rCtr x="-14722" y="347"/>
                                    </p:animMotion>
                                  </p:childTnLst>
                                </p:cTn>
                              </p:par>
                            </p:childTnLst>
                          </p:cTn>
                        </p:par>
                        <p:par>
                          <p:cTn id="24" fill="hold">
                            <p:stCondLst>
                              <p:cond delay="3813"/>
                            </p:stCondLst>
                            <p:childTnLst>
                              <p:par>
                                <p:cTn id="25" presetID="1" presetClass="entr" presetSubtype="0" fill="hold" grpId="0" nodeType="afterEffect">
                                  <p:stCondLst>
                                    <p:cond delay="0"/>
                                  </p:stCondLst>
                                  <p:childTnLst>
                                    <p:set>
                                      <p:cBhvr>
                                        <p:cTn id="26" dur="1" fill="hold">
                                          <p:stCondLst>
                                            <p:cond delay="9"/>
                                          </p:stCondLst>
                                        </p:cTn>
                                        <p:tgtEl>
                                          <p:spTgt spid="57"/>
                                        </p:tgtEl>
                                        <p:attrNameLst>
                                          <p:attrName>style.visibility</p:attrName>
                                        </p:attrNameLst>
                                      </p:cBhvr>
                                      <p:to>
                                        <p:strVal val="visible"/>
                                      </p:to>
                                    </p:set>
                                  </p:childTnLst>
                                </p:cTn>
                              </p:par>
                              <p:par>
                                <p:cTn id="27" presetID="1" presetClass="mediacall" presetSubtype="0" fill="hold" nodeType="withEffect">
                                  <p:stCondLst>
                                    <p:cond delay="0"/>
                                  </p:stCondLst>
                                  <p:childTnLst>
                                    <p:cmd type="call" cmd="playFrom(0.0)">
                                      <p:cBhvr>
                                        <p:cTn id="28" dur="1313" fill="hold"/>
                                        <p:tgtEl>
                                          <p:spTgt spid="60"/>
                                        </p:tgtEl>
                                      </p:cBhvr>
                                    </p:cmd>
                                  </p:childTnLst>
                                </p:cTn>
                              </p:par>
                            </p:childTnLst>
                          </p:cTn>
                        </p:par>
                        <p:par>
                          <p:cTn id="29" fill="hold">
                            <p:stCondLst>
                              <p:cond delay="5126"/>
                            </p:stCondLst>
                            <p:childTnLst>
                              <p:par>
                                <p:cTn id="30" presetID="1" presetClass="exit" presetSubtype="0" fill="hold" grpId="1" nodeType="afterEffect">
                                  <p:stCondLst>
                                    <p:cond delay="0"/>
                                  </p:stCondLst>
                                  <p:childTnLst>
                                    <p:set>
                                      <p:cBhvr>
                                        <p:cTn id="31" dur="1" fill="hold">
                                          <p:stCondLst>
                                            <p:cond delay="9"/>
                                          </p:stCondLst>
                                        </p:cTn>
                                        <p:tgtEl>
                                          <p:spTgt spid="57"/>
                                        </p:tgtEl>
                                        <p:attrNameLst>
                                          <p:attrName>style.visibility</p:attrName>
                                        </p:attrNameLst>
                                      </p:cBhvr>
                                      <p:to>
                                        <p:strVal val="hidden"/>
                                      </p:to>
                                    </p:set>
                                  </p:childTnLst>
                                </p:cTn>
                              </p:par>
                            </p:childTnLst>
                          </p:cTn>
                        </p:par>
                        <p:par>
                          <p:cTn id="32" fill="hold">
                            <p:stCondLst>
                              <p:cond delay="5136"/>
                            </p:stCondLst>
                            <p:childTnLst>
                              <p:par>
                                <p:cTn id="33" presetID="22" presetClass="entr" presetSubtype="1" fill="hold" nodeType="after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wipe(up)">
                                      <p:cBhvr>
                                        <p:cTn id="35" dur="1000"/>
                                        <p:tgtEl>
                                          <p:spTgt spid="47"/>
                                        </p:tgtEl>
                                      </p:cBhvr>
                                    </p:animEffect>
                                  </p:childTnLst>
                                </p:cTn>
                              </p:par>
                            </p:childTnLst>
                          </p:cTn>
                        </p:par>
                        <p:par>
                          <p:cTn id="36" fill="hold">
                            <p:stCondLst>
                              <p:cond delay="6136"/>
                            </p:stCondLst>
                            <p:childTnLst>
                              <p:par>
                                <p:cTn id="37" presetID="42" presetClass="path" presetSubtype="0" accel="50000" decel="50000" fill="hold" nodeType="afterEffect">
                                  <p:stCondLst>
                                    <p:cond delay="0"/>
                                  </p:stCondLst>
                                  <p:childTnLst>
                                    <p:animMotion origin="layout" path="M -4.72222E-6 1.48148E-6 L 0.29271 0.00254 " pathEditMode="relative" rAng="0" ptsTypes="AA">
                                      <p:cBhvr>
                                        <p:cTn id="38" dur="1000" fill="hold"/>
                                        <p:tgtEl>
                                          <p:spTgt spid="47"/>
                                        </p:tgtEl>
                                        <p:attrNameLst>
                                          <p:attrName>ppt_x</p:attrName>
                                          <p:attrName>ppt_y</p:attrName>
                                        </p:attrNameLst>
                                      </p:cBhvr>
                                      <p:rCtr x="14635" y="116"/>
                                    </p:animMotion>
                                  </p:childTnLst>
                                </p:cTn>
                              </p:par>
                            </p:childTnLst>
                          </p:cTn>
                        </p:par>
                        <p:par>
                          <p:cTn id="39" fill="hold">
                            <p:stCondLst>
                              <p:cond delay="7136"/>
                            </p:stCondLst>
                            <p:childTnLst>
                              <p:par>
                                <p:cTn id="40" presetID="1" presetClass="entr" presetSubtype="0" fill="hold" grpId="0" nodeType="afterEffect">
                                  <p:stCondLst>
                                    <p:cond delay="0"/>
                                  </p:stCondLst>
                                  <p:childTnLst>
                                    <p:set>
                                      <p:cBhvr>
                                        <p:cTn id="41" dur="1" fill="hold">
                                          <p:stCondLst>
                                            <p:cond delay="9"/>
                                          </p:stCondLst>
                                        </p:cTn>
                                        <p:tgtEl>
                                          <p:spTgt spid="58"/>
                                        </p:tgtEl>
                                        <p:attrNameLst>
                                          <p:attrName>style.visibility</p:attrName>
                                        </p:attrNameLst>
                                      </p:cBhvr>
                                      <p:to>
                                        <p:strVal val="visible"/>
                                      </p:to>
                                    </p:set>
                                  </p:childTnLst>
                                </p:cTn>
                              </p:par>
                              <p:par>
                                <p:cTn id="42" presetID="1" presetClass="mediacall" presetSubtype="0" fill="hold" nodeType="withEffect">
                                  <p:stCondLst>
                                    <p:cond delay="0"/>
                                  </p:stCondLst>
                                  <p:childTnLst>
                                    <p:cmd type="call" cmd="playFrom(0.0)">
                                      <p:cBhvr>
                                        <p:cTn id="43" dur="1313" fill="hold"/>
                                        <p:tgtEl>
                                          <p:spTgt spid="61"/>
                                        </p:tgtEl>
                                      </p:cBhvr>
                                    </p:cmd>
                                  </p:childTnLst>
                                </p:cTn>
                              </p:par>
                            </p:childTnLst>
                          </p:cTn>
                        </p:par>
                        <p:par>
                          <p:cTn id="44" fill="hold">
                            <p:stCondLst>
                              <p:cond delay="8449"/>
                            </p:stCondLst>
                            <p:childTnLst>
                              <p:par>
                                <p:cTn id="45" presetID="1" presetClass="exit" presetSubtype="0" fill="hold" grpId="1" nodeType="afterEffect">
                                  <p:stCondLst>
                                    <p:cond delay="0"/>
                                  </p:stCondLst>
                                  <p:childTnLst>
                                    <p:set>
                                      <p:cBhvr>
                                        <p:cTn id="46" dur="1" fill="hold">
                                          <p:stCondLst>
                                            <p:cond delay="9"/>
                                          </p:stCondLst>
                                        </p:cTn>
                                        <p:tgtEl>
                                          <p:spTgt spid="58"/>
                                        </p:tgtEl>
                                        <p:attrNameLst>
                                          <p:attrName>style.visibility</p:attrName>
                                        </p:attrNameLst>
                                      </p:cBhvr>
                                      <p:to>
                                        <p:strVal val="hidden"/>
                                      </p:to>
                                    </p:set>
                                  </p:childTnLst>
                                </p:cTn>
                              </p:par>
                            </p:childTnLst>
                          </p:cTn>
                        </p:par>
                        <p:par>
                          <p:cTn id="47" fill="hold">
                            <p:stCondLst>
                              <p:cond delay="8459"/>
                            </p:stCondLst>
                            <p:childTnLst>
                              <p:par>
                                <p:cTn id="48" presetID="22" presetClass="entr" presetSubtype="1" fill="hold" nodeType="after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wipe(up)">
                                      <p:cBhvr>
                                        <p:cTn id="50" dur="1000"/>
                                        <p:tgtEl>
                                          <p:spTgt spid="45"/>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54"/>
                                        </p:tgtEl>
                                        <p:attrNameLst>
                                          <p:attrName>style.visibility</p:attrName>
                                        </p:attrNameLst>
                                      </p:cBhvr>
                                      <p:to>
                                        <p:strVal val="visible"/>
                                      </p:to>
                                    </p:set>
                                    <p:animEffect transition="in" filter="wipe(down)">
                                      <p:cBhvr>
                                        <p:cTn id="5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4" fill="hold" display="0">
                  <p:stCondLst>
                    <p:cond delay="indefinite"/>
                  </p:stCondLst>
                  <p:endCondLst>
                    <p:cond evt="onStopAudio" delay="0">
                      <p:tgtEl>
                        <p:sldTgt/>
                      </p:tgtEl>
                    </p:cond>
                  </p:endCondLst>
                </p:cTn>
                <p:tgtEl>
                  <p:spTgt spid="59"/>
                </p:tgtEl>
              </p:cMediaNode>
            </p:audio>
            <p:audio>
              <p:cMediaNode vol="80000">
                <p:cTn id="55" fill="hold" display="0">
                  <p:stCondLst>
                    <p:cond delay="indefinite"/>
                  </p:stCondLst>
                  <p:endCondLst>
                    <p:cond evt="onStopAudio" delay="0">
                      <p:tgtEl>
                        <p:sldTgt/>
                      </p:tgtEl>
                    </p:cond>
                  </p:endCondLst>
                </p:cTn>
                <p:tgtEl>
                  <p:spTgt spid="60"/>
                </p:tgtEl>
              </p:cMediaNode>
            </p:audio>
            <p:audio>
              <p:cMediaNode vol="80000">
                <p:cTn id="56" fill="hold" display="0">
                  <p:stCondLst>
                    <p:cond delay="indefinite"/>
                  </p:stCondLst>
                  <p:endCondLst>
                    <p:cond evt="onStopAudio" delay="0">
                      <p:tgtEl>
                        <p:sldTgt/>
                      </p:tgtEl>
                    </p:cond>
                  </p:endCondLst>
                </p:cTn>
                <p:tgtEl>
                  <p:spTgt spid="61"/>
                </p:tgtEl>
              </p:cMediaNode>
            </p:audio>
          </p:childTnLst>
        </p:cTn>
      </p:par>
    </p:tnLst>
    <p:bldLst>
      <p:bldP spid="54" grpId="0" animBg="1"/>
      <p:bldP spid="24" grpId="0" animBg="1"/>
      <p:bldP spid="56" grpId="0" animBg="1"/>
      <p:bldP spid="56" grpId="1" animBg="1"/>
      <p:bldP spid="57" grpId="0" animBg="1"/>
      <p:bldP spid="57" grpId="1" animBg="1"/>
      <p:bldP spid="58" grpId="0" animBg="1"/>
      <p:bldP spid="58"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background with a black border&#10;&#10;Description automatically generated with medium confidence">
            <a:extLst>
              <a:ext uri="{FF2B5EF4-FFF2-40B4-BE49-F238E27FC236}">
                <a16:creationId xmlns:a16="http://schemas.microsoft.com/office/drawing/2014/main" id="{21D460B5-A2A1-A8E5-F35E-FF67E7F156F2}"/>
              </a:ext>
            </a:extLst>
          </p:cNvPr>
          <p:cNvPicPr>
            <a:picLocks noChangeAspect="1"/>
          </p:cNvPicPr>
          <p:nvPr/>
        </p:nvPicPr>
        <p:blipFill>
          <a:blip r:embed="rId4">
            <a:extLst>
              <a:ext uri="{837473B0-CC2E-450A-ABE3-18F120FF3D39}">
                <a1611:picAttrSrcUrl xmlns:a1611="http://schemas.microsoft.com/office/drawing/2016/11/main" r:id="rId5"/>
              </a:ext>
            </a:extLst>
          </a:blip>
          <a:srcRect t="12500" b="12500"/>
          <a:stretch/>
        </p:blipFill>
        <p:spPr>
          <a:xfrm>
            <a:off x="0" y="0"/>
            <a:ext cx="12192000" cy="6858000"/>
          </a:xfrm>
          <a:prstGeom prst="rect">
            <a:avLst/>
          </a:prstGeom>
          <a:blipFill>
            <a:blip r:embed="rId6"/>
            <a:stretch>
              <a:fillRect/>
            </a:stretch>
          </a:blipFill>
        </p:spPr>
      </p:pic>
      <p:pic>
        <p:nvPicPr>
          <p:cNvPr id="5" name="Picture 4" descr="A poster with text and images&#10;&#10;Description automatically generated">
            <a:extLst>
              <a:ext uri="{FF2B5EF4-FFF2-40B4-BE49-F238E27FC236}">
                <a16:creationId xmlns:a16="http://schemas.microsoft.com/office/drawing/2014/main" id="{1AF7FA94-04F9-E93D-93AF-C4056D7B7675}"/>
              </a:ext>
            </a:extLst>
          </p:cNvPr>
          <p:cNvPicPr>
            <a:picLocks noChangeAspect="1"/>
          </p:cNvPicPr>
          <p:nvPr/>
        </p:nvPicPr>
        <p:blipFill>
          <a:blip r:embed="rId7"/>
          <a:stretch>
            <a:fillRect/>
          </a:stretch>
        </p:blipFill>
        <p:spPr>
          <a:xfrm>
            <a:off x="3723809" y="379296"/>
            <a:ext cx="4744382" cy="6099403"/>
          </a:xfrm>
          <a:prstGeom prst="rect">
            <a:avLst/>
          </a:prstGeom>
        </p:spPr>
      </p:pic>
    </p:spTree>
    <p:custDataLst>
      <p:tags r:id="rId1"/>
    </p:custDataLst>
    <p:extLst>
      <p:ext uri="{BB962C8B-B14F-4D97-AF65-F5344CB8AC3E}">
        <p14:creationId xmlns:p14="http://schemas.microsoft.com/office/powerpoint/2010/main" val="37280256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background with a black border&#10;&#10;Description automatically generated with medium confidence">
            <a:extLst>
              <a:ext uri="{FF2B5EF4-FFF2-40B4-BE49-F238E27FC236}">
                <a16:creationId xmlns:a16="http://schemas.microsoft.com/office/drawing/2014/main" id="{A612ED24-96AA-6270-06F4-0B513A087B52}"/>
              </a:ext>
            </a:extLst>
          </p:cNvPr>
          <p:cNvPicPr>
            <a:picLocks noChangeAspect="1"/>
          </p:cNvPicPr>
          <p:nvPr/>
        </p:nvPicPr>
        <p:blipFill>
          <a:blip r:embed="rId4">
            <a:extLst>
              <a:ext uri="{837473B0-CC2E-450A-ABE3-18F120FF3D39}">
                <a1611:picAttrSrcUrl xmlns:a1611="http://schemas.microsoft.com/office/drawing/2016/11/main" r:id="rId5"/>
              </a:ext>
            </a:extLst>
          </a:blip>
          <a:srcRect t="12500" b="12500"/>
          <a:stretch/>
        </p:blipFill>
        <p:spPr>
          <a:xfrm>
            <a:off x="0" y="0"/>
            <a:ext cx="12192000" cy="6858000"/>
          </a:xfrm>
          <a:prstGeom prst="rect">
            <a:avLst/>
          </a:prstGeom>
          <a:blipFill>
            <a:blip r:embed="rId6"/>
            <a:stretch>
              <a:fillRect/>
            </a:stretch>
          </a:blipFill>
        </p:spPr>
      </p:pic>
      <p:pic>
        <p:nvPicPr>
          <p:cNvPr id="7" name="Picture 6" descr="A poster with text and images of food items&#10;&#10;Description automatically generated">
            <a:extLst>
              <a:ext uri="{FF2B5EF4-FFF2-40B4-BE49-F238E27FC236}">
                <a16:creationId xmlns:a16="http://schemas.microsoft.com/office/drawing/2014/main" id="{3AE90D4B-4528-3442-A98F-B34DA3A6B31C}"/>
              </a:ext>
            </a:extLst>
          </p:cNvPr>
          <p:cNvPicPr>
            <a:picLocks noChangeAspect="1"/>
          </p:cNvPicPr>
          <p:nvPr/>
        </p:nvPicPr>
        <p:blipFill>
          <a:blip r:embed="rId7"/>
          <a:stretch>
            <a:fillRect/>
          </a:stretch>
        </p:blipFill>
        <p:spPr>
          <a:xfrm>
            <a:off x="3723810" y="397966"/>
            <a:ext cx="4744383" cy="6099404"/>
          </a:xfrm>
          <a:prstGeom prst="rect">
            <a:avLst/>
          </a:prstGeom>
        </p:spPr>
      </p:pic>
    </p:spTree>
    <p:custDataLst>
      <p:tags r:id="rId1"/>
    </p:custDataLst>
    <p:extLst>
      <p:ext uri="{BB962C8B-B14F-4D97-AF65-F5344CB8AC3E}">
        <p14:creationId xmlns:p14="http://schemas.microsoft.com/office/powerpoint/2010/main" val="9182259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B72232BA-8612-F269-70F7-B0DF782E098F}"/>
              </a:ext>
            </a:extLst>
          </p:cNvPr>
          <p:cNvSpPr/>
          <p:nvPr/>
        </p:nvSpPr>
        <p:spPr>
          <a:xfrm>
            <a:off x="1524000" y="1"/>
            <a:ext cx="9144000" cy="1656807"/>
          </a:xfrm>
          <a:prstGeom prst="rect">
            <a:avLst/>
          </a:prstGeom>
          <a:solidFill>
            <a:srgbClr val="E5B874"/>
          </a:solidFill>
          <a:scene3d>
            <a:camera prst="orthographicFront"/>
            <a:lightRig rig="threePt" dir="t"/>
          </a:scene3d>
          <a:sp3d>
            <a:bevelT/>
            <a:bevelB/>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2" name="Picture 38" descr="Cartoon Classroom Vector Art, Icons, and Graphics for Free Download">
            <a:extLst>
              <a:ext uri="{FF2B5EF4-FFF2-40B4-BE49-F238E27FC236}">
                <a16:creationId xmlns:a16="http://schemas.microsoft.com/office/drawing/2014/main" id="{70CCD968-0DDA-4AE9-7889-E0DFDB86104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057" t="20733" r="11938" b="15881"/>
          <a:stretch/>
        </p:blipFill>
        <p:spPr bwMode="auto">
          <a:xfrm>
            <a:off x="1524001" y="857250"/>
            <a:ext cx="9118337" cy="51435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5451140" y="3941137"/>
            <a:ext cx="1726884" cy="1821164"/>
            <a:chOff x="1849120" y="1981200"/>
            <a:chExt cx="4582160" cy="3197860"/>
          </a:xfrm>
        </p:grpSpPr>
        <p:sp>
          <p:nvSpPr>
            <p:cNvPr id="14" name="Can 13"/>
            <p:cNvSpPr/>
            <p:nvPr/>
          </p:nvSpPr>
          <p:spPr>
            <a:xfrm rot="5400000">
              <a:off x="1826260" y="4668520"/>
              <a:ext cx="695960" cy="325120"/>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sp>
          <p:nvSpPr>
            <p:cNvPr id="15" name="Can 14"/>
            <p:cNvSpPr/>
            <p:nvPr/>
          </p:nvSpPr>
          <p:spPr>
            <a:xfrm rot="5400000">
              <a:off x="5280660" y="4668520"/>
              <a:ext cx="695960" cy="325120"/>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sp>
          <p:nvSpPr>
            <p:cNvPr id="16" name="Can 15"/>
            <p:cNvSpPr/>
            <p:nvPr/>
          </p:nvSpPr>
          <p:spPr>
            <a:xfrm rot="5400000">
              <a:off x="5849620" y="4320540"/>
              <a:ext cx="695960" cy="325120"/>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sp>
          <p:nvSpPr>
            <p:cNvPr id="17" name="Cube 16"/>
            <p:cNvSpPr/>
            <p:nvPr/>
          </p:nvSpPr>
          <p:spPr>
            <a:xfrm>
              <a:off x="1849120" y="1981200"/>
              <a:ext cx="4582160" cy="2987040"/>
            </a:xfrm>
            <a:prstGeom prst="cube">
              <a:avLst>
                <a:gd name="adj" fmla="val 17857"/>
              </a:avLst>
            </a:prstGeom>
            <a:solidFill>
              <a:schemeClr val="accent4">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dirty="0">
                <a:solidFill>
                  <a:prstClr val="white"/>
                </a:solidFill>
                <a:latin typeface="Calibri"/>
              </a:endParaRPr>
            </a:p>
          </p:txBody>
        </p:sp>
        <p:sp>
          <p:nvSpPr>
            <p:cNvPr id="18" name="Frame 17"/>
            <p:cNvSpPr/>
            <p:nvPr/>
          </p:nvSpPr>
          <p:spPr>
            <a:xfrm>
              <a:off x="1849120" y="2519680"/>
              <a:ext cx="3980951" cy="2448560"/>
            </a:xfrm>
            <a:prstGeom prst="frame">
              <a:avLst>
                <a:gd name="adj1" fmla="val 5446"/>
              </a:avLst>
            </a:prstGeom>
            <a:solidFill>
              <a:schemeClr val="accent4">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dirty="0">
                <a:solidFill>
                  <a:srgbClr val="008000"/>
                </a:solidFill>
                <a:latin typeface="Calibri"/>
              </a:endParaRPr>
            </a:p>
          </p:txBody>
        </p:sp>
        <p:sp>
          <p:nvSpPr>
            <p:cNvPr id="19" name="Rectangle 18"/>
            <p:cNvSpPr/>
            <p:nvPr/>
          </p:nvSpPr>
          <p:spPr>
            <a:xfrm>
              <a:off x="2011679" y="3749040"/>
              <a:ext cx="3658259" cy="137160"/>
            </a:xfrm>
            <a:prstGeom prst="rect">
              <a:avLst/>
            </a:prstGeom>
            <a:solidFill>
              <a:schemeClr val="accent4">
                <a:lumMod val="50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cxnSp>
          <p:nvCxnSpPr>
            <p:cNvPr id="20" name="Straight Connector 19"/>
            <p:cNvCxnSpPr/>
            <p:nvPr/>
          </p:nvCxnSpPr>
          <p:spPr>
            <a:xfrm>
              <a:off x="2397760" y="3886200"/>
              <a:ext cx="0" cy="50800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2011679" y="3291840"/>
              <a:ext cx="386080" cy="42672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2011679" y="4378960"/>
              <a:ext cx="386080" cy="432334"/>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2397760" y="3291840"/>
              <a:ext cx="3272178"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397760" y="4394200"/>
              <a:ext cx="3272178"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2397760" y="2661920"/>
              <a:ext cx="0" cy="62992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54" name="Group 53"/>
          <p:cNvGrpSpPr/>
          <p:nvPr/>
        </p:nvGrpSpPr>
        <p:grpSpPr>
          <a:xfrm>
            <a:off x="6339081" y="4482729"/>
            <a:ext cx="543353" cy="422247"/>
            <a:chOff x="235458" y="3295322"/>
            <a:chExt cx="1506042" cy="1029285"/>
          </a:xfrm>
        </p:grpSpPr>
        <p:grpSp>
          <p:nvGrpSpPr>
            <p:cNvPr id="55" name="Group 54"/>
            <p:cNvGrpSpPr/>
            <p:nvPr/>
          </p:nvGrpSpPr>
          <p:grpSpPr>
            <a:xfrm rot="5400000">
              <a:off x="883640" y="3352858"/>
              <a:ext cx="651540" cy="822634"/>
              <a:chOff x="7725530" y="392793"/>
              <a:chExt cx="2952673" cy="4027751"/>
            </a:xfrm>
          </p:grpSpPr>
          <p:pic>
            <p:nvPicPr>
              <p:cNvPr id="69" name="Picture 2" descr="Choice Medium Weight White Wrapped Plastic Spork and Napkin Kit - 1000/Case"/>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0" name="Rectangle 69"/>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schemeClr val="bg1"/>
                  </a:solidFill>
                  <a:latin typeface="Calibri"/>
                </a:endParaRPr>
              </a:p>
            </p:txBody>
          </p:sp>
        </p:grpSp>
        <p:grpSp>
          <p:nvGrpSpPr>
            <p:cNvPr id="56" name="Group 55"/>
            <p:cNvGrpSpPr/>
            <p:nvPr/>
          </p:nvGrpSpPr>
          <p:grpSpPr>
            <a:xfrm>
              <a:off x="499324" y="3295322"/>
              <a:ext cx="651540" cy="822634"/>
              <a:chOff x="7725530" y="392793"/>
              <a:chExt cx="2952673" cy="4027751"/>
            </a:xfrm>
          </p:grpSpPr>
          <p:pic>
            <p:nvPicPr>
              <p:cNvPr id="67" name="Picture 2" descr="Choice Medium Weight White Wrapped Plastic Spork and Napkin Kit - 1000/Case"/>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8" name="Rectangle 67"/>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schemeClr val="bg1"/>
                  </a:solidFill>
                  <a:latin typeface="Calibri"/>
                </a:endParaRPr>
              </a:p>
            </p:txBody>
          </p:sp>
        </p:grpSp>
        <p:grpSp>
          <p:nvGrpSpPr>
            <p:cNvPr id="57" name="Group 56"/>
            <p:cNvGrpSpPr/>
            <p:nvPr/>
          </p:nvGrpSpPr>
          <p:grpSpPr>
            <a:xfrm rot="6632646">
              <a:off x="1004413" y="3476156"/>
              <a:ext cx="651540" cy="822634"/>
              <a:chOff x="7725530" y="392793"/>
              <a:chExt cx="2952673" cy="4027751"/>
            </a:xfrm>
          </p:grpSpPr>
          <p:pic>
            <p:nvPicPr>
              <p:cNvPr id="65" name="Picture 2" descr="Choice Medium Weight White Wrapped Plastic Spork and Napkin Kit - 1000/Case"/>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6" name="Rectangle 65"/>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schemeClr val="bg1"/>
                  </a:solidFill>
                  <a:latin typeface="Calibri"/>
                </a:endParaRPr>
              </a:p>
            </p:txBody>
          </p:sp>
        </p:grpSp>
        <p:grpSp>
          <p:nvGrpSpPr>
            <p:cNvPr id="58" name="Group 57"/>
            <p:cNvGrpSpPr/>
            <p:nvPr/>
          </p:nvGrpSpPr>
          <p:grpSpPr>
            <a:xfrm rot="19812633">
              <a:off x="760425" y="3501973"/>
              <a:ext cx="651540" cy="822634"/>
              <a:chOff x="7725530" y="392793"/>
              <a:chExt cx="2952673" cy="4027751"/>
            </a:xfrm>
          </p:grpSpPr>
          <p:pic>
            <p:nvPicPr>
              <p:cNvPr id="63" name="Picture 2" descr="Choice Medium Weight White Wrapped Plastic Spork and Napkin Kit - 1000/Case"/>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4" name="Rectangle 63"/>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schemeClr val="bg1"/>
                  </a:solidFill>
                  <a:latin typeface="Calibri"/>
                </a:endParaRPr>
              </a:p>
            </p:txBody>
          </p:sp>
        </p:grpSp>
        <p:grpSp>
          <p:nvGrpSpPr>
            <p:cNvPr id="59" name="Group 58"/>
            <p:cNvGrpSpPr/>
            <p:nvPr/>
          </p:nvGrpSpPr>
          <p:grpSpPr>
            <a:xfrm rot="20709463">
              <a:off x="235458" y="3441507"/>
              <a:ext cx="651540" cy="822634"/>
              <a:chOff x="7725530" y="392793"/>
              <a:chExt cx="2952673" cy="4027751"/>
            </a:xfrm>
          </p:grpSpPr>
          <p:pic>
            <p:nvPicPr>
              <p:cNvPr id="61" name="Picture 2" descr="Choice Medium Weight White Wrapped Plastic Spork and Napkin Kit - 1000/Case"/>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2" name="Rectangle 61"/>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schemeClr val="bg1"/>
                  </a:solidFill>
                  <a:latin typeface="Calibri"/>
                </a:endParaRPr>
              </a:p>
            </p:txBody>
          </p:sp>
        </p:grpSp>
        <p:sp>
          <p:nvSpPr>
            <p:cNvPr id="60" name="Trapezoid 59"/>
            <p:cNvSpPr/>
            <p:nvPr/>
          </p:nvSpPr>
          <p:spPr>
            <a:xfrm rot="10800000">
              <a:off x="369521" y="3925842"/>
              <a:ext cx="1195413" cy="266428"/>
            </a:xfrm>
            <a:prstGeom prst="trapezoid">
              <a:avLst/>
            </a:prstGeom>
            <a:solidFill>
              <a:srgbClr val="000000">
                <a:alpha val="56000"/>
              </a:srgb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schemeClr val="bg1"/>
                </a:solidFill>
                <a:latin typeface="Calibri"/>
              </a:endParaRPr>
            </a:p>
          </p:txBody>
        </p:sp>
      </p:grpSp>
      <p:pic>
        <p:nvPicPr>
          <p:cNvPr id="12" name="Picture 11">
            <a:extLst>
              <a:ext uri="{FF2B5EF4-FFF2-40B4-BE49-F238E27FC236}">
                <a16:creationId xmlns:a16="http://schemas.microsoft.com/office/drawing/2014/main" id="{78087E38-F13F-763D-9F1B-0265F01C24A9}"/>
              </a:ext>
            </a:extLst>
          </p:cNvPr>
          <p:cNvPicPr>
            <a:picLocks noChangeAspect="1"/>
          </p:cNvPicPr>
          <p:nvPr/>
        </p:nvPicPr>
        <p:blipFill>
          <a:blip r:embed="rId8">
            <a:extLst>
              <a:ext uri="{28A0092B-C50C-407E-A947-70E740481C1C}">
                <a14:useLocalDpi xmlns:a14="http://schemas.microsoft.com/office/drawing/2010/main" val="0"/>
              </a:ext>
            </a:extLst>
          </a:blip>
          <a:srcRect t="18904" b="18904"/>
          <a:stretch/>
        </p:blipFill>
        <p:spPr>
          <a:xfrm rot="155198">
            <a:off x="6517862" y="4200439"/>
            <a:ext cx="1129521" cy="1157606"/>
          </a:xfrm>
          <a:prstGeom prst="rect">
            <a:avLst/>
          </a:prstGeom>
          <a:ln w="19050">
            <a:solidFill>
              <a:schemeClr val="tx1"/>
            </a:solidFill>
          </a:ln>
          <a:scene3d>
            <a:camera prst="perspectiveContrastingRightFacing">
              <a:rot lat="600000" lon="16800000" rev="213211"/>
            </a:camera>
            <a:lightRig rig="threePt" dir="t"/>
          </a:scene3d>
        </p:spPr>
      </p:pic>
      <p:sp>
        <p:nvSpPr>
          <p:cNvPr id="28" name="Frame 27"/>
          <p:cNvSpPr/>
          <p:nvPr/>
        </p:nvSpPr>
        <p:spPr>
          <a:xfrm>
            <a:off x="4449861" y="5646553"/>
            <a:ext cx="847385" cy="119678"/>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srgbClr val="008000"/>
              </a:solidFill>
              <a:latin typeface="Calibri"/>
            </a:endParaRPr>
          </a:p>
        </p:txBody>
      </p:sp>
      <p:sp>
        <p:nvSpPr>
          <p:cNvPr id="29" name="Can 28"/>
          <p:cNvSpPr/>
          <p:nvPr/>
        </p:nvSpPr>
        <p:spPr>
          <a:xfrm rot="5228088">
            <a:off x="4331737" y="5637576"/>
            <a:ext cx="198632" cy="114921"/>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sp>
        <p:nvSpPr>
          <p:cNvPr id="30" name="Frame 29"/>
          <p:cNvSpPr/>
          <p:nvPr/>
        </p:nvSpPr>
        <p:spPr>
          <a:xfrm>
            <a:off x="4921754" y="3861768"/>
            <a:ext cx="293064" cy="1872044"/>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srgbClr val="008000"/>
              </a:solidFill>
              <a:latin typeface="Calibri"/>
            </a:endParaRPr>
          </a:p>
        </p:txBody>
      </p:sp>
      <p:sp>
        <p:nvSpPr>
          <p:cNvPr id="31" name="Rounded Rectangle 30"/>
          <p:cNvSpPr/>
          <p:nvPr/>
        </p:nvSpPr>
        <p:spPr>
          <a:xfrm>
            <a:off x="4904979" y="3830210"/>
            <a:ext cx="351935" cy="68981"/>
          </a:xfrm>
          <a:prstGeom prst="roundRect">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schemeClr val="bg1"/>
              </a:solidFill>
              <a:latin typeface="Calibri"/>
            </a:endParaRPr>
          </a:p>
        </p:txBody>
      </p:sp>
      <p:grpSp>
        <p:nvGrpSpPr>
          <p:cNvPr id="32" name="Group 31"/>
          <p:cNvGrpSpPr/>
          <p:nvPr/>
        </p:nvGrpSpPr>
        <p:grpSpPr>
          <a:xfrm>
            <a:off x="4456991" y="4463200"/>
            <a:ext cx="1137782" cy="1275122"/>
            <a:chOff x="7954133" y="2608512"/>
            <a:chExt cx="2090827" cy="2276276"/>
          </a:xfrm>
        </p:grpSpPr>
        <p:sp>
          <p:nvSpPr>
            <p:cNvPr id="34" name="Cube 33"/>
            <p:cNvSpPr/>
            <p:nvPr/>
          </p:nvSpPr>
          <p:spPr>
            <a:xfrm>
              <a:off x="7954133" y="3385451"/>
              <a:ext cx="1810774" cy="1499337"/>
            </a:xfrm>
            <a:prstGeom prst="cub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a:endParaRPr>
            </a:p>
          </p:txBody>
        </p:sp>
        <p:pic>
          <p:nvPicPr>
            <p:cNvPr id="35" name="Picture 34"/>
            <p:cNvPicPr>
              <a:picLocks noChangeAspect="1"/>
            </p:cNvPicPr>
            <p:nvPr/>
          </p:nvPicPr>
          <p:blipFill>
            <a:blip r:embed="rId9">
              <a:lum bright="70000" contrast="-70000"/>
              <a:extLst>
                <a:ext uri="{BEBA8EAE-BF5A-486C-A8C5-ECC9F3942E4B}">
                  <a14:imgProps xmlns:a14="http://schemas.microsoft.com/office/drawing/2010/main">
                    <a14:imgLayer r:embed="rId10">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471271" y="3943331"/>
              <a:ext cx="449209" cy="631476"/>
            </a:xfrm>
            <a:prstGeom prst="rect">
              <a:avLst/>
            </a:prstGeom>
          </p:spPr>
        </p:pic>
        <p:sp>
          <p:nvSpPr>
            <p:cNvPr id="36" name="Block Arc 35"/>
            <p:cNvSpPr/>
            <p:nvPr/>
          </p:nvSpPr>
          <p:spPr>
            <a:xfrm rot="10343854">
              <a:off x="9410701" y="3418534"/>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a:defRPr/>
              </a:pPr>
              <a:endParaRPr lang="en-US" sz="1350">
                <a:solidFill>
                  <a:srgbClr val="008000"/>
                </a:solidFill>
                <a:latin typeface="Calibri"/>
              </a:endParaRPr>
            </a:p>
          </p:txBody>
        </p:sp>
        <p:sp>
          <p:nvSpPr>
            <p:cNvPr id="38" name="Parallelogram 37"/>
            <p:cNvSpPr/>
            <p:nvPr/>
          </p:nvSpPr>
          <p:spPr>
            <a:xfrm>
              <a:off x="8055610" y="3421380"/>
              <a:ext cx="1604010" cy="293370"/>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defRPr/>
              </a:pPr>
              <a:endParaRPr lang="en-US" sz="1350">
                <a:solidFill>
                  <a:prstClr val="white"/>
                </a:solidFill>
                <a:latin typeface="Calibri"/>
              </a:endParaRPr>
            </a:p>
          </p:txBody>
        </p:sp>
        <p:sp>
          <p:nvSpPr>
            <p:cNvPr id="39" name="Parallelogram 38"/>
            <p:cNvSpPr/>
            <p:nvPr/>
          </p:nvSpPr>
          <p:spPr>
            <a:xfrm>
              <a:off x="8358400" y="2608512"/>
              <a:ext cx="1686560" cy="765524"/>
            </a:xfrm>
            <a:prstGeom prst="parallelogram">
              <a:avLst>
                <a:gd name="adj" fmla="val 31677"/>
              </a:avLst>
            </a:prstGeom>
            <a:solidFill>
              <a:srgbClr val="C00000"/>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defTabSz="685800">
                <a:defRPr/>
              </a:pPr>
              <a:endParaRPr lang="en-US" sz="1350" dirty="0">
                <a:solidFill>
                  <a:prstClr val="white"/>
                </a:solidFill>
                <a:latin typeface="Calibri"/>
              </a:endParaRPr>
            </a:p>
          </p:txBody>
        </p:sp>
        <p:sp>
          <p:nvSpPr>
            <p:cNvPr id="40" name="Parallelogram 39"/>
            <p:cNvSpPr/>
            <p:nvPr/>
          </p:nvSpPr>
          <p:spPr>
            <a:xfrm>
              <a:off x="8447934" y="2646191"/>
              <a:ext cx="1507490" cy="690165"/>
            </a:xfrm>
            <a:prstGeom prst="parallelogram">
              <a:avLst>
                <a:gd name="adj" fmla="val 31677"/>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defRPr/>
              </a:pPr>
              <a:endParaRPr lang="en-US" sz="1350">
                <a:solidFill>
                  <a:prstClr val="white"/>
                </a:solidFill>
                <a:latin typeface="Calibri"/>
              </a:endParaRPr>
            </a:p>
          </p:txBody>
        </p:sp>
      </p:grpSp>
      <p:sp>
        <p:nvSpPr>
          <p:cNvPr id="33" name="Can 32"/>
          <p:cNvSpPr/>
          <p:nvPr/>
        </p:nvSpPr>
        <p:spPr>
          <a:xfrm rot="5228088">
            <a:off x="5178742" y="5690181"/>
            <a:ext cx="198632" cy="114921"/>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grpSp>
        <p:nvGrpSpPr>
          <p:cNvPr id="9" name="Group 8">
            <a:extLst>
              <a:ext uri="{FF2B5EF4-FFF2-40B4-BE49-F238E27FC236}">
                <a16:creationId xmlns:a16="http://schemas.microsoft.com/office/drawing/2014/main" id="{84A5339D-FBA8-84ED-7D59-A97644E834A9}"/>
              </a:ext>
            </a:extLst>
          </p:cNvPr>
          <p:cNvGrpSpPr/>
          <p:nvPr/>
        </p:nvGrpSpPr>
        <p:grpSpPr>
          <a:xfrm>
            <a:off x="5575819" y="3389454"/>
            <a:ext cx="951698" cy="840988"/>
            <a:chOff x="4133610" y="1173178"/>
            <a:chExt cx="1964397" cy="1592882"/>
          </a:xfrm>
        </p:grpSpPr>
        <p:sp>
          <p:nvSpPr>
            <p:cNvPr id="10" name="Cube 9">
              <a:extLst>
                <a:ext uri="{FF2B5EF4-FFF2-40B4-BE49-F238E27FC236}">
                  <a16:creationId xmlns:a16="http://schemas.microsoft.com/office/drawing/2014/main" id="{31673EBA-0D12-7770-84E1-D25DD85C9B1D}"/>
                </a:ext>
              </a:extLst>
            </p:cNvPr>
            <p:cNvSpPr/>
            <p:nvPr/>
          </p:nvSpPr>
          <p:spPr>
            <a:xfrm>
              <a:off x="4133610" y="1855168"/>
              <a:ext cx="1712797" cy="910892"/>
            </a:xfrm>
            <a:prstGeom prst="cube">
              <a:avLst>
                <a:gd name="adj" fmla="val 50195"/>
              </a:avLst>
            </a:prstGeom>
            <a:solidFill>
              <a:srgbClr val="0033CC"/>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dirty="0">
                <a:solidFill>
                  <a:schemeClr val="bg1"/>
                </a:solidFill>
                <a:latin typeface="Calibri"/>
              </a:endParaRPr>
            </a:p>
          </p:txBody>
        </p:sp>
        <p:sp>
          <p:nvSpPr>
            <p:cNvPr id="11" name="Parallelogram 10">
              <a:extLst>
                <a:ext uri="{FF2B5EF4-FFF2-40B4-BE49-F238E27FC236}">
                  <a16:creationId xmlns:a16="http://schemas.microsoft.com/office/drawing/2014/main" id="{4141D307-9C56-808A-AC8B-33F1294B6FA1}"/>
                </a:ext>
              </a:extLst>
            </p:cNvPr>
            <p:cNvSpPr/>
            <p:nvPr/>
          </p:nvSpPr>
          <p:spPr>
            <a:xfrm>
              <a:off x="4237540" y="1900804"/>
              <a:ext cx="1492700" cy="362128"/>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defTabSz="685800">
                <a:defRPr/>
              </a:pPr>
              <a:endParaRPr lang="en-US" sz="1350">
                <a:solidFill>
                  <a:schemeClr val="bg1"/>
                </a:solidFill>
                <a:latin typeface="Calibri"/>
              </a:endParaRPr>
            </a:p>
          </p:txBody>
        </p:sp>
        <p:sp>
          <p:nvSpPr>
            <p:cNvPr id="37" name="Parallelogram 36">
              <a:extLst>
                <a:ext uri="{FF2B5EF4-FFF2-40B4-BE49-F238E27FC236}">
                  <a16:creationId xmlns:a16="http://schemas.microsoft.com/office/drawing/2014/main" id="{9A2F45FA-78DB-09F4-2D43-BBE8720C7FF0}"/>
                </a:ext>
              </a:extLst>
            </p:cNvPr>
            <p:cNvSpPr/>
            <p:nvPr/>
          </p:nvSpPr>
          <p:spPr>
            <a:xfrm>
              <a:off x="4589029" y="1173178"/>
              <a:ext cx="1508978" cy="680090"/>
            </a:xfrm>
            <a:prstGeom prst="parallelogram">
              <a:avLst>
                <a:gd name="adj" fmla="val 38588"/>
              </a:avLst>
            </a:prstGeom>
            <a:solidFill>
              <a:srgbClr val="0033CC"/>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defTabSz="685800">
                <a:defRPr/>
              </a:pPr>
              <a:endParaRPr lang="en-US" sz="1350">
                <a:solidFill>
                  <a:schemeClr val="bg1"/>
                </a:solidFill>
                <a:latin typeface="Calibri"/>
              </a:endParaRPr>
            </a:p>
          </p:txBody>
        </p:sp>
        <p:sp>
          <p:nvSpPr>
            <p:cNvPr id="78" name="Parallelogram 77">
              <a:extLst>
                <a:ext uri="{FF2B5EF4-FFF2-40B4-BE49-F238E27FC236}">
                  <a16:creationId xmlns:a16="http://schemas.microsoft.com/office/drawing/2014/main" id="{618FA3FF-10F4-849A-BF41-3B4093EC323F}"/>
                </a:ext>
              </a:extLst>
            </p:cNvPr>
            <p:cNvSpPr/>
            <p:nvPr/>
          </p:nvSpPr>
          <p:spPr>
            <a:xfrm>
              <a:off x="4646740" y="1212758"/>
              <a:ext cx="1355280" cy="615110"/>
            </a:xfrm>
            <a:prstGeom prst="parallelogram">
              <a:avLst>
                <a:gd name="adj" fmla="val 38325"/>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defTabSz="685800">
                <a:defRPr/>
              </a:pPr>
              <a:endParaRPr lang="en-US" sz="1350" dirty="0">
                <a:solidFill>
                  <a:schemeClr val="bg1"/>
                </a:solidFill>
                <a:latin typeface="Calibri"/>
              </a:endParaRPr>
            </a:p>
          </p:txBody>
        </p:sp>
        <p:sp>
          <p:nvSpPr>
            <p:cNvPr id="80" name="Block Arc 79">
              <a:extLst>
                <a:ext uri="{FF2B5EF4-FFF2-40B4-BE49-F238E27FC236}">
                  <a16:creationId xmlns:a16="http://schemas.microsoft.com/office/drawing/2014/main" id="{26CEE3C4-3F27-F875-5957-9B7B8FBF9C91}"/>
                </a:ext>
              </a:extLst>
            </p:cNvPr>
            <p:cNvSpPr/>
            <p:nvPr/>
          </p:nvSpPr>
          <p:spPr>
            <a:xfrm rot="10343854">
              <a:off x="5466267" y="1877716"/>
              <a:ext cx="386820"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a:defRPr/>
              </a:pPr>
              <a:endParaRPr lang="en-US" sz="1350">
                <a:solidFill>
                  <a:schemeClr val="bg1"/>
                </a:solidFill>
                <a:latin typeface="Calibri"/>
              </a:endParaRPr>
            </a:p>
          </p:txBody>
        </p:sp>
      </p:grpSp>
      <p:pic>
        <p:nvPicPr>
          <p:cNvPr id="98" name="Picture 97">
            <a:extLst>
              <a:ext uri="{FF2B5EF4-FFF2-40B4-BE49-F238E27FC236}">
                <a16:creationId xmlns:a16="http://schemas.microsoft.com/office/drawing/2014/main" id="{BC416D79-6DE9-EFF0-F607-6E4240DF77BF}"/>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3125" b="100000" l="1527" r="100000">
                        <a14:foregroundMark x1="22901" y1="16518" x2="83969" y2="18304"/>
                        <a14:foregroundMark x1="21374" y1="12946" x2="77099" y2="16071"/>
                        <a14:foregroundMark x1="88550" y1="92857" x2="96947" y2="84821"/>
                        <a14:foregroundMark x1="3053" y1="95536" x2="7634" y2="79464"/>
                        <a14:foregroundMark x1="17557" y1="11607" x2="76336" y2="11161"/>
                        <a14:foregroundMark x1="22901" y1="8036" x2="87786" y2="8036"/>
                        <a14:foregroundMark x1="12977" y1="8036" x2="12977" y2="10268"/>
                        <a14:foregroundMark x1="16794" y1="5804" x2="77099" y2="7143"/>
                        <a14:foregroundMark x1="88550" y1="6250" x2="26718" y2="4911"/>
                        <a14:foregroundMark x1="12214" y1="6250" x2="22137" y2="6250"/>
                        <a14:foregroundMark x1="16031" y1="4911" x2="26718" y2="5357"/>
                        <a14:foregroundMark x1="12977" y1="5357" x2="12977" y2="5357"/>
                        <a14:foregroundMark x1="88550" y1="5357" x2="88550" y2="5357"/>
                        <a14:backgroundMark x1="12214" y1="1786" x2="90076" y2="2232"/>
                        <a14:backgroundMark x1="2290" y1="25446" x2="6870" y2="6696"/>
                        <a14:backgroundMark x1="9160" y1="13839" x2="9160" y2="4018"/>
                        <a14:backgroundMark x1="96183" y1="21875" x2="93893" y2="3571"/>
                        <a14:backgroundMark x1="91603" y1="99107" x2="99237" y2="97321"/>
                        <a14:backgroundMark x1="97710" y1="95536" x2="97710" y2="95536"/>
                      </a14:backgroundRemoval>
                    </a14:imgEffect>
                  </a14:imgLayer>
                </a14:imgProps>
              </a:ext>
            </a:extLst>
          </a:blip>
          <a:stretch>
            <a:fillRect/>
          </a:stretch>
        </p:blipFill>
        <p:spPr>
          <a:xfrm>
            <a:off x="5083304" y="4773345"/>
            <a:ext cx="189291" cy="266484"/>
          </a:xfrm>
          <a:prstGeom prst="rect">
            <a:avLst/>
          </a:prstGeom>
        </p:spPr>
      </p:pic>
      <p:pic>
        <p:nvPicPr>
          <p:cNvPr id="96" name="Picture 95">
            <a:extLst>
              <a:ext uri="{FF2B5EF4-FFF2-40B4-BE49-F238E27FC236}">
                <a16:creationId xmlns:a16="http://schemas.microsoft.com/office/drawing/2014/main" id="{0BF456AE-C9DB-023B-0897-8DEEDEEBE94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3125" b="100000" l="1527" r="100000">
                        <a14:foregroundMark x1="22901" y1="16518" x2="83969" y2="18304"/>
                        <a14:foregroundMark x1="21374" y1="12946" x2="77099" y2="16071"/>
                        <a14:foregroundMark x1="88550" y1="92857" x2="96947" y2="84821"/>
                        <a14:foregroundMark x1="3053" y1="95536" x2="7634" y2="79464"/>
                        <a14:foregroundMark x1="17557" y1="11607" x2="76336" y2="11161"/>
                        <a14:foregroundMark x1="22901" y1="8036" x2="87786" y2="8036"/>
                        <a14:foregroundMark x1="12977" y1="8036" x2="12977" y2="10268"/>
                        <a14:foregroundMark x1="16794" y1="5804" x2="77099" y2="7143"/>
                        <a14:foregroundMark x1="88550" y1="6250" x2="26718" y2="4911"/>
                        <a14:foregroundMark x1="12214" y1="6250" x2="22137" y2="6250"/>
                        <a14:foregroundMark x1="16031" y1="4911" x2="26718" y2="5357"/>
                        <a14:foregroundMark x1="12977" y1="5357" x2="12977" y2="5357"/>
                        <a14:foregroundMark x1="88550" y1="5357" x2="88550" y2="5357"/>
                        <a14:backgroundMark x1="12214" y1="1786" x2="90076" y2="2232"/>
                        <a14:backgroundMark x1="2290" y1="25446" x2="6870" y2="6696"/>
                        <a14:backgroundMark x1="9160" y1="13839" x2="9160" y2="4018"/>
                        <a14:backgroundMark x1="96183" y1="21875" x2="93893" y2="3571"/>
                        <a14:backgroundMark x1="91603" y1="99107" x2="99237" y2="97321"/>
                        <a14:backgroundMark x1="97710" y1="95536" x2="97710" y2="95536"/>
                      </a14:backgroundRemoval>
                    </a14:imgEffect>
                  </a14:imgLayer>
                </a14:imgProps>
              </a:ext>
            </a:extLst>
          </a:blip>
          <a:stretch>
            <a:fillRect/>
          </a:stretch>
        </p:blipFill>
        <p:spPr>
          <a:xfrm>
            <a:off x="4775291" y="4788494"/>
            <a:ext cx="202903" cy="278934"/>
          </a:xfrm>
          <a:prstGeom prst="rect">
            <a:avLst/>
          </a:prstGeom>
        </p:spPr>
      </p:pic>
      <p:grpSp>
        <p:nvGrpSpPr>
          <p:cNvPr id="48" name="Group 47"/>
          <p:cNvGrpSpPr/>
          <p:nvPr/>
        </p:nvGrpSpPr>
        <p:grpSpPr>
          <a:xfrm>
            <a:off x="6245557" y="3440581"/>
            <a:ext cx="982183" cy="810491"/>
            <a:chOff x="4133610" y="1173178"/>
            <a:chExt cx="1964397" cy="1592882"/>
          </a:xfrm>
        </p:grpSpPr>
        <p:sp>
          <p:nvSpPr>
            <p:cNvPr id="49" name="Cube 48"/>
            <p:cNvSpPr/>
            <p:nvPr/>
          </p:nvSpPr>
          <p:spPr>
            <a:xfrm>
              <a:off x="4133610" y="1855168"/>
              <a:ext cx="1712797" cy="910892"/>
            </a:xfrm>
            <a:prstGeom prst="cube">
              <a:avLst>
                <a:gd name="adj" fmla="val 50195"/>
              </a:avLst>
            </a:prstGeom>
            <a:solidFill>
              <a:srgbClr val="0033CC"/>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dirty="0">
                <a:solidFill>
                  <a:schemeClr val="bg1"/>
                </a:solidFill>
                <a:latin typeface="Calibri"/>
              </a:endParaRPr>
            </a:p>
          </p:txBody>
        </p:sp>
        <p:sp>
          <p:nvSpPr>
            <p:cNvPr id="50" name="Parallelogram 49"/>
            <p:cNvSpPr/>
            <p:nvPr/>
          </p:nvSpPr>
          <p:spPr>
            <a:xfrm>
              <a:off x="4237540" y="1900804"/>
              <a:ext cx="1492700" cy="362128"/>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defTabSz="685800">
                <a:defRPr/>
              </a:pPr>
              <a:endParaRPr lang="en-US" sz="1350">
                <a:solidFill>
                  <a:schemeClr val="bg1"/>
                </a:solidFill>
                <a:latin typeface="Calibri"/>
              </a:endParaRPr>
            </a:p>
          </p:txBody>
        </p:sp>
        <p:sp>
          <p:nvSpPr>
            <p:cNvPr id="51" name="Parallelogram 50"/>
            <p:cNvSpPr/>
            <p:nvPr/>
          </p:nvSpPr>
          <p:spPr>
            <a:xfrm>
              <a:off x="4589029" y="1173178"/>
              <a:ext cx="1508978" cy="680090"/>
            </a:xfrm>
            <a:prstGeom prst="parallelogram">
              <a:avLst>
                <a:gd name="adj" fmla="val 38588"/>
              </a:avLst>
            </a:prstGeom>
            <a:solidFill>
              <a:srgbClr val="0033CC"/>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defTabSz="685800">
                <a:defRPr/>
              </a:pPr>
              <a:endParaRPr lang="en-US" sz="1350">
                <a:solidFill>
                  <a:schemeClr val="bg1"/>
                </a:solidFill>
                <a:latin typeface="Calibri"/>
              </a:endParaRPr>
            </a:p>
          </p:txBody>
        </p:sp>
        <p:sp>
          <p:nvSpPr>
            <p:cNvPr id="52" name="Parallelogram 51"/>
            <p:cNvSpPr/>
            <p:nvPr/>
          </p:nvSpPr>
          <p:spPr>
            <a:xfrm>
              <a:off x="4646740" y="1212758"/>
              <a:ext cx="1355280" cy="615110"/>
            </a:xfrm>
            <a:prstGeom prst="parallelogram">
              <a:avLst>
                <a:gd name="adj" fmla="val 38325"/>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defTabSz="685800">
                <a:defRPr/>
              </a:pPr>
              <a:endParaRPr lang="en-US" sz="1350" dirty="0">
                <a:solidFill>
                  <a:schemeClr val="bg1"/>
                </a:solidFill>
                <a:latin typeface="Calibri"/>
              </a:endParaRPr>
            </a:p>
          </p:txBody>
        </p:sp>
        <p:sp>
          <p:nvSpPr>
            <p:cNvPr id="53" name="Block Arc 52"/>
            <p:cNvSpPr/>
            <p:nvPr/>
          </p:nvSpPr>
          <p:spPr>
            <a:xfrm rot="10343854">
              <a:off x="5466267" y="1877716"/>
              <a:ext cx="386820"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a:defRPr/>
              </a:pPr>
              <a:endParaRPr lang="en-US" sz="1350">
                <a:solidFill>
                  <a:schemeClr val="bg1"/>
                </a:solidFill>
                <a:latin typeface="Calibri"/>
              </a:endParaRPr>
            </a:p>
          </p:txBody>
        </p:sp>
      </p:grpSp>
      <p:sp>
        <p:nvSpPr>
          <p:cNvPr id="107" name="Can 32">
            <a:extLst>
              <a:ext uri="{FF2B5EF4-FFF2-40B4-BE49-F238E27FC236}">
                <a16:creationId xmlns:a16="http://schemas.microsoft.com/office/drawing/2014/main" id="{F446D0BE-80C5-D900-71E3-2097A1A94AAF}"/>
              </a:ext>
            </a:extLst>
          </p:cNvPr>
          <p:cNvSpPr/>
          <p:nvPr/>
        </p:nvSpPr>
        <p:spPr>
          <a:xfrm rot="5228088">
            <a:off x="5319355" y="5530479"/>
            <a:ext cx="198632" cy="114921"/>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pic>
        <p:nvPicPr>
          <p:cNvPr id="5" name="9CD2686E-86DD-4485-8186-773BBD98254B" descr="cid:9CD2686E-86DD-4485-8186-773BBD98254B">
            <a:extLst>
              <a:ext uri="{FF2B5EF4-FFF2-40B4-BE49-F238E27FC236}">
                <a16:creationId xmlns:a16="http://schemas.microsoft.com/office/drawing/2014/main" id="{AFBBA046-9D5A-5847-D924-48F48049D36A}"/>
              </a:ext>
            </a:extLst>
          </p:cNvPr>
          <p:cNvPicPr>
            <a:picLocks noChangeAspect="1" noChangeArrowheads="1"/>
          </p:cNvPicPr>
          <p:nvPr/>
        </p:nvPicPr>
        <p:blipFill rotWithShape="1">
          <a:blip r:embed="rId13" r:link="rId15" cstate="print">
            <a:extLst>
              <a:ext uri="{BEBA8EAE-BF5A-486C-A8C5-ECC9F3942E4B}">
                <a14:imgProps xmlns:a14="http://schemas.microsoft.com/office/drawing/2010/main">
                  <a14:imgLayer r:embed="rId14">
                    <a14:imgEffect>
                      <a14:backgroundRemoval t="9987" b="94048" l="9995" r="89980">
                        <a14:foregroundMark x1="17411" y1="71230" x2="18849" y2="94048"/>
                        <a14:foregroundMark x1="65575" y1="57705" x2="65575" y2="72388"/>
                        <a14:foregroundMark x1="63542" y1="64087" x2="62971" y2="70271"/>
                        <a14:foregroundMark x1="63839" y1="70470" x2="68775" y2="80721"/>
                        <a14:foregroundMark x1="62525" y1="69312" x2="60218" y2="67163"/>
                        <a14:foregroundMark x1="60218" y1="68155" x2="60069" y2="71230"/>
                        <a14:foregroundMark x1="16964" y1="65443" x2="18279" y2="93882"/>
                        <a14:foregroundMark x1="16394" y1="66799" x2="17113" y2="72784"/>
                        <a14:foregroundMark x1="70213" y1="74537" x2="68477" y2="77050"/>
                        <a14:foregroundMark x1="53373" y1="38128" x2="53373" y2="38128"/>
                        <a14:foregroundMark x1="26488" y1="58366" x2="24876" y2="53505"/>
                        <a14:foregroundMark x1="24876" y1="53505" x2="26910" y2="52778"/>
                        <a14:foregroundMark x1="26910" y1="52778" x2="32044" y2="52976"/>
                        <a14:foregroundMark x1="32044" y1="52976" x2="33135" y2="53902"/>
                        <a14:foregroundMark x1="33135" y1="53902" x2="32217" y2="56118"/>
                        <a14:foregroundMark x1="32217" y1="56118" x2="26761" y2="58267"/>
                        <a14:foregroundMark x1="26761" y1="58267" x2="26538" y2="58300"/>
                        <a14:backgroundMark x1="63839" y1="34689" x2="40055" y2="5093"/>
                        <a14:backgroundMark x1="58185" y1="67758" x2="19866" y2="82440"/>
                        <a14:backgroundMark x1="71974" y1="62731" x2="71677" y2="76257"/>
                        <a14:backgroundMark x1="66592" y1="62136" x2="66443" y2="70470"/>
                        <a14:backgroundMark x1="62376" y1="60218" x2="19147" y2="68155"/>
                        <a14:backgroundMark x1="64856" y1="75099" x2="59201" y2="70470"/>
                        <a14:backgroundMark x1="75794" y1="57209" x2="76687" y2="64484"/>
                        <a14:backgroundMark x1="76687" y1="64484" x2="76687" y2="64484"/>
                        <a14:backgroundMark x1="69593" y1="60549" x2="70536" y2="66567"/>
                        <a14:backgroundMark x1="74157" y1="80919" x2="74826" y2="74868"/>
                        <a14:backgroundMark x1="73462" y1="80489" x2="74529" y2="74206"/>
                        <a14:backgroundMark x1="73661" y1="75364" x2="73859" y2="82374"/>
                        <a14:backgroundMark x1="73140" y1="41336" x2="74281" y2="48413"/>
                        <a14:backgroundMark x1="74058" y1="41799" x2="72793" y2="49835"/>
                        <a14:backgroundMark x1="72793" y1="49835" x2="72817" y2="50231"/>
                        <a14:backgroundMark x1="69444" y1="50397" x2="70709" y2="41997"/>
                        <a14:backgroundMark x1="70709" y1="41997" x2="75620" y2="49405"/>
                        <a14:backgroundMark x1="75620" y1="49405" x2="69990" y2="51091"/>
                        <a14:backgroundMark x1="69990" y1="51091" x2="69395" y2="50728"/>
                        <a14:backgroundMark x1="64311" y1="63360" x2="64311" y2="63360"/>
                        <a14:backgroundMark x1="64707" y1="59325" x2="64757" y2="59888"/>
                        <a14:backgroundMark x1="64633" y1="65608" x2="64633" y2="65608"/>
                        <a14:backgroundMark x1="64162" y1="69643" x2="63889" y2="67824"/>
                        <a14:backgroundMark x1="62103" y1="65972" x2="60739" y2="66138"/>
                        <a14:backgroundMark x1="61508" y1="70370" x2="62227" y2="71561"/>
                        <a14:backgroundMark x1="66815" y1="37765" x2="67956" y2="37632"/>
                        <a14:backgroundMark x1="66096" y1="37004" x2="66915" y2="37004"/>
                        <a14:backgroundMark x1="50397" y1="44180" x2="49256" y2="41832"/>
                        <a14:backgroundMark x1="39311" y1="43948" x2="39311" y2="43948"/>
                        <a14:backgroundMark x1="40228" y1="44048" x2="40228" y2="44048"/>
                        <a14:backgroundMark x1="23636" y1="50628" x2="24132" y2="57209"/>
                        <a14:backgroundMark x1="24132" y1="57209" x2="25174" y2="59226"/>
                        <a14:backgroundMark x1="25174" y1="59226" x2="38145" y2="58532"/>
                        <a14:backgroundMark x1="25124" y1="59788" x2="22718" y2="59888"/>
                        <a14:backgroundMark x1="22718" y1="59888" x2="22594" y2="58168"/>
                        <a14:backgroundMark x1="22594" y1="58168" x2="24653" y2="58499"/>
                        <a14:backgroundMark x1="24653" y1="58499" x2="24851" y2="60185"/>
                        <a14:backgroundMark x1="24851" y1="60185" x2="24851" y2="60185"/>
                        <a14:backgroundMark x1="37302" y1="49802" x2="38095" y2="53340"/>
                        <a14:backgroundMark x1="38095" y1="53340" x2="37798" y2="57440"/>
                        <a14:backgroundMark x1="37798" y1="57440" x2="37723" y2="57573"/>
                        <a14:backgroundMark x1="38194" y1="47685" x2="36880" y2="47487"/>
                        <a14:backgroundMark x1="36880" y1="47487" x2="37227" y2="49471"/>
                        <a14:backgroundMark x1="37227" y1="49471" x2="38442" y2="50595"/>
                        <a14:backgroundMark x1="38442" y1="50595" x2="39013" y2="48743"/>
                        <a14:backgroundMark x1="39013" y1="48743" x2="37922" y2="47421"/>
                        <a14:backgroundMark x1="37922" y1="47421" x2="37922" y2="47421"/>
                      </a14:backgroundRemoval>
                    </a14:imgEffect>
                    <a14:imgEffect>
                      <a14:saturation sat="66000"/>
                    </a14:imgEffect>
                  </a14:imgLayer>
                </a14:imgProps>
              </a:ext>
              <a:ext uri="{28A0092B-C50C-407E-A947-70E740481C1C}">
                <a14:useLocalDpi xmlns:a14="http://schemas.microsoft.com/office/drawing/2010/main" val="0"/>
              </a:ext>
            </a:extLst>
          </a:blip>
          <a:srcRect l="22937" t="48282" r="61758" b="39987"/>
          <a:stretch>
            <a:fillRect/>
          </a:stretch>
        </p:blipFill>
        <p:spPr bwMode="auto">
          <a:xfrm rot="21272765" flipH="1">
            <a:off x="5573998" y="4414413"/>
            <a:ext cx="820273" cy="53223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F9C7A114-E771-2F21-A18C-9193474FA91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3125" b="100000" l="1527" r="100000">
                        <a14:foregroundMark x1="22901" y1="16518" x2="83969" y2="18304"/>
                        <a14:foregroundMark x1="21374" y1="12946" x2="77099" y2="16071"/>
                        <a14:foregroundMark x1="88550" y1="92857" x2="96947" y2="84821"/>
                        <a14:foregroundMark x1="3053" y1="95536" x2="7634" y2="79464"/>
                        <a14:foregroundMark x1="17557" y1="11607" x2="76336" y2="11161"/>
                        <a14:foregroundMark x1="22901" y1="8036" x2="87786" y2="8036"/>
                        <a14:foregroundMark x1="12977" y1="8036" x2="12977" y2="10268"/>
                        <a14:foregroundMark x1="16794" y1="5804" x2="77099" y2="7143"/>
                        <a14:foregroundMark x1="88550" y1="6250" x2="26718" y2="4911"/>
                        <a14:foregroundMark x1="12214" y1="6250" x2="22137" y2="6250"/>
                        <a14:foregroundMark x1="16031" y1="4911" x2="26718" y2="5357"/>
                        <a14:foregroundMark x1="12977" y1="5357" x2="12977" y2="5357"/>
                        <a14:foregroundMark x1="88550" y1="5357" x2="88550" y2="5357"/>
                        <a14:backgroundMark x1="12214" y1="1786" x2="90076" y2="2232"/>
                        <a14:backgroundMark x1="2290" y1="25446" x2="6870" y2="6696"/>
                        <a14:backgroundMark x1="9160" y1="13839" x2="9160" y2="4018"/>
                        <a14:backgroundMark x1="96183" y1="21875" x2="93893" y2="3571"/>
                        <a14:backgroundMark x1="91603" y1="99107" x2="99237" y2="97321"/>
                        <a14:backgroundMark x1="97710" y1="95536" x2="97710" y2="95536"/>
                      </a14:backgroundRemoval>
                    </a14:imgEffect>
                  </a14:imgLayer>
                </a14:imgProps>
              </a:ext>
            </a:extLst>
          </a:blip>
          <a:stretch>
            <a:fillRect/>
          </a:stretch>
        </p:blipFill>
        <p:spPr>
          <a:xfrm>
            <a:off x="4594305" y="4799528"/>
            <a:ext cx="202903" cy="278934"/>
          </a:xfrm>
          <a:prstGeom prst="rect">
            <a:avLst/>
          </a:prstGeom>
        </p:spPr>
      </p:pic>
      <p:pic>
        <p:nvPicPr>
          <p:cNvPr id="42" name="Picture 41">
            <a:extLst>
              <a:ext uri="{FF2B5EF4-FFF2-40B4-BE49-F238E27FC236}">
                <a16:creationId xmlns:a16="http://schemas.microsoft.com/office/drawing/2014/main" id="{F7299177-ECEF-FF60-08A1-D70F65CBDA86}"/>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3125" b="100000" l="1527" r="100000">
                        <a14:foregroundMark x1="22901" y1="16518" x2="83969" y2="18304"/>
                        <a14:foregroundMark x1="21374" y1="12946" x2="77099" y2="16071"/>
                        <a14:foregroundMark x1="88550" y1="92857" x2="96947" y2="84821"/>
                        <a14:foregroundMark x1="3053" y1="95536" x2="7634" y2="79464"/>
                        <a14:foregroundMark x1="17557" y1="11607" x2="76336" y2="11161"/>
                        <a14:foregroundMark x1="22901" y1="8036" x2="87786" y2="8036"/>
                        <a14:foregroundMark x1="12977" y1="8036" x2="12977" y2="10268"/>
                        <a14:foregroundMark x1="16794" y1="5804" x2="77099" y2="7143"/>
                        <a14:foregroundMark x1="88550" y1="6250" x2="26718" y2="4911"/>
                        <a14:foregroundMark x1="12214" y1="6250" x2="22137" y2="6250"/>
                        <a14:foregroundMark x1="16031" y1="4911" x2="26718" y2="5357"/>
                        <a14:foregroundMark x1="12977" y1="5357" x2="12977" y2="5357"/>
                        <a14:foregroundMark x1="88550" y1="5357" x2="88550" y2="5357"/>
                        <a14:backgroundMark x1="12214" y1="1786" x2="90076" y2="2232"/>
                        <a14:backgroundMark x1="2290" y1="25446" x2="6870" y2="6696"/>
                        <a14:backgroundMark x1="9160" y1="13839" x2="9160" y2="4018"/>
                        <a14:backgroundMark x1="96183" y1="21875" x2="93893" y2="3571"/>
                        <a14:backgroundMark x1="91603" y1="99107" x2="99237" y2="97321"/>
                        <a14:backgroundMark x1="97710" y1="95536" x2="97710" y2="95536"/>
                      </a14:backgroundRemoval>
                    </a14:imgEffect>
                  </a14:imgLayer>
                </a14:imgProps>
              </a:ext>
            </a:extLst>
          </a:blip>
          <a:stretch>
            <a:fillRect/>
          </a:stretch>
        </p:blipFill>
        <p:spPr>
          <a:xfrm>
            <a:off x="4914472" y="4689087"/>
            <a:ext cx="202903" cy="278934"/>
          </a:xfrm>
          <a:prstGeom prst="rect">
            <a:avLst/>
          </a:prstGeom>
        </p:spPr>
      </p:pic>
      <p:pic>
        <p:nvPicPr>
          <p:cNvPr id="43" name="Picture 42">
            <a:extLst>
              <a:ext uri="{FF2B5EF4-FFF2-40B4-BE49-F238E27FC236}">
                <a16:creationId xmlns:a16="http://schemas.microsoft.com/office/drawing/2014/main" id="{54A45230-529F-7A12-2253-8B87E6A46E4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3125" b="100000" l="1527" r="100000">
                        <a14:foregroundMark x1="22901" y1="16518" x2="83969" y2="18304"/>
                        <a14:foregroundMark x1="21374" y1="12946" x2="77099" y2="16071"/>
                        <a14:foregroundMark x1="88550" y1="92857" x2="96947" y2="84821"/>
                        <a14:foregroundMark x1="3053" y1="95536" x2="7634" y2="79464"/>
                        <a14:foregroundMark x1="17557" y1="11607" x2="76336" y2="11161"/>
                        <a14:foregroundMark x1="22901" y1="8036" x2="87786" y2="8036"/>
                        <a14:foregroundMark x1="12977" y1="8036" x2="12977" y2="10268"/>
                        <a14:foregroundMark x1="16794" y1="5804" x2="77099" y2="7143"/>
                        <a14:foregroundMark x1="88550" y1="6250" x2="26718" y2="4911"/>
                        <a14:foregroundMark x1="12214" y1="6250" x2="22137" y2="6250"/>
                        <a14:foregroundMark x1="16031" y1="4911" x2="26718" y2="5357"/>
                        <a14:foregroundMark x1="12977" y1="5357" x2="12977" y2="5357"/>
                        <a14:foregroundMark x1="88550" y1="5357" x2="88550" y2="5357"/>
                        <a14:backgroundMark x1="12214" y1="1786" x2="90076" y2="2232"/>
                        <a14:backgroundMark x1="2290" y1="25446" x2="6870" y2="6696"/>
                        <a14:backgroundMark x1="9160" y1="13839" x2="9160" y2="4018"/>
                        <a14:backgroundMark x1="96183" y1="21875" x2="93893" y2="3571"/>
                        <a14:backgroundMark x1="91603" y1="99107" x2="99237" y2="97321"/>
                        <a14:backgroundMark x1="97710" y1="95536" x2="97710" y2="95536"/>
                      </a14:backgroundRemoval>
                    </a14:imgEffect>
                  </a14:imgLayer>
                </a14:imgProps>
              </a:ext>
            </a:extLst>
          </a:blip>
          <a:stretch>
            <a:fillRect/>
          </a:stretch>
        </p:blipFill>
        <p:spPr>
          <a:xfrm>
            <a:off x="4955407" y="4803610"/>
            <a:ext cx="202903" cy="278934"/>
          </a:xfrm>
          <a:prstGeom prst="rect">
            <a:avLst/>
          </a:prstGeom>
        </p:spPr>
      </p:pic>
      <p:pic>
        <p:nvPicPr>
          <p:cNvPr id="45" name="Picture 44">
            <a:extLst>
              <a:ext uri="{FF2B5EF4-FFF2-40B4-BE49-F238E27FC236}">
                <a16:creationId xmlns:a16="http://schemas.microsoft.com/office/drawing/2014/main" id="{33CF49D7-4E56-F47C-B084-DEBE9BE9B0A6}"/>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3125" b="100000" l="1527" r="100000">
                        <a14:foregroundMark x1="22901" y1="16518" x2="83969" y2="18304"/>
                        <a14:foregroundMark x1="21374" y1="12946" x2="77099" y2="16071"/>
                        <a14:foregroundMark x1="88550" y1="92857" x2="96947" y2="84821"/>
                        <a14:foregroundMark x1="3053" y1="95536" x2="7634" y2="79464"/>
                        <a14:foregroundMark x1="17557" y1="11607" x2="76336" y2="11161"/>
                        <a14:foregroundMark x1="22901" y1="8036" x2="87786" y2="8036"/>
                        <a14:foregroundMark x1="12977" y1="8036" x2="12977" y2="10268"/>
                        <a14:foregroundMark x1="16794" y1="5804" x2="77099" y2="7143"/>
                        <a14:foregroundMark x1="88550" y1="6250" x2="26718" y2="4911"/>
                        <a14:foregroundMark x1="12214" y1="6250" x2="22137" y2="6250"/>
                        <a14:foregroundMark x1="16031" y1="4911" x2="26718" y2="5357"/>
                        <a14:foregroundMark x1="12977" y1="5357" x2="12977" y2="5357"/>
                        <a14:foregroundMark x1="88550" y1="5357" x2="88550" y2="5357"/>
                        <a14:backgroundMark x1="12214" y1="1786" x2="90076" y2="2232"/>
                        <a14:backgroundMark x1="2290" y1="25446" x2="6870" y2="6696"/>
                        <a14:backgroundMark x1="9160" y1="13839" x2="9160" y2="4018"/>
                        <a14:backgroundMark x1="96183" y1="21875" x2="93893" y2="3571"/>
                        <a14:backgroundMark x1="91603" y1="99107" x2="99237" y2="97321"/>
                        <a14:backgroundMark x1="97710" y1="95536" x2="97710" y2="95536"/>
                      </a14:backgroundRemoval>
                    </a14:imgEffect>
                  </a14:imgLayer>
                </a14:imgProps>
              </a:ext>
            </a:extLst>
          </a:blip>
          <a:stretch>
            <a:fillRect/>
          </a:stretch>
        </p:blipFill>
        <p:spPr>
          <a:xfrm>
            <a:off x="4672637" y="4673717"/>
            <a:ext cx="202903" cy="278934"/>
          </a:xfrm>
          <a:prstGeom prst="rect">
            <a:avLst/>
          </a:prstGeom>
        </p:spPr>
      </p:pic>
      <p:sp>
        <p:nvSpPr>
          <p:cNvPr id="46" name="Rectangle 45">
            <a:extLst>
              <a:ext uri="{FF2B5EF4-FFF2-40B4-BE49-F238E27FC236}">
                <a16:creationId xmlns:a16="http://schemas.microsoft.com/office/drawing/2014/main" id="{16E9B4C9-DD21-9E1C-F639-EE461DD6E8E7}"/>
              </a:ext>
            </a:extLst>
          </p:cNvPr>
          <p:cNvSpPr/>
          <p:nvPr/>
        </p:nvSpPr>
        <p:spPr>
          <a:xfrm>
            <a:off x="3222404" y="1180726"/>
            <a:ext cx="1894971" cy="1083284"/>
          </a:xfrm>
          <a:prstGeom prst="rect">
            <a:avLst/>
          </a:prstGeom>
          <a:gradFill>
            <a:gsLst>
              <a:gs pos="0">
                <a:srgbClr val="6D898D"/>
              </a:gs>
              <a:gs pos="74000">
                <a:srgbClr val="5E7F86"/>
              </a:gs>
              <a:gs pos="83000">
                <a:srgbClr val="567881"/>
              </a:gs>
              <a:gs pos="100000">
                <a:srgbClr val="55778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grpSp>
        <p:nvGrpSpPr>
          <p:cNvPr id="27" name="Group 26">
            <a:extLst>
              <a:ext uri="{FF2B5EF4-FFF2-40B4-BE49-F238E27FC236}">
                <a16:creationId xmlns:a16="http://schemas.microsoft.com/office/drawing/2014/main" id="{9FEE9BB1-476A-6A36-DC30-5B4288F79B86}"/>
              </a:ext>
            </a:extLst>
          </p:cNvPr>
          <p:cNvGrpSpPr/>
          <p:nvPr/>
        </p:nvGrpSpPr>
        <p:grpSpPr>
          <a:xfrm flipH="1">
            <a:off x="2914352" y="1881592"/>
            <a:ext cx="2195934" cy="3951182"/>
            <a:chOff x="8594095" y="1616543"/>
            <a:chExt cx="2623409" cy="4068747"/>
          </a:xfrm>
        </p:grpSpPr>
        <p:pic>
          <p:nvPicPr>
            <p:cNvPr id="3" name="Picture 8" descr="Free Pencil Clipart Transparent, Download Free Pencil Clipart Transparent  png images, Free ClipArts on Clipart Library">
              <a:extLst>
                <a:ext uri="{FF2B5EF4-FFF2-40B4-BE49-F238E27FC236}">
                  <a16:creationId xmlns:a16="http://schemas.microsoft.com/office/drawing/2014/main" id="{5D2D1AB0-B2AC-A434-8F61-7673644CF386}"/>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9778" b="89778" l="2667" r="97778">
                          <a14:foregroundMark x1="7111" y1="49778" x2="18222" y2="50222"/>
                          <a14:foregroundMark x1="3111" y1="49778" x2="3111" y2="49778"/>
                          <a14:foregroundMark x1="84889" y1="48444" x2="97778" y2="47556"/>
                          <a14:foregroundMark x1="88000" y1="53778" x2="91556" y2="53333"/>
                        </a14:backgroundRemoval>
                      </a14:imgEffect>
                    </a14:imgLayer>
                  </a14:imgProps>
                </a:ext>
                <a:ext uri="{28A0092B-C50C-407E-A947-70E740481C1C}">
                  <a14:useLocalDpi xmlns:a14="http://schemas.microsoft.com/office/drawing/2010/main" val="0"/>
                </a:ext>
              </a:extLst>
            </a:blip>
            <a:srcRect t="38245" b="39921"/>
            <a:stretch/>
          </p:blipFill>
          <p:spPr bwMode="auto">
            <a:xfrm rot="17902951">
              <a:off x="9209963" y="3095373"/>
              <a:ext cx="564632" cy="138430"/>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a:extLst>
                <a:ext uri="{FF2B5EF4-FFF2-40B4-BE49-F238E27FC236}">
                  <a16:creationId xmlns:a16="http://schemas.microsoft.com/office/drawing/2014/main" id="{3D5C734A-E958-A1DA-98B2-8E09F27A801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flipH="1">
              <a:off x="8594095" y="1616543"/>
              <a:ext cx="2623409" cy="4068747"/>
            </a:xfrm>
            <a:prstGeom prst="rect">
              <a:avLst/>
            </a:prstGeom>
            <a:noFill/>
            <a:extLst>
              <a:ext uri="{909E8E84-426E-40DD-AFC4-6F175D3DCCD1}">
                <a14:hiddenFill xmlns:a14="http://schemas.microsoft.com/office/drawing/2010/main">
                  <a:solidFill>
                    <a:srgbClr val="FFFFFF"/>
                  </a:solidFill>
                </a14:hiddenFill>
              </a:ext>
            </a:extLst>
          </p:spPr>
        </p:pic>
      </p:grpSp>
      <p:pic>
        <p:nvPicPr>
          <p:cNvPr id="83" name="Picture 8" descr="Banana Fruit Cartoon PNG | PNG Mart">
            <a:extLst>
              <a:ext uri="{FF2B5EF4-FFF2-40B4-BE49-F238E27FC236}">
                <a16:creationId xmlns:a16="http://schemas.microsoft.com/office/drawing/2014/main" id="{64B914A0-CA72-B808-5065-17B2987A312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20216978">
            <a:off x="6664864" y="3790792"/>
            <a:ext cx="364481" cy="174146"/>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8" descr="Banana Fruit Cartoon PNG | PNG Mart">
            <a:extLst>
              <a:ext uri="{FF2B5EF4-FFF2-40B4-BE49-F238E27FC236}">
                <a16:creationId xmlns:a16="http://schemas.microsoft.com/office/drawing/2014/main" id="{A4AD5680-B3A2-FE76-BBD5-CEBBFA2BF05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19325298">
            <a:off x="6664288" y="3663847"/>
            <a:ext cx="410119" cy="195952"/>
          </a:xfrm>
          <a:prstGeom prst="rect">
            <a:avLst/>
          </a:prstGeom>
          <a:noFill/>
          <a:extLst>
            <a:ext uri="{909E8E84-426E-40DD-AFC4-6F175D3DCCD1}">
              <a14:hiddenFill xmlns:a14="http://schemas.microsoft.com/office/drawing/2010/main">
                <a:solidFill>
                  <a:srgbClr val="FFFFFF"/>
                </a:solidFill>
              </a14:hiddenFill>
            </a:ext>
          </a:extLst>
        </p:spPr>
      </p:pic>
      <p:pic>
        <p:nvPicPr>
          <p:cNvPr id="86" name="D14BEEA6-0D2C-4107-A470-7D81FDA5BF76" descr="D14BEEA6-0D2C-4107-A470-7D81FDA5BF76">
            <a:extLst>
              <a:ext uri="{FF2B5EF4-FFF2-40B4-BE49-F238E27FC236}">
                <a16:creationId xmlns:a16="http://schemas.microsoft.com/office/drawing/2014/main" id="{99DCCFA5-ECAF-98FF-E238-9902DC14F717}"/>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8917" b="93737" l="9979" r="89809">
                        <a14:foregroundMark x1="20276" y1="18047" x2="32696" y2="6157"/>
                        <a14:foregroundMark x1="32696" y1="6157" x2="68471" y2="9023"/>
                        <a14:foregroundMark x1="68471" y1="9023" x2="82059" y2="20170"/>
                        <a14:foregroundMark x1="82059" y1="20170" x2="87686" y2="36518"/>
                        <a14:foregroundMark x1="87686" y1="36518" x2="86943" y2="71019"/>
                        <a14:foregroundMark x1="86943" y1="71019" x2="80361" y2="87261"/>
                        <a14:foregroundMark x1="80361" y1="87261" x2="77495" y2="48938"/>
                        <a14:foregroundMark x1="77495" y1="48938" x2="83015" y2="26221"/>
                        <a14:foregroundMark x1="25159" y1="16454" x2="39915" y2="15287"/>
                        <a14:foregroundMark x1="31210" y1="90127" x2="67941" y2="93737"/>
                        <a14:foregroundMark x1="67941" y1="93737" x2="81529" y2="86837"/>
                      </a14:backgroundRemoval>
                    </a14:imgEffect>
                  </a14:imgLayer>
                </a14:imgProps>
              </a:ext>
              <a:ext uri="{28A0092B-C50C-407E-A947-70E740481C1C}">
                <a14:useLocalDpi xmlns:a14="http://schemas.microsoft.com/office/drawing/2010/main" val="0"/>
              </a:ext>
            </a:extLst>
          </a:blip>
          <a:srcRect/>
          <a:stretch>
            <a:fillRect/>
          </a:stretch>
        </p:blipFill>
        <p:spPr bwMode="auto">
          <a:xfrm>
            <a:off x="6493756" y="3727993"/>
            <a:ext cx="222386" cy="22238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89" name="D14BEEA6-0D2C-4107-A470-7D81FDA5BF76" descr="D14BEEA6-0D2C-4107-A470-7D81FDA5BF76">
            <a:extLst>
              <a:ext uri="{FF2B5EF4-FFF2-40B4-BE49-F238E27FC236}">
                <a16:creationId xmlns:a16="http://schemas.microsoft.com/office/drawing/2014/main" id="{283669B9-D886-6CE7-8234-F3C0E20A0364}"/>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8917" b="93737" l="9979" r="89809">
                        <a14:foregroundMark x1="20276" y1="18047" x2="32696" y2="6157"/>
                        <a14:foregroundMark x1="32696" y1="6157" x2="68471" y2="9023"/>
                        <a14:foregroundMark x1="68471" y1="9023" x2="82059" y2="20170"/>
                        <a14:foregroundMark x1="82059" y1="20170" x2="87686" y2="36518"/>
                        <a14:foregroundMark x1="87686" y1="36518" x2="86943" y2="71019"/>
                        <a14:foregroundMark x1="86943" y1="71019" x2="80361" y2="87261"/>
                        <a14:foregroundMark x1="80361" y1="87261" x2="77495" y2="48938"/>
                        <a14:foregroundMark x1="77495" y1="48938" x2="83015" y2="26221"/>
                        <a14:foregroundMark x1="25159" y1="16454" x2="39915" y2="15287"/>
                        <a14:foregroundMark x1="31210" y1="90127" x2="67941" y2="93737"/>
                        <a14:foregroundMark x1="67941" y1="93737" x2="81529" y2="86837"/>
                      </a14:backgroundRemoval>
                    </a14:imgEffect>
                  </a14:imgLayer>
                </a14:imgProps>
              </a:ext>
              <a:ext uri="{28A0092B-C50C-407E-A947-70E740481C1C}">
                <a14:useLocalDpi xmlns:a14="http://schemas.microsoft.com/office/drawing/2010/main" val="0"/>
              </a:ext>
            </a:extLst>
          </a:blip>
          <a:srcRect/>
          <a:stretch>
            <a:fillRect/>
          </a:stretch>
        </p:blipFill>
        <p:spPr bwMode="auto">
          <a:xfrm>
            <a:off x="6329726" y="3791096"/>
            <a:ext cx="221051" cy="22105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91" name="Picture 90" descr="Cinnamon Toast Crunch™ Cereal Single Serve Cup 2 oz | General Mills  Foodservice">
            <a:extLst>
              <a:ext uri="{FF2B5EF4-FFF2-40B4-BE49-F238E27FC236}">
                <a16:creationId xmlns:a16="http://schemas.microsoft.com/office/drawing/2014/main" id="{D1906516-FAA6-405D-9810-8A31358C60E1}"/>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val="0"/>
              </a:ext>
            </a:extLst>
          </a:blip>
          <a:srcRect b="-493"/>
          <a:stretch/>
        </p:blipFill>
        <p:spPr bwMode="auto">
          <a:xfrm rot="20615831">
            <a:off x="5774653" y="3663681"/>
            <a:ext cx="204050" cy="205056"/>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91" descr="Cinnamon Toast Crunch™ Cereal Single Serve Cup 2 oz | General Mills  Foodservice">
            <a:extLst>
              <a:ext uri="{FF2B5EF4-FFF2-40B4-BE49-F238E27FC236}">
                <a16:creationId xmlns:a16="http://schemas.microsoft.com/office/drawing/2014/main" id="{6581DD6D-61F1-E18F-73F5-F334EC482D45}"/>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val="0"/>
              </a:ext>
            </a:extLst>
          </a:blip>
          <a:srcRect b="-493"/>
          <a:stretch/>
        </p:blipFill>
        <p:spPr bwMode="auto">
          <a:xfrm rot="181834">
            <a:off x="6144039" y="3663618"/>
            <a:ext cx="217402" cy="218474"/>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93" descr="Cinnamon Toast Crunch™ Cereal Single Serve Cup 2 oz | General Mills  Foodservice">
            <a:extLst>
              <a:ext uri="{FF2B5EF4-FFF2-40B4-BE49-F238E27FC236}">
                <a16:creationId xmlns:a16="http://schemas.microsoft.com/office/drawing/2014/main" id="{4B7AA0AD-3B65-12D5-BF70-A098C04AEE83}"/>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val="0"/>
              </a:ext>
            </a:extLst>
          </a:blip>
          <a:srcRect b="-493"/>
          <a:stretch/>
        </p:blipFill>
        <p:spPr bwMode="auto">
          <a:xfrm rot="19414401">
            <a:off x="5681692" y="3758454"/>
            <a:ext cx="218078" cy="219153"/>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94" descr="Cinnamon Toast Crunch™ Cereal Single Serve Cup 2 oz | General Mills  Foodservice">
            <a:extLst>
              <a:ext uri="{FF2B5EF4-FFF2-40B4-BE49-F238E27FC236}">
                <a16:creationId xmlns:a16="http://schemas.microsoft.com/office/drawing/2014/main" id="{4CAA1FBC-79DB-F8EE-2C49-E8B95E4186CE}"/>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val="0"/>
              </a:ext>
            </a:extLst>
          </a:blip>
          <a:srcRect b="-493"/>
          <a:stretch/>
        </p:blipFill>
        <p:spPr bwMode="auto">
          <a:xfrm rot="20672945">
            <a:off x="5983568" y="3686285"/>
            <a:ext cx="201619" cy="202613"/>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98" descr="Cinnamon Toast Crunch™ Cereal Single Serve Cup 2 oz | General Mills  Foodservice">
            <a:extLst>
              <a:ext uri="{FF2B5EF4-FFF2-40B4-BE49-F238E27FC236}">
                <a16:creationId xmlns:a16="http://schemas.microsoft.com/office/drawing/2014/main" id="{182C5FBD-0722-80E7-5FD6-4BAB3EBAFDDE}"/>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val="0"/>
              </a:ext>
            </a:extLst>
          </a:blip>
          <a:srcRect b="-493"/>
          <a:stretch/>
        </p:blipFill>
        <p:spPr bwMode="auto">
          <a:xfrm rot="1198634">
            <a:off x="6031477" y="3743666"/>
            <a:ext cx="225923" cy="22703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EC97825-20B1-A23E-3ADA-501ABC84C569}"/>
              </a:ext>
            </a:extLst>
          </p:cNvPr>
          <p:cNvPicPr>
            <a:picLocks noChangeAspect="1"/>
          </p:cNvPicPr>
          <p:nvPr/>
        </p:nvPicPr>
        <p:blipFill rotWithShape="1">
          <a:blip r:embed="rId24">
            <a:extLst>
              <a:ext uri="{BEBA8EAE-BF5A-486C-A8C5-ECC9F3942E4B}">
                <a14:imgProps xmlns:a14="http://schemas.microsoft.com/office/drawing/2010/main">
                  <a14:imgLayer r:embed="rId25">
                    <a14:imgEffect>
                      <a14:backgroundRemoval t="10000" b="90000" l="6429" r="94714"/>
                    </a14:imgEffect>
                  </a14:imgLayer>
                </a14:imgProps>
              </a:ext>
              <a:ext uri="{28A0092B-C50C-407E-A947-70E740481C1C}">
                <a14:useLocalDpi xmlns:a14="http://schemas.microsoft.com/office/drawing/2010/main" val="0"/>
              </a:ext>
            </a:extLst>
          </a:blip>
          <a:srcRect l="4081" t="27551" r="4592" b="25000"/>
          <a:stretch/>
        </p:blipFill>
        <p:spPr>
          <a:xfrm>
            <a:off x="6897089" y="3807781"/>
            <a:ext cx="909893" cy="472737"/>
          </a:xfrm>
          <a:prstGeom prst="rect">
            <a:avLst/>
          </a:prstGeom>
        </p:spPr>
      </p:pic>
      <p:pic>
        <p:nvPicPr>
          <p:cNvPr id="97" name="Picture 96" descr="Cinnamon Toast Crunch™ Cereal Single Serve Cup 2 oz | General Mills  Foodservice">
            <a:extLst>
              <a:ext uri="{FF2B5EF4-FFF2-40B4-BE49-F238E27FC236}">
                <a16:creationId xmlns:a16="http://schemas.microsoft.com/office/drawing/2014/main" id="{BAEEFFEE-8CCF-3B0C-5A1A-EDD0C30F6E3E}"/>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val="0"/>
              </a:ext>
            </a:extLst>
          </a:blip>
          <a:srcRect b="-493"/>
          <a:stretch/>
        </p:blipFill>
        <p:spPr bwMode="auto">
          <a:xfrm rot="566875">
            <a:off x="5858409" y="3655452"/>
            <a:ext cx="330212" cy="33184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descr="Cinnamon Toast Crunch™ Cereal Single Serve Cup 2 oz | General Mills  Foodservice">
            <a:extLst>
              <a:ext uri="{FF2B5EF4-FFF2-40B4-BE49-F238E27FC236}">
                <a16:creationId xmlns:a16="http://schemas.microsoft.com/office/drawing/2014/main" id="{0B0DBF6D-0ED1-C463-5006-27917ECC235D}"/>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val="0"/>
              </a:ext>
            </a:extLst>
          </a:blip>
          <a:srcRect b="-493"/>
          <a:stretch/>
        </p:blipFill>
        <p:spPr bwMode="auto">
          <a:xfrm>
            <a:off x="5556094" y="1721445"/>
            <a:ext cx="619334" cy="622389"/>
          </a:xfrm>
          <a:prstGeom prst="rect">
            <a:avLst/>
          </a:prstGeom>
          <a:noFill/>
          <a:extLst>
            <a:ext uri="{909E8E84-426E-40DD-AFC4-6F175D3DCCD1}">
              <a14:hiddenFill xmlns:a14="http://schemas.microsoft.com/office/drawing/2010/main">
                <a:solidFill>
                  <a:srgbClr val="FFFFFF"/>
                </a:solidFill>
              </a14:hiddenFill>
            </a:ext>
          </a:extLst>
        </p:spPr>
      </p:pic>
      <p:pic>
        <p:nvPicPr>
          <p:cNvPr id="90" name="D14BEEA6-0D2C-4107-A470-7D81FDA5BF76" descr="D14BEEA6-0D2C-4107-A470-7D81FDA5BF76">
            <a:extLst>
              <a:ext uri="{FF2B5EF4-FFF2-40B4-BE49-F238E27FC236}">
                <a16:creationId xmlns:a16="http://schemas.microsoft.com/office/drawing/2014/main" id="{FFEC5662-D69F-B17F-0757-1C9FAB3CE94D}"/>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8917" b="93737" l="9979" r="89809">
                        <a14:foregroundMark x1="20276" y1="18047" x2="32696" y2="6157"/>
                        <a14:foregroundMark x1="32696" y1="6157" x2="68471" y2="9023"/>
                        <a14:foregroundMark x1="68471" y1="9023" x2="82059" y2="20170"/>
                        <a14:foregroundMark x1="82059" y1="20170" x2="87686" y2="36518"/>
                        <a14:foregroundMark x1="87686" y1="36518" x2="86943" y2="71019"/>
                        <a14:foregroundMark x1="86943" y1="71019" x2="80361" y2="87261"/>
                        <a14:foregroundMark x1="80361" y1="87261" x2="77495" y2="48938"/>
                        <a14:foregroundMark x1="77495" y1="48938" x2="83015" y2="26221"/>
                        <a14:foregroundMark x1="25159" y1="16454" x2="39915" y2="15287"/>
                        <a14:foregroundMark x1="31210" y1="90127" x2="67941" y2="93737"/>
                        <a14:foregroundMark x1="67941" y1="93737" x2="81529" y2="86837"/>
                      </a14:backgroundRemoval>
                    </a14:imgEffect>
                  </a14:imgLayer>
                </a14:imgProps>
              </a:ext>
              <a:ext uri="{28A0092B-C50C-407E-A947-70E740481C1C}">
                <a14:useLocalDpi xmlns:a14="http://schemas.microsoft.com/office/drawing/2010/main" val="0"/>
              </a:ext>
            </a:extLst>
          </a:blip>
          <a:srcRect/>
          <a:stretch>
            <a:fillRect/>
          </a:stretch>
        </p:blipFill>
        <p:spPr bwMode="auto">
          <a:xfrm>
            <a:off x="6378796" y="3634017"/>
            <a:ext cx="359681" cy="35968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84" name="Picture 8" descr="Banana Fruit Cartoon PNG | PNG Mart">
            <a:extLst>
              <a:ext uri="{FF2B5EF4-FFF2-40B4-BE49-F238E27FC236}">
                <a16:creationId xmlns:a16="http://schemas.microsoft.com/office/drawing/2014/main" id="{4F0C0D27-8211-C40F-3B0B-E0D4C98BB44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20118096">
            <a:off x="6547606" y="3781668"/>
            <a:ext cx="402321" cy="192226"/>
          </a:xfrm>
          <a:prstGeom prst="rect">
            <a:avLst/>
          </a:prstGeom>
          <a:noFill/>
          <a:extLst>
            <a:ext uri="{909E8E84-426E-40DD-AFC4-6F175D3DCCD1}">
              <a14:hiddenFill xmlns:a14="http://schemas.microsoft.com/office/drawing/2010/main">
                <a:solidFill>
                  <a:srgbClr val="FFFFFF"/>
                </a:solidFill>
              </a14:hiddenFill>
            </a:ext>
          </a:extLst>
        </p:spPr>
      </p:pic>
      <p:pic>
        <p:nvPicPr>
          <p:cNvPr id="81" name="D14BEEA6-0D2C-4107-A470-7D81FDA5BF76">
            <a:extLst>
              <a:ext uri="{FF2B5EF4-FFF2-40B4-BE49-F238E27FC236}">
                <a16:creationId xmlns:a16="http://schemas.microsoft.com/office/drawing/2014/main" id="{424D5668-C723-7D04-C153-68EBC80E8FAB}"/>
              </a:ext>
            </a:extLst>
          </p:cNvPr>
          <p:cNvPicPr>
            <a:picLocks noChangeAspect="1" noChangeArrowheads="1"/>
          </p:cNvPicPr>
          <p:nvPr/>
        </p:nvPicPr>
        <p:blipFill>
          <a:blip r:embed="rId26"/>
          <a:srcRect/>
          <a:stretch/>
        </p:blipFill>
        <p:spPr bwMode="auto">
          <a:xfrm>
            <a:off x="4394341" y="1700126"/>
            <a:ext cx="702473" cy="70247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2B24B2B-31A2-9CFB-4E49-2A1403E964DA}"/>
              </a:ext>
            </a:extLst>
          </p:cNvPr>
          <p:cNvSpPr txBox="1"/>
          <p:nvPr/>
        </p:nvSpPr>
        <p:spPr>
          <a:xfrm>
            <a:off x="4816718" y="1118299"/>
            <a:ext cx="4160741" cy="415498"/>
          </a:xfrm>
          <a:prstGeom prst="rect">
            <a:avLst/>
          </a:prstGeom>
          <a:noFill/>
        </p:spPr>
        <p:txBody>
          <a:bodyPr wrap="square" rtlCol="0">
            <a:spAutoFit/>
          </a:bodyPr>
          <a:lstStyle/>
          <a:p>
            <a:r>
              <a:rPr lang="en-US" sz="2100" dirty="0">
                <a:solidFill>
                  <a:schemeClr val="bg1"/>
                </a:solidFill>
                <a:latin typeface="Ink Free" panose="03080402000500000000" pitchFamily="66" charset="0"/>
              </a:rPr>
              <a:t>Fruit juice is </a:t>
            </a:r>
            <a:r>
              <a:rPr lang="en-US" sz="21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1 point</a:t>
            </a:r>
          </a:p>
        </p:txBody>
      </p:sp>
      <p:sp>
        <p:nvSpPr>
          <p:cNvPr id="6" name="TextBox 5">
            <a:extLst>
              <a:ext uri="{FF2B5EF4-FFF2-40B4-BE49-F238E27FC236}">
                <a16:creationId xmlns:a16="http://schemas.microsoft.com/office/drawing/2014/main" id="{81242DF9-A409-711F-2E3F-0F11C1E54CA8}"/>
              </a:ext>
            </a:extLst>
          </p:cNvPr>
          <p:cNvSpPr txBox="1"/>
          <p:nvPr/>
        </p:nvSpPr>
        <p:spPr>
          <a:xfrm>
            <a:off x="4672636" y="1109750"/>
            <a:ext cx="2818400" cy="415498"/>
          </a:xfrm>
          <a:prstGeom prst="rect">
            <a:avLst/>
          </a:prstGeom>
          <a:noFill/>
        </p:spPr>
        <p:txBody>
          <a:bodyPr wrap="none" rtlCol="0">
            <a:spAutoFit/>
          </a:bodyPr>
          <a:lstStyle/>
          <a:p>
            <a:r>
              <a:rPr lang="en-US" sz="2100" dirty="0">
                <a:solidFill>
                  <a:schemeClr val="bg1"/>
                </a:solidFill>
                <a:latin typeface="Ink Free" panose="03080402000500000000" pitchFamily="66" charset="0"/>
              </a:rPr>
              <a:t>Main Item is </a:t>
            </a:r>
            <a:r>
              <a:rPr lang="en-US" sz="21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2 points</a:t>
            </a:r>
          </a:p>
        </p:txBody>
      </p:sp>
      <p:pic>
        <p:nvPicPr>
          <p:cNvPr id="71" name="Picture 8" descr="Banana Fruit Cartoon PNG | PNG Mart">
            <a:extLst>
              <a:ext uri="{FF2B5EF4-FFF2-40B4-BE49-F238E27FC236}">
                <a16:creationId xmlns:a16="http://schemas.microsoft.com/office/drawing/2014/main" id="{3EB04589-1A3F-811B-48C1-34C269873EB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19325298">
            <a:off x="6508416" y="1774018"/>
            <a:ext cx="1015352" cy="485129"/>
          </a:xfrm>
          <a:prstGeom prst="rect">
            <a:avLst/>
          </a:prstGeom>
          <a:noFill/>
          <a:extLst>
            <a:ext uri="{909E8E84-426E-40DD-AFC4-6F175D3DCCD1}">
              <a14:hiddenFill xmlns:a14="http://schemas.microsoft.com/office/drawing/2010/main">
                <a:solidFill>
                  <a:srgbClr val="FFFFFF"/>
                </a:solidFill>
              </a14:hiddenFill>
            </a:ext>
          </a:extLst>
        </p:spPr>
      </p:pic>
      <p:sp>
        <p:nvSpPr>
          <p:cNvPr id="72" name="TextBox 71">
            <a:extLst>
              <a:ext uri="{FF2B5EF4-FFF2-40B4-BE49-F238E27FC236}">
                <a16:creationId xmlns:a16="http://schemas.microsoft.com/office/drawing/2014/main" id="{8B53BC8E-C3D7-7F4F-133A-FBD2E06908D4}"/>
              </a:ext>
            </a:extLst>
          </p:cNvPr>
          <p:cNvSpPr txBox="1"/>
          <p:nvPr/>
        </p:nvSpPr>
        <p:spPr>
          <a:xfrm>
            <a:off x="2963017" y="1095699"/>
            <a:ext cx="5221302" cy="415498"/>
          </a:xfrm>
          <a:prstGeom prst="rect">
            <a:avLst/>
          </a:prstGeom>
          <a:noFill/>
        </p:spPr>
        <p:txBody>
          <a:bodyPr wrap="none" rtlCol="0">
            <a:spAutoFit/>
          </a:bodyPr>
          <a:lstStyle/>
          <a:p>
            <a:pPr algn="ctr"/>
            <a:r>
              <a:rPr lang="en-US" sz="2100" dirty="0">
                <a:solidFill>
                  <a:schemeClr val="bg1"/>
                </a:solidFill>
                <a:latin typeface="Ink Free" panose="03080402000500000000" pitchFamily="66" charset="0"/>
              </a:rPr>
              <a:t>And they can always take another food item</a:t>
            </a:r>
          </a:p>
        </p:txBody>
      </p:sp>
      <p:sp>
        <p:nvSpPr>
          <p:cNvPr id="7" name="TextBox 6">
            <a:extLst>
              <a:ext uri="{FF2B5EF4-FFF2-40B4-BE49-F238E27FC236}">
                <a16:creationId xmlns:a16="http://schemas.microsoft.com/office/drawing/2014/main" id="{4CFE52EF-375A-E869-8850-F6D85C539111}"/>
              </a:ext>
            </a:extLst>
          </p:cNvPr>
          <p:cNvSpPr txBox="1"/>
          <p:nvPr/>
        </p:nvSpPr>
        <p:spPr>
          <a:xfrm>
            <a:off x="4402810" y="2309120"/>
            <a:ext cx="681597" cy="300082"/>
          </a:xfrm>
          <a:prstGeom prst="rect">
            <a:avLst/>
          </a:prstGeom>
          <a:noFill/>
        </p:spPr>
        <p:txBody>
          <a:bodyPr wrap="none" rtlCol="0">
            <a:spAutoFit/>
          </a:bodyPr>
          <a:lstStyle/>
          <a:p>
            <a:r>
              <a:rPr lang="en-US" sz="1350" dirty="0">
                <a:solidFill>
                  <a:schemeClr val="bg1"/>
                </a:solidFill>
              </a:rPr>
              <a:t>1 point</a:t>
            </a:r>
          </a:p>
        </p:txBody>
      </p:sp>
      <p:sp>
        <p:nvSpPr>
          <p:cNvPr id="8" name="TextBox 7">
            <a:extLst>
              <a:ext uri="{FF2B5EF4-FFF2-40B4-BE49-F238E27FC236}">
                <a16:creationId xmlns:a16="http://schemas.microsoft.com/office/drawing/2014/main" id="{588A9AF7-CCC6-157B-9548-BEC8FD7D62C4}"/>
              </a:ext>
            </a:extLst>
          </p:cNvPr>
          <p:cNvSpPr txBox="1"/>
          <p:nvPr/>
        </p:nvSpPr>
        <p:spPr>
          <a:xfrm>
            <a:off x="5542228" y="2309049"/>
            <a:ext cx="748923" cy="300082"/>
          </a:xfrm>
          <a:prstGeom prst="rect">
            <a:avLst/>
          </a:prstGeom>
          <a:noFill/>
        </p:spPr>
        <p:txBody>
          <a:bodyPr wrap="none" rtlCol="0">
            <a:spAutoFit/>
          </a:bodyPr>
          <a:lstStyle/>
          <a:p>
            <a:r>
              <a:rPr lang="en-US" sz="1350" dirty="0">
                <a:solidFill>
                  <a:schemeClr val="bg1"/>
                </a:solidFill>
              </a:rPr>
              <a:t>2 points</a:t>
            </a:r>
          </a:p>
        </p:txBody>
      </p:sp>
      <p:sp>
        <p:nvSpPr>
          <p:cNvPr id="75" name="TextBox 74">
            <a:extLst>
              <a:ext uri="{FF2B5EF4-FFF2-40B4-BE49-F238E27FC236}">
                <a16:creationId xmlns:a16="http://schemas.microsoft.com/office/drawing/2014/main" id="{BEC3E915-CA8A-4DE9-DC05-1B61C31B2183}"/>
              </a:ext>
            </a:extLst>
          </p:cNvPr>
          <p:cNvSpPr txBox="1"/>
          <p:nvPr/>
        </p:nvSpPr>
        <p:spPr>
          <a:xfrm>
            <a:off x="5123413" y="1802519"/>
            <a:ext cx="377026" cy="553998"/>
          </a:xfrm>
          <a:prstGeom prst="rect">
            <a:avLst/>
          </a:prstGeom>
          <a:noFill/>
        </p:spPr>
        <p:txBody>
          <a:bodyPr wrap="none" rtlCol="0">
            <a:spAutoFit/>
          </a:bodyPr>
          <a:lstStyle/>
          <a:p>
            <a:r>
              <a:rPr lang="en-US" sz="3000" dirty="0">
                <a:solidFill>
                  <a:schemeClr val="bg1"/>
                </a:solidFill>
              </a:rPr>
              <a:t>+</a:t>
            </a:r>
          </a:p>
        </p:txBody>
      </p:sp>
      <p:sp>
        <p:nvSpPr>
          <p:cNvPr id="76" name="TextBox 75">
            <a:extLst>
              <a:ext uri="{FF2B5EF4-FFF2-40B4-BE49-F238E27FC236}">
                <a16:creationId xmlns:a16="http://schemas.microsoft.com/office/drawing/2014/main" id="{E73BC370-3B39-9FC8-3797-7A9001E75153}"/>
              </a:ext>
            </a:extLst>
          </p:cNvPr>
          <p:cNvSpPr txBox="1"/>
          <p:nvPr/>
        </p:nvSpPr>
        <p:spPr>
          <a:xfrm>
            <a:off x="6138415" y="1815034"/>
            <a:ext cx="377026" cy="553998"/>
          </a:xfrm>
          <a:prstGeom prst="rect">
            <a:avLst/>
          </a:prstGeom>
          <a:noFill/>
        </p:spPr>
        <p:txBody>
          <a:bodyPr wrap="none" rtlCol="0">
            <a:spAutoFit/>
          </a:bodyPr>
          <a:lstStyle/>
          <a:p>
            <a:r>
              <a:rPr lang="en-US" sz="3000" dirty="0">
                <a:solidFill>
                  <a:schemeClr val="bg1"/>
                </a:solidFill>
              </a:rPr>
              <a:t>+</a:t>
            </a:r>
          </a:p>
        </p:txBody>
      </p:sp>
      <p:sp>
        <p:nvSpPr>
          <p:cNvPr id="44" name="TextBox 43">
            <a:extLst>
              <a:ext uri="{FF2B5EF4-FFF2-40B4-BE49-F238E27FC236}">
                <a16:creationId xmlns:a16="http://schemas.microsoft.com/office/drawing/2014/main" id="{882DEBEB-01F0-DB94-75C9-2BADF307495F}"/>
              </a:ext>
            </a:extLst>
          </p:cNvPr>
          <p:cNvSpPr txBox="1"/>
          <p:nvPr/>
        </p:nvSpPr>
        <p:spPr>
          <a:xfrm>
            <a:off x="6552150" y="2280562"/>
            <a:ext cx="681597" cy="300082"/>
          </a:xfrm>
          <a:prstGeom prst="rect">
            <a:avLst/>
          </a:prstGeom>
          <a:noFill/>
        </p:spPr>
        <p:txBody>
          <a:bodyPr wrap="none" rtlCol="0">
            <a:spAutoFit/>
          </a:bodyPr>
          <a:lstStyle/>
          <a:p>
            <a:r>
              <a:rPr lang="en-US" sz="1350" dirty="0">
                <a:solidFill>
                  <a:schemeClr val="bg1"/>
                </a:solidFill>
              </a:rPr>
              <a:t>1 point</a:t>
            </a:r>
          </a:p>
        </p:txBody>
      </p:sp>
      <p:sp>
        <p:nvSpPr>
          <p:cNvPr id="73" name="TextBox 72">
            <a:extLst>
              <a:ext uri="{FF2B5EF4-FFF2-40B4-BE49-F238E27FC236}">
                <a16:creationId xmlns:a16="http://schemas.microsoft.com/office/drawing/2014/main" id="{E6B1491F-6344-34F0-8566-B8D20D5EA832}"/>
              </a:ext>
            </a:extLst>
          </p:cNvPr>
          <p:cNvSpPr txBox="1"/>
          <p:nvPr/>
        </p:nvSpPr>
        <p:spPr>
          <a:xfrm>
            <a:off x="3077153" y="1113175"/>
            <a:ext cx="5213287" cy="438582"/>
          </a:xfrm>
          <a:prstGeom prst="rect">
            <a:avLst/>
          </a:prstGeom>
          <a:noFill/>
        </p:spPr>
        <p:txBody>
          <a:bodyPr wrap="none" rtlCol="0">
            <a:spAutoFit/>
          </a:bodyPr>
          <a:lstStyle/>
          <a:p>
            <a:r>
              <a:rPr lang="en-US" sz="2250" dirty="0">
                <a:solidFill>
                  <a:schemeClr val="bg1"/>
                </a:solidFill>
                <a:latin typeface="Ink Free" panose="03080402000500000000" pitchFamily="66" charset="0"/>
              </a:rPr>
              <a:t>Students must take a total of </a:t>
            </a:r>
            <a:r>
              <a:rPr lang="en-US" sz="225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3 points </a:t>
            </a:r>
          </a:p>
        </p:txBody>
      </p:sp>
      <p:pic>
        <p:nvPicPr>
          <p:cNvPr id="3074" name="Picture 2">
            <a:extLst>
              <a:ext uri="{FF2B5EF4-FFF2-40B4-BE49-F238E27FC236}">
                <a16:creationId xmlns:a16="http://schemas.microsoft.com/office/drawing/2014/main" id="{992DFADC-CEA2-7182-F85E-2F57B8209079}"/>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flipH="1">
            <a:off x="7323528" y="2280562"/>
            <a:ext cx="1275241" cy="354779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66221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wipe(left)">
                                      <p:cBhvr>
                                        <p:cTn id="7" dur="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73"/>
                                        </p:tgtEl>
                                        <p:attrNameLst>
                                          <p:attrName>style.visibility</p:attrName>
                                        </p:attrNameLst>
                                      </p:cBhvr>
                                      <p:to>
                                        <p:strVal val="hidden"/>
                                      </p:to>
                                    </p:set>
                                  </p:childTnLst>
                                </p:cTn>
                              </p:par>
                              <p:par>
                                <p:cTn id="12" presetID="1"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childTnLst>
                                </p:cTn>
                              </p:par>
                              <p:par>
                                <p:cTn id="14" presetID="42" presetClass="path" presetSubtype="0" accel="50000" decel="50000" fill="hold" nodeType="withEffect">
                                  <p:stCondLst>
                                    <p:cond delay="0"/>
                                  </p:stCondLst>
                                  <p:childTnLst>
                                    <p:animMotion origin="layout" path="M -1.04167E-6 1.48148E-6 L -0.20625 -0.34329 " pathEditMode="relative" rAng="0" ptsTypes="AA">
                                      <p:cBhvr>
                                        <p:cTn id="15" dur="2000" fill="hold"/>
                                        <p:tgtEl>
                                          <p:spTgt spid="90"/>
                                        </p:tgtEl>
                                        <p:attrNameLst>
                                          <p:attrName>ppt_x</p:attrName>
                                          <p:attrName>ppt_y</p:attrName>
                                        </p:attrNameLst>
                                      </p:cBhvr>
                                      <p:rCtr x="-10534" y="-16551"/>
                                    </p:animMotion>
                                  </p:childTnLst>
                                </p:cTn>
                              </p:par>
                            </p:childTnLst>
                          </p:cTn>
                        </p:par>
                        <p:par>
                          <p:cTn id="16" fill="hold">
                            <p:stCondLst>
                              <p:cond delay="2000"/>
                            </p:stCondLst>
                            <p:childTnLst>
                              <p:par>
                                <p:cTn id="17" presetID="1" presetClass="entr" presetSubtype="0" fill="hold" nodeType="afterEffect">
                                  <p:stCondLst>
                                    <p:cond delay="0"/>
                                  </p:stCondLst>
                                  <p:childTnLst>
                                    <p:set>
                                      <p:cBhvr>
                                        <p:cTn id="18" dur="1" fill="hold">
                                          <p:stCondLst>
                                            <p:cond delay="0"/>
                                          </p:stCondLst>
                                        </p:cTn>
                                        <p:tgtEl>
                                          <p:spTgt spid="8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42" presetClass="path" presetSubtype="0" accel="50000" decel="50000" fill="hold" nodeType="withEffect">
                                  <p:stCondLst>
                                    <p:cond delay="0"/>
                                  </p:stCondLst>
                                  <p:childTnLst>
                                    <p:animMotion origin="layout" path="M -0.20625 -0.34329 L 0.08399 0.03194 " pathEditMode="relative" rAng="0" ptsTypes="AA">
                                      <p:cBhvr>
                                        <p:cTn id="24" dur="2000" fill="hold"/>
                                        <p:tgtEl>
                                          <p:spTgt spid="90"/>
                                        </p:tgtEl>
                                        <p:attrNameLst>
                                          <p:attrName>ppt_x</p:attrName>
                                          <p:attrName>ppt_y</p:attrName>
                                        </p:attrNameLst>
                                      </p:cBhvr>
                                      <p:rCtr x="14505" y="18750"/>
                                    </p:animMotion>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2" nodeType="clickEffect">
                                  <p:stCondLst>
                                    <p:cond delay="0"/>
                                  </p:stCondLst>
                                  <p:childTnLst>
                                    <p:set>
                                      <p:cBhvr>
                                        <p:cTn id="28" dur="1" fill="hold">
                                          <p:stCondLst>
                                            <p:cond delay="0"/>
                                          </p:stCondLst>
                                        </p:cTn>
                                        <p:tgtEl>
                                          <p:spTgt spid="4"/>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42" presetClass="path" presetSubtype="0" accel="50000" decel="50000" fill="hold" nodeType="withEffect">
                                  <p:stCondLst>
                                    <p:cond delay="0"/>
                                  </p:stCondLst>
                                  <p:childTnLst>
                                    <p:animMotion origin="layout" path="M 2.70833E-6 2.59259E-6 L -0.01784 -0.34028 " pathEditMode="relative" rAng="0" ptsTypes="AA">
                                      <p:cBhvr>
                                        <p:cTn id="32" dur="2000" fill="hold"/>
                                        <p:tgtEl>
                                          <p:spTgt spid="97"/>
                                        </p:tgtEl>
                                        <p:attrNameLst>
                                          <p:attrName>ppt_x</p:attrName>
                                          <p:attrName>ppt_y</p:attrName>
                                        </p:attrNameLst>
                                      </p:cBhvr>
                                      <p:rCtr x="-898" y="-17014"/>
                                    </p:animMotion>
                                  </p:childTnLst>
                                </p:cTn>
                              </p:par>
                            </p:childTnLst>
                          </p:cTn>
                        </p:par>
                        <p:par>
                          <p:cTn id="33" fill="hold">
                            <p:stCondLst>
                              <p:cond delay="2000"/>
                            </p:stCondLst>
                            <p:childTnLst>
                              <p:par>
                                <p:cTn id="34" presetID="1" presetClass="entr" presetSubtype="0" fill="hold" nodeType="afterEffect">
                                  <p:stCondLst>
                                    <p:cond delay="0"/>
                                  </p:stCondLst>
                                  <p:childTnLst>
                                    <p:set>
                                      <p:cBhvr>
                                        <p:cTn id="35" dur="1" fill="hold">
                                          <p:stCondLst>
                                            <p:cond delay="0"/>
                                          </p:stCondLst>
                                        </p:cTn>
                                        <p:tgtEl>
                                          <p:spTgt spid="47"/>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76"/>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childTnLst>
                                </p:cTn>
                              </p:par>
                            </p:childTnLst>
                          </p:cTn>
                        </p:par>
                        <p:par>
                          <p:cTn id="40" fill="hold">
                            <p:stCondLst>
                              <p:cond delay="2000"/>
                            </p:stCondLst>
                            <p:childTnLst>
                              <p:par>
                                <p:cTn id="41" presetID="42" presetClass="path" presetSubtype="0" accel="50000" decel="50000" fill="hold" nodeType="afterEffect">
                                  <p:stCondLst>
                                    <p:cond delay="0"/>
                                  </p:stCondLst>
                                  <p:childTnLst>
                                    <p:animMotion origin="layout" path="M -0.01783 -0.34028 L 0.17057 0.00532 " pathEditMode="relative" rAng="0" ptsTypes="AA">
                                      <p:cBhvr>
                                        <p:cTn id="42" dur="2000" fill="hold"/>
                                        <p:tgtEl>
                                          <p:spTgt spid="97"/>
                                        </p:tgtEl>
                                        <p:attrNameLst>
                                          <p:attrName>ppt_x</p:attrName>
                                          <p:attrName>ppt_y</p:attrName>
                                        </p:attrNameLst>
                                      </p:cBhvr>
                                      <p:rCtr x="9219" y="17269"/>
                                    </p:animMotion>
                                  </p:childTnLst>
                                </p:cTn>
                              </p:par>
                            </p:childTnLst>
                          </p:cTn>
                        </p:par>
                        <p:par>
                          <p:cTn id="43" fill="hold">
                            <p:stCondLst>
                              <p:cond delay="4000"/>
                            </p:stCondLst>
                            <p:childTnLst>
                              <p:par>
                                <p:cTn id="44" presetID="1" presetClass="exit" presetSubtype="0" fill="hold" grpId="1" nodeType="afterEffect">
                                  <p:stCondLst>
                                    <p:cond delay="0"/>
                                  </p:stCondLst>
                                  <p:childTnLst>
                                    <p:set>
                                      <p:cBhvr>
                                        <p:cTn id="45" dur="1" fill="hold">
                                          <p:stCondLst>
                                            <p:cond delay="0"/>
                                          </p:stCondLst>
                                        </p:cTn>
                                        <p:tgtEl>
                                          <p:spTgt spid="4"/>
                                        </p:tgtEl>
                                        <p:attrNameLst>
                                          <p:attrName>style.visibility</p:attrName>
                                        </p:attrNameLst>
                                      </p:cBhvr>
                                      <p:to>
                                        <p:strVal val="hidden"/>
                                      </p:to>
                                    </p:set>
                                  </p:childTnLst>
                                </p:cTn>
                              </p:par>
                              <p:par>
                                <p:cTn id="46" presetID="1" presetClass="entr" presetSubtype="0" fill="hold" grpId="0" nodeType="withEffect">
                                  <p:stCondLst>
                                    <p:cond delay="0"/>
                                  </p:stCondLst>
                                  <p:childTnLst>
                                    <p:set>
                                      <p:cBhvr>
                                        <p:cTn id="47" dur="1" fill="hold">
                                          <p:stCondLst>
                                            <p:cond delay="0"/>
                                          </p:stCondLst>
                                        </p:cTn>
                                        <p:tgtEl>
                                          <p:spTgt spid="72"/>
                                        </p:tgtEl>
                                        <p:attrNameLst>
                                          <p:attrName>style.visibility</p:attrName>
                                        </p:attrNameLst>
                                      </p:cBhvr>
                                      <p:to>
                                        <p:strVal val="visible"/>
                                      </p:to>
                                    </p:set>
                                  </p:childTnLst>
                                </p:cTn>
                              </p:par>
                              <p:par>
                                <p:cTn id="48" presetID="1" presetClass="exit" presetSubtype="0" fill="hold" grpId="1" nodeType="withEffect">
                                  <p:stCondLst>
                                    <p:cond delay="0"/>
                                  </p:stCondLst>
                                  <p:childTnLst>
                                    <p:set>
                                      <p:cBhvr>
                                        <p:cTn id="49" dur="1" fill="hold">
                                          <p:stCondLst>
                                            <p:cond delay="0"/>
                                          </p:stCondLst>
                                        </p:cTn>
                                        <p:tgtEl>
                                          <p:spTgt spid="6"/>
                                        </p:tgtEl>
                                        <p:attrNameLst>
                                          <p:attrName>style.visibility</p:attrName>
                                        </p:attrNameLst>
                                      </p:cBhvr>
                                      <p:to>
                                        <p:strVal val="hidden"/>
                                      </p:to>
                                    </p:set>
                                  </p:childTnLst>
                                </p:cTn>
                              </p:par>
                              <p:par>
                                <p:cTn id="50" presetID="42" presetClass="path" presetSubtype="0" accel="50000" decel="50000" fill="hold" nodeType="withEffect">
                                  <p:stCondLst>
                                    <p:cond delay="0"/>
                                  </p:stCondLst>
                                  <p:childTnLst>
                                    <p:animMotion origin="layout" path="M -4.16667E-6 1.48148E-6 L 0.03633 -0.34653 " pathEditMode="relative" rAng="0" ptsTypes="AA">
                                      <p:cBhvr>
                                        <p:cTn id="51" dur="2000" fill="hold"/>
                                        <p:tgtEl>
                                          <p:spTgt spid="84"/>
                                        </p:tgtEl>
                                        <p:attrNameLst>
                                          <p:attrName>ppt_x</p:attrName>
                                          <p:attrName>ppt_y</p:attrName>
                                        </p:attrNameLst>
                                      </p:cBhvr>
                                      <p:rCtr x="1810" y="-17338"/>
                                    </p:animMotion>
                                  </p:childTnLst>
                                </p:cTn>
                              </p:par>
                            </p:childTnLst>
                          </p:cTn>
                        </p:par>
                        <p:par>
                          <p:cTn id="52" fill="hold">
                            <p:stCondLst>
                              <p:cond delay="6000"/>
                            </p:stCondLst>
                            <p:childTnLst>
                              <p:par>
                                <p:cTn id="53" presetID="1" presetClass="entr" presetSubtype="0" fill="hold" nodeType="afterEffect">
                                  <p:stCondLst>
                                    <p:cond delay="0"/>
                                  </p:stCondLst>
                                  <p:childTnLst>
                                    <p:set>
                                      <p:cBhvr>
                                        <p:cTn id="54" dur="1" fill="hold">
                                          <p:stCondLst>
                                            <p:cond delay="0"/>
                                          </p:stCondLst>
                                        </p:cTn>
                                        <p:tgtEl>
                                          <p:spTgt spid="7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par>
                                <p:cTn id="57" presetID="42" presetClass="path" presetSubtype="0" accel="50000" decel="50000" fill="hold" nodeType="withEffect">
                                  <p:stCondLst>
                                    <p:cond delay="0"/>
                                  </p:stCondLst>
                                  <p:childTnLst>
                                    <p:animMotion origin="layout" path="M 0.03633 -0.34653 L 0.09349 0.01574 " pathEditMode="relative" rAng="0" ptsTypes="AA">
                                      <p:cBhvr>
                                        <p:cTn id="58" dur="2000" fill="hold"/>
                                        <p:tgtEl>
                                          <p:spTgt spid="84"/>
                                        </p:tgtEl>
                                        <p:attrNameLst>
                                          <p:attrName>ppt_x</p:attrName>
                                          <p:attrName>ppt_y</p:attrName>
                                        </p:attrNameLst>
                                      </p:cBhvr>
                                      <p:rCtr x="3359" y="17431"/>
                                    </p:animMotion>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6" grpId="0"/>
      <p:bldP spid="6" grpId="1"/>
      <p:bldP spid="72" grpId="0"/>
      <p:bldP spid="72" grpId="1"/>
      <p:bldP spid="7" grpId="0"/>
      <p:bldP spid="8" grpId="0"/>
      <p:bldP spid="75" grpId="0"/>
      <p:bldP spid="76" grpId="0"/>
      <p:bldP spid="44" grpId="0"/>
      <p:bldP spid="73" grpId="0"/>
      <p:bldP spid="73"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een background with a black border&#10;&#10;Description automatically generated with medium confidence">
            <a:extLst>
              <a:ext uri="{FF2B5EF4-FFF2-40B4-BE49-F238E27FC236}">
                <a16:creationId xmlns:a16="http://schemas.microsoft.com/office/drawing/2014/main" id="{349C488A-9755-26AD-82F6-3BD8DFAD22B1}"/>
              </a:ext>
            </a:extLst>
          </p:cNvPr>
          <p:cNvPicPr>
            <a:picLocks noChangeAspect="1"/>
          </p:cNvPicPr>
          <p:nvPr/>
        </p:nvPicPr>
        <p:blipFill>
          <a:blip r:embed="rId3">
            <a:extLst>
              <a:ext uri="{837473B0-CC2E-450A-ABE3-18F120FF3D39}">
                <a1611:picAttrSrcUrl xmlns:a1611="http://schemas.microsoft.com/office/drawing/2016/11/main" r:id="rId4"/>
              </a:ext>
            </a:extLst>
          </a:blip>
          <a:srcRect t="12500" b="12500"/>
          <a:stretch/>
        </p:blipFill>
        <p:spPr>
          <a:xfrm>
            <a:off x="0" y="0"/>
            <a:ext cx="12192000" cy="6858000"/>
          </a:xfrm>
          <a:prstGeom prst="rect">
            <a:avLst/>
          </a:prstGeom>
          <a:blipFill>
            <a:blip r:embed="rId5"/>
            <a:stretch>
              <a:fillRect/>
            </a:stretch>
          </a:blipFill>
        </p:spPr>
      </p:pic>
      <p:pic>
        <p:nvPicPr>
          <p:cNvPr id="12" name="Picture 11" descr="A knife with a black handle&#10;&#10;Description automatically generated">
            <a:extLst>
              <a:ext uri="{FF2B5EF4-FFF2-40B4-BE49-F238E27FC236}">
                <a16:creationId xmlns:a16="http://schemas.microsoft.com/office/drawing/2014/main" id="{A3082683-F183-437B-2B5B-7BE19DD1B852}"/>
              </a:ext>
            </a:extLst>
          </p:cNvPr>
          <p:cNvPicPr>
            <a:picLocks noChangeAspect="1"/>
          </p:cNvPicPr>
          <p:nvPr/>
        </p:nvPicPr>
        <p:blipFill>
          <a:blip r:embed="rId6">
            <a:alphaModFix amt="20000"/>
            <a:extLst>
              <a:ext uri="{837473B0-CC2E-450A-ABE3-18F120FF3D39}">
                <a1611:picAttrSrcUrl xmlns:a1611="http://schemas.microsoft.com/office/drawing/2016/11/main" r:id="rId7"/>
              </a:ext>
            </a:extLst>
          </a:blip>
          <a:stretch>
            <a:fillRect/>
          </a:stretch>
        </p:blipFill>
        <p:spPr>
          <a:xfrm>
            <a:off x="2251970" y="3762121"/>
            <a:ext cx="2050742" cy="1303247"/>
          </a:xfrm>
          <a:prstGeom prst="rect">
            <a:avLst/>
          </a:prstGeom>
        </p:spPr>
      </p:pic>
      <p:sp>
        <p:nvSpPr>
          <p:cNvPr id="5" name="Rectangle 4"/>
          <p:cNvSpPr/>
          <p:nvPr/>
        </p:nvSpPr>
        <p:spPr>
          <a:xfrm>
            <a:off x="5490739" y="1362076"/>
            <a:ext cx="5036971" cy="4410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0" y="265719"/>
            <a:ext cx="12192000" cy="823191"/>
          </a:xfrm>
          <a:effectLst/>
        </p:spPr>
        <p:txBody>
          <a:bodyPr>
            <a:noAutofit/>
          </a:bodyPr>
          <a:lstStyle/>
          <a:p>
            <a:pPr algn="ctr"/>
            <a:r>
              <a:rPr lang="en-US" b="1" dirty="0">
                <a:solidFill>
                  <a:schemeClr val="bg1"/>
                </a:solidFill>
                <a:latin typeface="Berlin Sans FB Demi" panose="020E0802020502020306" pitchFamily="34" charset="0"/>
              </a:rPr>
              <a:t>Not Too Hungry… Save it For Later!</a:t>
            </a:r>
          </a:p>
        </p:txBody>
      </p:sp>
      <p:sp>
        <p:nvSpPr>
          <p:cNvPr id="18" name="Content Placeholder 2">
            <a:extLst>
              <a:ext uri="{FF2B5EF4-FFF2-40B4-BE49-F238E27FC236}">
                <a16:creationId xmlns:a16="http://schemas.microsoft.com/office/drawing/2014/main" id="{EBC72D8C-2588-4524-A1CF-153E50FDFFF4}"/>
              </a:ext>
            </a:extLst>
          </p:cNvPr>
          <p:cNvSpPr>
            <a:spLocks noGrp="1"/>
          </p:cNvSpPr>
          <p:nvPr>
            <p:ph idx="1"/>
          </p:nvPr>
        </p:nvSpPr>
        <p:spPr>
          <a:xfrm>
            <a:off x="5676901" y="1657850"/>
            <a:ext cx="4781551" cy="2723650"/>
          </a:xfrm>
          <a:noFill/>
          <a:effectLst>
            <a:softEdge rad="0"/>
          </a:effectLst>
        </p:spPr>
        <p:txBody>
          <a:bodyPr>
            <a:normAutofit/>
          </a:bodyPr>
          <a:lstStyle/>
          <a:p>
            <a:pPr marL="0" indent="0">
              <a:lnSpc>
                <a:spcPts val="3300"/>
              </a:lnSpc>
              <a:spcBef>
                <a:spcPts val="0"/>
              </a:spcBef>
              <a:spcAft>
                <a:spcPts val="1000"/>
              </a:spcAft>
              <a:buNone/>
            </a:pPr>
            <a:r>
              <a:rPr lang="en-US" kern="0" dirty="0">
                <a:solidFill>
                  <a:schemeClr val="bg1"/>
                </a:solidFill>
              </a:rPr>
              <a:t>A student may want to save a food item to eat later during the day. This is allowable if the food item is not perishable and/or needs refrigeration.</a:t>
            </a:r>
          </a:p>
        </p:txBody>
      </p:sp>
      <p:pic>
        <p:nvPicPr>
          <p:cNvPr id="3" name="Picture 2"/>
          <p:cNvPicPr>
            <a:picLocks noChangeAspect="1"/>
          </p:cNvPicPr>
          <p:nvPr/>
        </p:nvPicPr>
        <p:blipFill rotWithShape="1">
          <a:blip r:embed="rId8">
            <a:extLst>
              <a:ext uri="{BEBA8EAE-BF5A-486C-A8C5-ECC9F3942E4B}">
                <a14:imgProps xmlns:a14="http://schemas.microsoft.com/office/drawing/2010/main">
                  <a14:imgLayer r:embed="rId9">
                    <a14:imgEffect>
                      <a14:backgroundRemoval t="1423" b="98577" l="17160" r="84024">
                        <a14:foregroundMark x1="27613" y1="56940" x2="27613" y2="56940"/>
                        <a14:foregroundMark x1="63511" y1="46619" x2="63511" y2="46619"/>
                        <a14:foregroundMark x1="24260" y1="4270" x2="24458" y2="11744"/>
                        <a14:foregroundMark x1="79882" y1="81139" x2="76726" y2="4626"/>
                        <a14:foregroundMark x1="79882" y1="83274" x2="79882" y2="83274"/>
                      </a14:backgroundRemoval>
                    </a14:imgEffect>
                  </a14:imgLayer>
                </a14:imgProps>
              </a:ext>
              <a:ext uri="{28A0092B-C50C-407E-A947-70E740481C1C}">
                <a14:useLocalDpi xmlns:a14="http://schemas.microsoft.com/office/drawing/2010/main" val="0"/>
              </a:ext>
            </a:extLst>
          </a:blip>
          <a:srcRect l="19224" r="17659"/>
          <a:stretch/>
        </p:blipFill>
        <p:spPr>
          <a:xfrm>
            <a:off x="4338580" y="5438414"/>
            <a:ext cx="1052570" cy="924287"/>
          </a:xfrm>
          <a:prstGeom prst="rect">
            <a:avLst/>
          </a:prstGeom>
          <a:effectLst>
            <a:outerShdw blurRad="50800" dist="38100" dir="2700000" algn="tl" rotWithShape="0">
              <a:prstClr val="black">
                <a:alpha val="40000"/>
              </a:prstClr>
            </a:outerShdw>
          </a:effectLst>
        </p:spPr>
      </p:pic>
      <p:pic>
        <p:nvPicPr>
          <p:cNvPr id="11" name="Picture 10"/>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8241" b="98519" l="3854" r="90104"/>
                    </a14:imgEffect>
                  </a14:imgLayer>
                </a14:imgProps>
              </a:ext>
              <a:ext uri="{28A0092B-C50C-407E-A947-70E740481C1C}">
                <a14:useLocalDpi xmlns:a14="http://schemas.microsoft.com/office/drawing/2010/main" val="0"/>
              </a:ext>
            </a:extLst>
          </a:blip>
          <a:srcRect l="3327" t="4548" r="7940" b="-4575"/>
          <a:stretch/>
        </p:blipFill>
        <p:spPr>
          <a:xfrm>
            <a:off x="2722546" y="5507207"/>
            <a:ext cx="1516447" cy="961573"/>
          </a:xfrm>
          <a:prstGeom prst="rect">
            <a:avLst/>
          </a:prstGeom>
          <a:ln w="38100">
            <a:noFill/>
          </a:ln>
          <a:effectLst>
            <a:outerShdw blurRad="50800" dist="38100" dir="2700000" algn="tl" rotWithShape="0">
              <a:prstClr val="black">
                <a:alpha val="40000"/>
              </a:prstClr>
            </a:outerShdw>
          </a:effectLst>
        </p:spPr>
      </p:pic>
      <p:pic>
        <p:nvPicPr>
          <p:cNvPr id="17" name="Picture 16"/>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backgroundMark x1="66458" y1="85363" x2="46250" y2="89957"/>
                        <a14:backgroundMark x1="30000" y1="84722" x2="42500" y2="88782"/>
                      </a14:backgroundRemoval>
                    </a14:imgEffect>
                  </a14:imgLayer>
                </a14:imgProps>
              </a:ext>
              <a:ext uri="{28A0092B-C50C-407E-A947-70E740481C1C}">
                <a14:useLocalDpi xmlns:a14="http://schemas.microsoft.com/office/drawing/2010/main" val="0"/>
              </a:ext>
            </a:extLst>
          </a:blip>
          <a:stretch>
            <a:fillRect/>
          </a:stretch>
        </p:blipFill>
        <p:spPr>
          <a:xfrm>
            <a:off x="1717310" y="5310423"/>
            <a:ext cx="1241045" cy="1210017"/>
          </a:xfrm>
          <a:prstGeom prst="rect">
            <a:avLst/>
          </a:prstGeom>
          <a:effectLst>
            <a:outerShdw blurRad="50800" dist="38100" dir="2700000" algn="tl" rotWithShape="0">
              <a:prstClr val="black">
                <a:alpha val="40000"/>
              </a:prstClr>
            </a:outerShdw>
          </a:effectLst>
        </p:spPr>
      </p:pic>
      <p:sp>
        <p:nvSpPr>
          <p:cNvPr id="10" name="Content Placeholder 2">
            <a:extLst>
              <a:ext uri="{FF2B5EF4-FFF2-40B4-BE49-F238E27FC236}">
                <a16:creationId xmlns:a16="http://schemas.microsoft.com/office/drawing/2014/main" id="{EBC72D8C-2588-4524-A1CF-153E50FDFFF4}"/>
              </a:ext>
            </a:extLst>
          </p:cNvPr>
          <p:cNvSpPr txBox="1">
            <a:spLocks/>
          </p:cNvSpPr>
          <p:nvPr/>
        </p:nvSpPr>
        <p:spPr>
          <a:xfrm>
            <a:off x="6105330" y="3872219"/>
            <a:ext cx="4264632" cy="1733550"/>
          </a:xfrm>
          <a:prstGeom prst="rect">
            <a:avLst/>
          </a:prstGeom>
          <a:noFill/>
          <a:effectLst>
            <a:softEdge rad="0"/>
          </a:effectLst>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ts val="600"/>
              </a:spcBef>
              <a:buFont typeface="Wingdings" panose="05000000000000000000" pitchFamily="2" charset="2"/>
              <a:buChar char="Ø"/>
            </a:pPr>
            <a:r>
              <a:rPr lang="en-US" dirty="0">
                <a:solidFill>
                  <a:schemeClr val="bg1"/>
                </a:solidFill>
              </a:rPr>
              <a:t>Potentially hazardous food may </a:t>
            </a:r>
            <a:r>
              <a:rPr lang="en-US" b="1" dirty="0">
                <a:solidFill>
                  <a:schemeClr val="bg1"/>
                </a:solidFill>
              </a:rPr>
              <a:t>not</a:t>
            </a:r>
            <a:r>
              <a:rPr lang="en-US" dirty="0">
                <a:solidFill>
                  <a:schemeClr val="bg1"/>
                </a:solidFill>
              </a:rPr>
              <a:t> be saved, such as: milk, cheese, items with meat</a:t>
            </a:r>
          </a:p>
        </p:txBody>
      </p:sp>
      <p:pic>
        <p:nvPicPr>
          <p:cNvPr id="9" name="Picture 8">
            <a:extLst>
              <a:ext uri="{FF2B5EF4-FFF2-40B4-BE49-F238E27FC236}">
                <a16:creationId xmlns:a16="http://schemas.microsoft.com/office/drawing/2014/main" id="{D152115F-9A2A-9C48-8D98-32CB70BD9248}"/>
              </a:ext>
            </a:extLst>
          </p:cNvPr>
          <p:cNvPicPr>
            <a:picLocks noChangeAspect="1"/>
          </p:cNvPicPr>
          <p:nvPr/>
        </p:nvPicPr>
        <p:blipFill>
          <a:blip r:embed="rId14"/>
          <a:stretch>
            <a:fillRect/>
          </a:stretch>
        </p:blipFill>
        <p:spPr>
          <a:xfrm>
            <a:off x="2091094" y="1362075"/>
            <a:ext cx="3052407" cy="3928518"/>
          </a:xfrm>
          <a:prstGeom prst="rect">
            <a:avLst/>
          </a:prstGeom>
        </p:spPr>
      </p:pic>
    </p:spTree>
    <p:extLst>
      <p:ext uri="{BB962C8B-B14F-4D97-AF65-F5344CB8AC3E}">
        <p14:creationId xmlns:p14="http://schemas.microsoft.com/office/powerpoint/2010/main" val="14661549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background with a black border&#10;&#10;Description automatically generated with medium confidence">
            <a:extLst>
              <a:ext uri="{FF2B5EF4-FFF2-40B4-BE49-F238E27FC236}">
                <a16:creationId xmlns:a16="http://schemas.microsoft.com/office/drawing/2014/main" id="{90BBEEC9-C38C-82E6-2AE0-07710A36ADDF}"/>
              </a:ext>
            </a:extLst>
          </p:cNvPr>
          <p:cNvPicPr>
            <a:picLocks noChangeAspect="1"/>
          </p:cNvPicPr>
          <p:nvPr/>
        </p:nvPicPr>
        <p:blipFill>
          <a:blip r:embed="rId5">
            <a:extLst>
              <a:ext uri="{837473B0-CC2E-450A-ABE3-18F120FF3D39}">
                <a1611:picAttrSrcUrl xmlns:a1611="http://schemas.microsoft.com/office/drawing/2016/11/main" r:id="rId6"/>
              </a:ext>
            </a:extLst>
          </a:blip>
          <a:srcRect t="12500" b="12500"/>
          <a:stretch/>
        </p:blipFill>
        <p:spPr>
          <a:xfrm>
            <a:off x="0" y="0"/>
            <a:ext cx="12192000" cy="6858000"/>
          </a:xfrm>
          <a:prstGeom prst="rect">
            <a:avLst/>
          </a:prstGeom>
          <a:blipFill>
            <a:blip r:embed="rId7"/>
            <a:stretch>
              <a:fillRect/>
            </a:stretch>
          </a:blipFill>
        </p:spPr>
      </p:pic>
      <p:pic>
        <p:nvPicPr>
          <p:cNvPr id="2" name="Picture 1" descr="A green background with a black border&#10;&#10;Description automatically generated with medium confidence">
            <a:extLst>
              <a:ext uri="{FF2B5EF4-FFF2-40B4-BE49-F238E27FC236}">
                <a16:creationId xmlns:a16="http://schemas.microsoft.com/office/drawing/2014/main" id="{D91B5F66-2E0C-492E-621F-11142EBF572D}"/>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524000" y="-5"/>
            <a:ext cx="9144000" cy="6858005"/>
          </a:xfrm>
          <a:prstGeom prst="rect">
            <a:avLst/>
          </a:prstGeom>
        </p:spPr>
      </p:pic>
      <p:sp>
        <p:nvSpPr>
          <p:cNvPr id="17" name="Teardrop 16">
            <a:extLst>
              <a:ext uri="{FF2B5EF4-FFF2-40B4-BE49-F238E27FC236}">
                <a16:creationId xmlns:a16="http://schemas.microsoft.com/office/drawing/2014/main" id="{2C8A98C1-A57C-F433-F0B5-D169CAD71AE7}"/>
              </a:ext>
            </a:extLst>
          </p:cNvPr>
          <p:cNvSpPr/>
          <p:nvPr/>
        </p:nvSpPr>
        <p:spPr>
          <a:xfrm rot="16200000">
            <a:off x="-1467307" y="3480592"/>
            <a:ext cx="43948" cy="34289"/>
          </a:xfrm>
          <a:prstGeom prst="teardrop">
            <a:avLst/>
          </a:prstGeom>
          <a:solidFill>
            <a:srgbClr val="F5AE73"/>
          </a:solidFill>
          <a:ln w="25400" cap="flat" cmpd="sng" algn="ctr">
            <a:noFill/>
            <a:prstDash val="solid"/>
          </a:ln>
          <a:effectLst/>
        </p:spPr>
        <p:txBody>
          <a:bodyPr rtlCol="0" anchor="ctr"/>
          <a:lstStyle/>
          <a:p>
            <a:pPr algn="ctr" defTabSz="914400">
              <a:defRPr/>
            </a:pPr>
            <a:endParaRPr lang="en-US" sz="1350" kern="0" dirty="0">
              <a:solidFill>
                <a:sysClr val="windowText" lastClr="000000"/>
              </a:solidFill>
              <a:latin typeface="Calibri" panose="020F0502020204030204"/>
            </a:endParaRPr>
          </a:p>
        </p:txBody>
      </p:sp>
      <p:sp>
        <p:nvSpPr>
          <p:cNvPr id="52" name="Teardrop 51">
            <a:extLst>
              <a:ext uri="{FF2B5EF4-FFF2-40B4-BE49-F238E27FC236}">
                <a16:creationId xmlns:a16="http://schemas.microsoft.com/office/drawing/2014/main" id="{D0B11AEA-5148-E261-1DDF-97B2AA299CD3}"/>
              </a:ext>
            </a:extLst>
          </p:cNvPr>
          <p:cNvSpPr/>
          <p:nvPr/>
        </p:nvSpPr>
        <p:spPr>
          <a:xfrm rot="16200000">
            <a:off x="-1467307" y="3480592"/>
            <a:ext cx="43948" cy="34289"/>
          </a:xfrm>
          <a:prstGeom prst="teardrop">
            <a:avLst/>
          </a:prstGeom>
          <a:solidFill>
            <a:srgbClr val="F5AE73"/>
          </a:solidFill>
          <a:ln w="25400" cap="flat" cmpd="sng" algn="ctr">
            <a:noFill/>
            <a:prstDash val="solid"/>
          </a:ln>
          <a:effectLst/>
        </p:spPr>
        <p:txBody>
          <a:bodyPr rtlCol="0" anchor="ctr"/>
          <a:lstStyle/>
          <a:p>
            <a:pPr algn="ctr" defTabSz="914400">
              <a:defRPr/>
            </a:pPr>
            <a:endParaRPr lang="en-US" sz="1350" kern="0" dirty="0">
              <a:solidFill>
                <a:sysClr val="windowText" lastClr="000000"/>
              </a:solidFill>
              <a:latin typeface="Calibri" panose="020F0502020204030204"/>
            </a:endParaRPr>
          </a:p>
        </p:txBody>
      </p:sp>
      <p:sp>
        <p:nvSpPr>
          <p:cNvPr id="13" name="Title 1">
            <a:extLst>
              <a:ext uri="{FF2B5EF4-FFF2-40B4-BE49-F238E27FC236}">
                <a16:creationId xmlns:a16="http://schemas.microsoft.com/office/drawing/2014/main" id="{3346E77C-3E42-A074-8856-AABF66CA3140}"/>
              </a:ext>
            </a:extLst>
          </p:cNvPr>
          <p:cNvSpPr>
            <a:spLocks noGrp="1"/>
          </p:cNvSpPr>
          <p:nvPr>
            <p:ph type="title"/>
          </p:nvPr>
        </p:nvSpPr>
        <p:spPr>
          <a:xfrm>
            <a:off x="1409700" y="587072"/>
            <a:ext cx="9372600" cy="674780"/>
          </a:xfrm>
        </p:spPr>
        <p:txBody>
          <a:bodyPr>
            <a:noAutofit/>
          </a:bodyPr>
          <a:lstStyle/>
          <a:p>
            <a:pPr algn="ctr"/>
            <a:r>
              <a:rPr lang="en-US" sz="7200" dirty="0">
                <a:ln>
                  <a:solidFill>
                    <a:schemeClr val="bg1">
                      <a:lumMod val="50000"/>
                    </a:schemeClr>
                  </a:solidFill>
                </a:ln>
                <a:solidFill>
                  <a:schemeClr val="bg1"/>
                </a:solidFill>
                <a:effectLst>
                  <a:outerShdw blurRad="38100" dist="38100" dir="2700000" algn="tl">
                    <a:srgbClr val="000000">
                      <a:alpha val="43137"/>
                    </a:srgbClr>
                  </a:outerShdw>
                </a:effectLst>
                <a:latin typeface="Berlin Sans FB Demi" panose="020E0802020502020306" pitchFamily="34" charset="0"/>
              </a:rPr>
              <a:t>Lunch OVS Rules</a:t>
            </a:r>
          </a:p>
        </p:txBody>
      </p:sp>
      <p:sp>
        <p:nvSpPr>
          <p:cNvPr id="14" name="Rectangle 13">
            <a:extLst>
              <a:ext uri="{FF2B5EF4-FFF2-40B4-BE49-F238E27FC236}">
                <a16:creationId xmlns:a16="http://schemas.microsoft.com/office/drawing/2014/main" id="{22B743C8-B4DA-9249-50BE-3D3228563A87}"/>
              </a:ext>
            </a:extLst>
          </p:cNvPr>
          <p:cNvSpPr/>
          <p:nvPr/>
        </p:nvSpPr>
        <p:spPr>
          <a:xfrm>
            <a:off x="5487559" y="1878904"/>
            <a:ext cx="1270282" cy="39734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2389794D-F584-8338-D084-61BA361AE847}"/>
              </a:ext>
            </a:extLst>
          </p:cNvPr>
          <p:cNvSpPr/>
          <p:nvPr/>
        </p:nvSpPr>
        <p:spPr>
          <a:xfrm>
            <a:off x="5487559" y="1889991"/>
            <a:ext cx="1270282" cy="39734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E1D7B543-55B5-A814-BE20-5B0FFD66BC91}"/>
              </a:ext>
            </a:extLst>
          </p:cNvPr>
          <p:cNvSpPr/>
          <p:nvPr/>
        </p:nvSpPr>
        <p:spPr>
          <a:xfrm>
            <a:off x="5487559" y="1883859"/>
            <a:ext cx="1270282" cy="39734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575D949C-8636-99E7-90B4-47014E5A8FF0}"/>
              </a:ext>
            </a:extLst>
          </p:cNvPr>
          <p:cNvSpPr/>
          <p:nvPr/>
        </p:nvSpPr>
        <p:spPr>
          <a:xfrm>
            <a:off x="5487559" y="1894946"/>
            <a:ext cx="1270282" cy="39734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F63F2EB-3A0C-641B-D738-548E5F439B2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backgroundMark x1="57360" y1="19190" x2="39680" y2="17804"/>
                      </a14:backgroundRemoval>
                    </a14:imgEffect>
                  </a14:imgLayer>
                </a14:imgProps>
              </a:ext>
            </a:extLst>
          </a:blip>
          <a:srcRect l="23862" t="15740" r="24919" b="34418"/>
          <a:stretch/>
        </p:blipFill>
        <p:spPr>
          <a:xfrm>
            <a:off x="3948347" y="1795484"/>
            <a:ext cx="4295309" cy="2825270"/>
          </a:xfrm>
          <a:prstGeom prst="rect">
            <a:avLst/>
          </a:prstGeom>
        </p:spPr>
      </p:pic>
      <p:grpSp>
        <p:nvGrpSpPr>
          <p:cNvPr id="21" name="Group 20">
            <a:extLst>
              <a:ext uri="{FF2B5EF4-FFF2-40B4-BE49-F238E27FC236}">
                <a16:creationId xmlns:a16="http://schemas.microsoft.com/office/drawing/2014/main" id="{BB192378-4110-03BB-5D86-491F99E22703}"/>
              </a:ext>
            </a:extLst>
          </p:cNvPr>
          <p:cNvGrpSpPr/>
          <p:nvPr/>
        </p:nvGrpSpPr>
        <p:grpSpPr>
          <a:xfrm>
            <a:off x="4845491" y="4058659"/>
            <a:ext cx="2495483" cy="2766139"/>
            <a:chOff x="6032606" y="4058658"/>
            <a:chExt cx="2495483" cy="2766139"/>
          </a:xfrm>
        </p:grpSpPr>
        <p:grpSp>
          <p:nvGrpSpPr>
            <p:cNvPr id="22" name="Group 21">
              <a:extLst>
                <a:ext uri="{FF2B5EF4-FFF2-40B4-BE49-F238E27FC236}">
                  <a16:creationId xmlns:a16="http://schemas.microsoft.com/office/drawing/2014/main" id="{083EADA3-C939-BF2D-A313-C253EA636E51}"/>
                </a:ext>
              </a:extLst>
            </p:cNvPr>
            <p:cNvGrpSpPr/>
            <p:nvPr/>
          </p:nvGrpSpPr>
          <p:grpSpPr>
            <a:xfrm>
              <a:off x="6032606" y="4058658"/>
              <a:ext cx="2495483" cy="2662984"/>
              <a:chOff x="1247741" y="6306890"/>
              <a:chExt cx="2495483" cy="2662984"/>
            </a:xfrm>
          </p:grpSpPr>
          <p:sp>
            <p:nvSpPr>
              <p:cNvPr id="24" name="Rectangle 23">
                <a:extLst>
                  <a:ext uri="{FF2B5EF4-FFF2-40B4-BE49-F238E27FC236}">
                    <a16:creationId xmlns:a16="http://schemas.microsoft.com/office/drawing/2014/main" id="{AC4FDD1D-713B-3455-E9A0-B11167BE91ED}"/>
                  </a:ext>
                </a:extLst>
              </p:cNvPr>
              <p:cNvSpPr/>
              <p:nvPr/>
            </p:nvSpPr>
            <p:spPr>
              <a:xfrm>
                <a:off x="1247741" y="6306890"/>
                <a:ext cx="2495483" cy="2662984"/>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2F9A7763-9689-5CA6-972B-63D13BC44E53}"/>
                  </a:ext>
                </a:extLst>
              </p:cNvPr>
              <p:cNvPicPr>
                <a:picLocks noChangeAspect="1"/>
              </p:cNvPicPr>
              <p:nvPr/>
            </p:nvPicPr>
            <p:blipFill>
              <a:blip r:embed="rId10"/>
              <a:srcRect/>
              <a:stretch/>
            </p:blipFill>
            <p:spPr>
              <a:xfrm flipH="1">
                <a:off x="1386244" y="6489637"/>
                <a:ext cx="2218477" cy="2177610"/>
              </a:xfrm>
              <a:prstGeom prst="rect">
                <a:avLst/>
              </a:prstGeom>
              <a:ln w="38100">
                <a:solidFill>
                  <a:schemeClr val="tx1"/>
                </a:solidFill>
              </a:ln>
            </p:spPr>
          </p:pic>
        </p:grpSp>
        <p:sp>
          <p:nvSpPr>
            <p:cNvPr id="23" name="TextBox 22">
              <a:extLst>
                <a:ext uri="{FF2B5EF4-FFF2-40B4-BE49-F238E27FC236}">
                  <a16:creationId xmlns:a16="http://schemas.microsoft.com/office/drawing/2014/main" id="{10876CD5-F379-544E-48A9-62226D7FC720}"/>
                </a:ext>
              </a:extLst>
            </p:cNvPr>
            <p:cNvSpPr txBox="1"/>
            <p:nvPr/>
          </p:nvSpPr>
          <p:spPr>
            <a:xfrm>
              <a:off x="6389012" y="6393910"/>
              <a:ext cx="1782860" cy="430887"/>
            </a:xfrm>
            <a:prstGeom prst="rect">
              <a:avLst/>
            </a:prstGeom>
            <a:noFill/>
          </p:spPr>
          <p:txBody>
            <a:bodyPr wrap="none" rtlCol="0">
              <a:spAutoFit/>
            </a:bodyPr>
            <a:lstStyle/>
            <a:p>
              <a:r>
                <a:rPr lang="en-US" sz="2200" b="1" dirty="0">
                  <a:latin typeface="Microsoft Uighur" panose="02000000000000000000" pitchFamily="2" charset="-78"/>
                  <a:cs typeface="Microsoft Uighur" panose="02000000000000000000" pitchFamily="2" charset="-78"/>
                </a:rPr>
                <a:t>Lunch Cart Service</a:t>
              </a:r>
            </a:p>
          </p:txBody>
        </p:sp>
      </p:grpSp>
      <p:grpSp>
        <p:nvGrpSpPr>
          <p:cNvPr id="26" name="Group 25">
            <a:extLst>
              <a:ext uri="{FF2B5EF4-FFF2-40B4-BE49-F238E27FC236}">
                <a16:creationId xmlns:a16="http://schemas.microsoft.com/office/drawing/2014/main" id="{3DFAA7E8-7C79-C4ED-4885-E95A6BA56845}"/>
              </a:ext>
            </a:extLst>
          </p:cNvPr>
          <p:cNvGrpSpPr/>
          <p:nvPr/>
        </p:nvGrpSpPr>
        <p:grpSpPr>
          <a:xfrm>
            <a:off x="4851690" y="4106784"/>
            <a:ext cx="2495483" cy="2762638"/>
            <a:chOff x="680748" y="4058658"/>
            <a:chExt cx="2495483" cy="2762638"/>
          </a:xfrm>
        </p:grpSpPr>
        <p:grpSp>
          <p:nvGrpSpPr>
            <p:cNvPr id="27" name="Group 26">
              <a:extLst>
                <a:ext uri="{FF2B5EF4-FFF2-40B4-BE49-F238E27FC236}">
                  <a16:creationId xmlns:a16="http://schemas.microsoft.com/office/drawing/2014/main" id="{842C3A36-08AE-D078-F6EA-A6435DA355A2}"/>
                </a:ext>
              </a:extLst>
            </p:cNvPr>
            <p:cNvGrpSpPr/>
            <p:nvPr/>
          </p:nvGrpSpPr>
          <p:grpSpPr>
            <a:xfrm>
              <a:off x="680748" y="4058658"/>
              <a:ext cx="2495483" cy="2662984"/>
              <a:chOff x="-1712629" y="6306890"/>
              <a:chExt cx="2495483" cy="2662984"/>
            </a:xfrm>
          </p:grpSpPr>
          <p:sp>
            <p:nvSpPr>
              <p:cNvPr id="29" name="Rectangle 28">
                <a:extLst>
                  <a:ext uri="{FF2B5EF4-FFF2-40B4-BE49-F238E27FC236}">
                    <a16:creationId xmlns:a16="http://schemas.microsoft.com/office/drawing/2014/main" id="{82BC94F4-E82D-3536-4988-DB882BFA9DC4}"/>
                  </a:ext>
                </a:extLst>
              </p:cNvPr>
              <p:cNvSpPr/>
              <p:nvPr/>
            </p:nvSpPr>
            <p:spPr>
              <a:xfrm>
                <a:off x="-1712629" y="6306890"/>
                <a:ext cx="2495483" cy="2662984"/>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a:extLst>
                  <a:ext uri="{FF2B5EF4-FFF2-40B4-BE49-F238E27FC236}">
                    <a16:creationId xmlns:a16="http://schemas.microsoft.com/office/drawing/2014/main" id="{3C9612D6-94D6-AF34-FC74-CD8E52A23CE4}"/>
                  </a:ext>
                </a:extLst>
              </p:cNvPr>
              <p:cNvPicPr>
                <a:picLocks noChangeAspect="1"/>
              </p:cNvPicPr>
              <p:nvPr/>
            </p:nvPicPr>
            <p:blipFill>
              <a:blip r:embed="rId11"/>
              <a:srcRect/>
              <a:stretch/>
            </p:blipFill>
            <p:spPr>
              <a:xfrm>
                <a:off x="-1576377" y="6468431"/>
                <a:ext cx="2222978" cy="2193486"/>
              </a:xfrm>
              <a:prstGeom prst="rect">
                <a:avLst/>
              </a:prstGeom>
              <a:ln w="38100">
                <a:solidFill>
                  <a:schemeClr val="tx1"/>
                </a:solidFill>
              </a:ln>
            </p:spPr>
          </p:pic>
        </p:grpSp>
        <p:sp>
          <p:nvSpPr>
            <p:cNvPr id="28" name="TextBox 27">
              <a:extLst>
                <a:ext uri="{FF2B5EF4-FFF2-40B4-BE49-F238E27FC236}">
                  <a16:creationId xmlns:a16="http://schemas.microsoft.com/office/drawing/2014/main" id="{868B21EB-D29E-03D4-4388-7A45D1E4C4CA}"/>
                </a:ext>
              </a:extLst>
            </p:cNvPr>
            <p:cNvSpPr txBox="1"/>
            <p:nvPr/>
          </p:nvSpPr>
          <p:spPr>
            <a:xfrm>
              <a:off x="857701" y="6390409"/>
              <a:ext cx="2146742" cy="430887"/>
            </a:xfrm>
            <a:prstGeom prst="rect">
              <a:avLst/>
            </a:prstGeom>
            <a:noFill/>
          </p:spPr>
          <p:txBody>
            <a:bodyPr wrap="none" rtlCol="0">
              <a:spAutoFit/>
            </a:bodyPr>
            <a:lstStyle/>
            <a:p>
              <a:r>
                <a:rPr lang="en-US" sz="2200" b="1" dirty="0">
                  <a:latin typeface="Microsoft Uighur" panose="02000000000000000000" pitchFamily="2" charset="-78"/>
                  <a:cs typeface="Microsoft Uighur" panose="02000000000000000000" pitchFamily="2" charset="-78"/>
                </a:rPr>
                <a:t>Window Lunch Service</a:t>
              </a:r>
            </a:p>
          </p:txBody>
        </p:sp>
      </p:grpSp>
      <p:grpSp>
        <p:nvGrpSpPr>
          <p:cNvPr id="31" name="Group 30">
            <a:extLst>
              <a:ext uri="{FF2B5EF4-FFF2-40B4-BE49-F238E27FC236}">
                <a16:creationId xmlns:a16="http://schemas.microsoft.com/office/drawing/2014/main" id="{32418BB2-1CD1-C1F3-B011-000E21127A10}"/>
              </a:ext>
            </a:extLst>
          </p:cNvPr>
          <p:cNvGrpSpPr/>
          <p:nvPr/>
        </p:nvGrpSpPr>
        <p:grpSpPr>
          <a:xfrm>
            <a:off x="4848586" y="4058659"/>
            <a:ext cx="2495483" cy="2707347"/>
            <a:chOff x="3356677" y="4058658"/>
            <a:chExt cx="2495483" cy="2707347"/>
          </a:xfrm>
        </p:grpSpPr>
        <p:grpSp>
          <p:nvGrpSpPr>
            <p:cNvPr id="32" name="Group 31">
              <a:extLst>
                <a:ext uri="{FF2B5EF4-FFF2-40B4-BE49-F238E27FC236}">
                  <a16:creationId xmlns:a16="http://schemas.microsoft.com/office/drawing/2014/main" id="{D2CF32EE-7DB9-783A-6CED-950C701F1269}"/>
                </a:ext>
              </a:extLst>
            </p:cNvPr>
            <p:cNvGrpSpPr/>
            <p:nvPr/>
          </p:nvGrpSpPr>
          <p:grpSpPr>
            <a:xfrm>
              <a:off x="3356677" y="4058658"/>
              <a:ext cx="2495483" cy="2662984"/>
              <a:chOff x="3176444" y="4469049"/>
              <a:chExt cx="2852928" cy="2825270"/>
            </a:xfrm>
          </p:grpSpPr>
          <p:sp>
            <p:nvSpPr>
              <p:cNvPr id="34" name="Rectangle 33">
                <a:extLst>
                  <a:ext uri="{FF2B5EF4-FFF2-40B4-BE49-F238E27FC236}">
                    <a16:creationId xmlns:a16="http://schemas.microsoft.com/office/drawing/2014/main" id="{9A194974-0661-C9D4-DC14-E753242DD7D9}"/>
                  </a:ext>
                </a:extLst>
              </p:cNvPr>
              <p:cNvSpPr/>
              <p:nvPr/>
            </p:nvSpPr>
            <p:spPr>
              <a:xfrm>
                <a:off x="3176444" y="4469049"/>
                <a:ext cx="2852928" cy="2825270"/>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5" name="Group 34">
                <a:extLst>
                  <a:ext uri="{FF2B5EF4-FFF2-40B4-BE49-F238E27FC236}">
                    <a16:creationId xmlns:a16="http://schemas.microsoft.com/office/drawing/2014/main" id="{62E1184D-CF67-939F-0506-8447D7CBB7BA}"/>
                  </a:ext>
                </a:extLst>
              </p:cNvPr>
              <p:cNvGrpSpPr/>
              <p:nvPr/>
            </p:nvGrpSpPr>
            <p:grpSpPr>
              <a:xfrm>
                <a:off x="3356677" y="4648603"/>
                <a:ext cx="2530776" cy="2317650"/>
                <a:chOff x="35057" y="2858073"/>
                <a:chExt cx="2958961" cy="3681230"/>
              </a:xfrm>
            </p:grpSpPr>
            <p:pic>
              <p:nvPicPr>
                <p:cNvPr id="36" name="Picture 35">
                  <a:extLst>
                    <a:ext uri="{FF2B5EF4-FFF2-40B4-BE49-F238E27FC236}">
                      <a16:creationId xmlns:a16="http://schemas.microsoft.com/office/drawing/2014/main" id="{07B1F990-8B37-6989-BC8F-FBE80CD37767}"/>
                    </a:ext>
                  </a:extLst>
                </p:cNvPr>
                <p:cNvPicPr>
                  <a:picLocks noChangeAspect="1"/>
                </p:cNvPicPr>
                <p:nvPr/>
              </p:nvPicPr>
              <p:blipFill>
                <a:blip r:embed="rId12"/>
                <a:srcRect l="578" r="578"/>
                <a:stretch/>
              </p:blipFill>
              <p:spPr>
                <a:xfrm>
                  <a:off x="35057" y="2858073"/>
                  <a:ext cx="2958961" cy="3681230"/>
                </a:xfrm>
                <a:prstGeom prst="rect">
                  <a:avLst/>
                </a:prstGeom>
                <a:ln w="38100">
                  <a:solidFill>
                    <a:schemeClr val="tx1"/>
                  </a:solidFill>
                </a:ln>
              </p:spPr>
            </p:pic>
            <p:pic>
              <p:nvPicPr>
                <p:cNvPr id="37" name="Picture 36" descr="A menu with text and images&#10;&#10;Description automatically generated with medium confidence">
                  <a:extLst>
                    <a:ext uri="{FF2B5EF4-FFF2-40B4-BE49-F238E27FC236}">
                      <a16:creationId xmlns:a16="http://schemas.microsoft.com/office/drawing/2014/main" id="{69829A25-80EB-6C68-DC6B-E1BD972064C8}"/>
                    </a:ext>
                  </a:extLst>
                </p:cNvPr>
                <p:cNvPicPr>
                  <a:picLocks noChangeAspect="1"/>
                </p:cNvPicPr>
                <p:nvPr/>
              </p:nvPicPr>
              <p:blipFill>
                <a:blip r:embed="rId13"/>
                <a:stretch>
                  <a:fillRect/>
                </a:stretch>
              </p:blipFill>
              <p:spPr>
                <a:xfrm>
                  <a:off x="1856573" y="5205911"/>
                  <a:ext cx="675550" cy="457200"/>
                </a:xfrm>
                <a:prstGeom prst="rect">
                  <a:avLst/>
                </a:prstGeom>
                <a:ln>
                  <a:solidFill>
                    <a:schemeClr val="tx1"/>
                  </a:solidFill>
                </a:ln>
              </p:spPr>
            </p:pic>
            <p:pic>
              <p:nvPicPr>
                <p:cNvPr id="38" name="Picture 37" descr="A menu with text and images&#10;&#10;Description automatically generated with medium confidence">
                  <a:extLst>
                    <a:ext uri="{FF2B5EF4-FFF2-40B4-BE49-F238E27FC236}">
                      <a16:creationId xmlns:a16="http://schemas.microsoft.com/office/drawing/2014/main" id="{A01AC5F5-238A-C030-39C5-C325AEB6D183}"/>
                    </a:ext>
                  </a:extLst>
                </p:cNvPr>
                <p:cNvPicPr>
                  <a:picLocks noChangeAspect="1"/>
                </p:cNvPicPr>
                <p:nvPr/>
              </p:nvPicPr>
              <p:blipFill>
                <a:blip r:embed="rId14"/>
                <a:stretch>
                  <a:fillRect/>
                </a:stretch>
              </p:blipFill>
              <p:spPr>
                <a:xfrm>
                  <a:off x="1159294" y="5205911"/>
                  <a:ext cx="668071" cy="457200"/>
                </a:xfrm>
                <a:prstGeom prst="rect">
                  <a:avLst/>
                </a:prstGeom>
                <a:ln>
                  <a:solidFill>
                    <a:schemeClr val="tx1"/>
                  </a:solidFill>
                </a:ln>
              </p:spPr>
            </p:pic>
          </p:grpSp>
        </p:grpSp>
        <p:sp>
          <p:nvSpPr>
            <p:cNvPr id="33" name="TextBox 32">
              <a:extLst>
                <a:ext uri="{FF2B5EF4-FFF2-40B4-BE49-F238E27FC236}">
                  <a16:creationId xmlns:a16="http://schemas.microsoft.com/office/drawing/2014/main" id="{EE89FCFD-5547-F03E-50FE-2BAC9BD97EAE}"/>
                </a:ext>
              </a:extLst>
            </p:cNvPr>
            <p:cNvSpPr txBox="1"/>
            <p:nvPr/>
          </p:nvSpPr>
          <p:spPr>
            <a:xfrm>
              <a:off x="3700342" y="6396673"/>
              <a:ext cx="1816523" cy="369332"/>
            </a:xfrm>
            <a:prstGeom prst="rect">
              <a:avLst/>
            </a:prstGeom>
            <a:noFill/>
          </p:spPr>
          <p:txBody>
            <a:bodyPr wrap="none" rtlCol="0">
              <a:spAutoFit/>
            </a:bodyPr>
            <a:lstStyle/>
            <a:p>
              <a:r>
                <a:rPr lang="en-US" b="1" dirty="0">
                  <a:latin typeface="Microsoft Uighur" panose="02000000000000000000" pitchFamily="2" charset="-78"/>
                  <a:cs typeface="Microsoft Uighur" panose="02000000000000000000" pitchFamily="2" charset="-78"/>
                </a:rPr>
                <a:t>Cafeteria Lunch Service</a:t>
              </a:r>
            </a:p>
          </p:txBody>
        </p:sp>
      </p:grpSp>
      <p:pic>
        <p:nvPicPr>
          <p:cNvPr id="20" name="Picture 19" descr="A bright light burst with a white background&#10;&#10;Description automatically generated with medium confidence">
            <a:extLst>
              <a:ext uri="{FF2B5EF4-FFF2-40B4-BE49-F238E27FC236}">
                <a16:creationId xmlns:a16="http://schemas.microsoft.com/office/drawing/2014/main" id="{60BF9FCA-36D7-A3B3-3381-AA909F38998A}"/>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imgEffect>
                  </a14:imgLayer>
                </a14:imgProps>
              </a:ext>
              <a:ext uri="{837473B0-CC2E-450A-ABE3-18F120FF3D39}">
                <a1611:picAttrSrcUrl xmlns:a1611="http://schemas.microsoft.com/office/drawing/2016/11/main" r:id="rId17"/>
              </a:ext>
            </a:extLst>
          </a:blip>
          <a:stretch>
            <a:fillRect/>
          </a:stretch>
        </p:blipFill>
        <p:spPr>
          <a:xfrm>
            <a:off x="6454544" y="1197041"/>
            <a:ext cx="2157425" cy="2212676"/>
          </a:xfrm>
          <a:prstGeom prst="rect">
            <a:avLst/>
          </a:prstGeom>
        </p:spPr>
      </p:pic>
      <p:pic>
        <p:nvPicPr>
          <p:cNvPr id="39" name="Picture 38" descr="A bright light burst with a white background&#10;&#10;Description automatically generated with medium confidence">
            <a:extLst>
              <a:ext uri="{FF2B5EF4-FFF2-40B4-BE49-F238E27FC236}">
                <a16:creationId xmlns:a16="http://schemas.microsoft.com/office/drawing/2014/main" id="{622FD1CB-E3F4-6969-2FAE-9729A9A235C3}"/>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imgEffect>
                  </a14:imgLayer>
                </a14:imgProps>
              </a:ext>
              <a:ext uri="{837473B0-CC2E-450A-ABE3-18F120FF3D39}">
                <a1611:picAttrSrcUrl xmlns:a1611="http://schemas.microsoft.com/office/drawing/2016/11/main" r:id="rId17"/>
              </a:ext>
            </a:extLst>
          </a:blip>
          <a:stretch>
            <a:fillRect/>
          </a:stretch>
        </p:blipFill>
        <p:spPr>
          <a:xfrm>
            <a:off x="6454544" y="1185954"/>
            <a:ext cx="2157425" cy="2212676"/>
          </a:xfrm>
          <a:prstGeom prst="rect">
            <a:avLst/>
          </a:prstGeom>
        </p:spPr>
      </p:pic>
      <p:pic>
        <p:nvPicPr>
          <p:cNvPr id="40" name="Picture 39" descr="A bright light burst with a white background&#10;&#10;Description automatically generated with medium confidence">
            <a:extLst>
              <a:ext uri="{FF2B5EF4-FFF2-40B4-BE49-F238E27FC236}">
                <a16:creationId xmlns:a16="http://schemas.microsoft.com/office/drawing/2014/main" id="{B38064DB-2082-8E83-9A0B-7AF988F21BF4}"/>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imgEffect>
                  </a14:imgLayer>
                </a14:imgProps>
              </a:ext>
              <a:ext uri="{837473B0-CC2E-450A-ABE3-18F120FF3D39}">
                <a1611:picAttrSrcUrl xmlns:a1611="http://schemas.microsoft.com/office/drawing/2016/11/main" r:id="rId17"/>
              </a:ext>
            </a:extLst>
          </a:blip>
          <a:stretch>
            <a:fillRect/>
          </a:stretch>
        </p:blipFill>
        <p:spPr>
          <a:xfrm>
            <a:off x="6454544" y="1180999"/>
            <a:ext cx="2157425" cy="2212676"/>
          </a:xfrm>
          <a:prstGeom prst="rect">
            <a:avLst/>
          </a:prstGeom>
        </p:spPr>
      </p:pic>
      <p:sp>
        <p:nvSpPr>
          <p:cNvPr id="54" name="Rectangle 53">
            <a:extLst>
              <a:ext uri="{FF2B5EF4-FFF2-40B4-BE49-F238E27FC236}">
                <a16:creationId xmlns:a16="http://schemas.microsoft.com/office/drawing/2014/main" id="{C34BDBCB-EAF2-009E-24B8-05FB4770489F}"/>
              </a:ext>
            </a:extLst>
          </p:cNvPr>
          <p:cNvSpPr/>
          <p:nvPr/>
        </p:nvSpPr>
        <p:spPr>
          <a:xfrm>
            <a:off x="1593329" y="-3768"/>
            <a:ext cx="8846419" cy="6730715"/>
          </a:xfrm>
          <a:prstGeom prst="rect">
            <a:avLst/>
          </a:prstGeom>
          <a:solidFill>
            <a:schemeClr val="bg1">
              <a:alpha val="35000"/>
            </a:schemeClr>
          </a:solidFill>
          <a:ln>
            <a:noFill/>
          </a:ln>
          <a:effectLst>
            <a:glow rad="101600">
              <a:schemeClr val="bg1">
                <a:alpha val="6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10538A6A-8737-B513-10CA-3C35CDFA60BE}"/>
              </a:ext>
            </a:extLst>
          </p:cNvPr>
          <p:cNvSpPr/>
          <p:nvPr/>
        </p:nvSpPr>
        <p:spPr>
          <a:xfrm>
            <a:off x="1614111" y="-7531"/>
            <a:ext cx="8846419" cy="6730715"/>
          </a:xfrm>
          <a:prstGeom prst="rect">
            <a:avLst/>
          </a:prstGeom>
          <a:solidFill>
            <a:schemeClr val="bg1">
              <a:alpha val="35000"/>
            </a:schemeClr>
          </a:solidFill>
          <a:ln>
            <a:noFill/>
          </a:ln>
          <a:effectLst>
            <a:glow rad="101600">
              <a:schemeClr val="bg1">
                <a:alpha val="6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55D11D9C-1D0A-8E5E-BF53-C93A378EBF60}"/>
              </a:ext>
            </a:extLst>
          </p:cNvPr>
          <p:cNvSpPr/>
          <p:nvPr/>
        </p:nvSpPr>
        <p:spPr>
          <a:xfrm>
            <a:off x="1572547" y="57996"/>
            <a:ext cx="8846419" cy="6730715"/>
          </a:xfrm>
          <a:prstGeom prst="rect">
            <a:avLst/>
          </a:prstGeom>
          <a:solidFill>
            <a:schemeClr val="bg1">
              <a:alpha val="35000"/>
            </a:schemeClr>
          </a:solidFill>
          <a:ln>
            <a:noFill/>
          </a:ln>
          <a:effectLst>
            <a:glow rad="101600">
              <a:schemeClr val="bg1">
                <a:alpha val="6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2" name="y2mate.is - polaroid_camera_sound_effects-haEYVid3Jpc-192k-1706551095">
            <a:hlinkClick r:id="" action="ppaction://media"/>
            <a:extLst>
              <a:ext uri="{FF2B5EF4-FFF2-40B4-BE49-F238E27FC236}">
                <a16:creationId xmlns:a16="http://schemas.microsoft.com/office/drawing/2014/main" id="{25330297-29F3-7E60-4639-F6F086FACEC3}"/>
              </a:ext>
            </a:extLst>
          </p:cNvPr>
          <p:cNvPicPr>
            <a:picLocks noChangeAspect="1"/>
          </p:cNvPicPr>
          <p:nvPr>
            <a:audioFile r:link="rId1"/>
            <p:extLst>
              <p:ext uri="{DAA4B4D4-6D71-4841-9C94-3DE7FCFB9230}">
                <p14:media xmlns:p14="http://schemas.microsoft.com/office/powerpoint/2010/main" r:embed="rId2">
                  <p14:trim st="26295" end="1816"/>
                </p14:media>
              </p:ext>
            </p:extLst>
          </p:nvPr>
        </p:nvPicPr>
        <p:blipFill>
          <a:blip r:embed="rId18"/>
          <a:stretch>
            <a:fillRect/>
          </a:stretch>
        </p:blipFill>
        <p:spPr>
          <a:xfrm>
            <a:off x="13974763" y="1638301"/>
            <a:ext cx="244475" cy="244475"/>
          </a:xfrm>
          <a:prstGeom prst="rect">
            <a:avLst/>
          </a:prstGeom>
        </p:spPr>
      </p:pic>
      <p:pic>
        <p:nvPicPr>
          <p:cNvPr id="66" name="y2mate.is - polaroid_camera_sound_effects-haEYVid3Jpc-192k-1706551095">
            <a:hlinkClick r:id="" action="ppaction://media"/>
            <a:extLst>
              <a:ext uri="{FF2B5EF4-FFF2-40B4-BE49-F238E27FC236}">
                <a16:creationId xmlns:a16="http://schemas.microsoft.com/office/drawing/2014/main" id="{A581FD23-B4D3-0795-0E01-BA05CCE1A1F0}"/>
              </a:ext>
            </a:extLst>
          </p:cNvPr>
          <p:cNvPicPr>
            <a:picLocks noChangeAspect="1"/>
          </p:cNvPicPr>
          <p:nvPr>
            <a:audioFile r:link="rId1"/>
            <p:extLst>
              <p:ext uri="{DAA4B4D4-6D71-4841-9C94-3DE7FCFB9230}">
                <p14:media xmlns:p14="http://schemas.microsoft.com/office/powerpoint/2010/main" r:embed="rId2">
                  <p14:trim st="26295" end="1816"/>
                </p14:media>
              </p:ext>
            </p:extLst>
          </p:nvPr>
        </p:nvPicPr>
        <p:blipFill>
          <a:blip r:embed="rId18"/>
          <a:stretch>
            <a:fillRect/>
          </a:stretch>
        </p:blipFill>
        <p:spPr>
          <a:xfrm>
            <a:off x="14127163" y="1790701"/>
            <a:ext cx="244475" cy="244475"/>
          </a:xfrm>
          <a:prstGeom prst="rect">
            <a:avLst/>
          </a:prstGeom>
        </p:spPr>
      </p:pic>
      <p:pic>
        <p:nvPicPr>
          <p:cNvPr id="71" name="y2mate.is - polaroid_camera_sound_effects-haEYVid3Jpc-192k-1706551095">
            <a:hlinkClick r:id="" action="ppaction://media"/>
            <a:extLst>
              <a:ext uri="{FF2B5EF4-FFF2-40B4-BE49-F238E27FC236}">
                <a16:creationId xmlns:a16="http://schemas.microsoft.com/office/drawing/2014/main" id="{BCDA8C64-FEB2-BF8E-9381-BE1B67462FBA}"/>
              </a:ext>
            </a:extLst>
          </p:cNvPr>
          <p:cNvPicPr>
            <a:picLocks noChangeAspect="1"/>
          </p:cNvPicPr>
          <p:nvPr>
            <a:audioFile r:link="rId1"/>
            <p:extLst>
              <p:ext uri="{DAA4B4D4-6D71-4841-9C94-3DE7FCFB9230}">
                <p14:media xmlns:p14="http://schemas.microsoft.com/office/powerpoint/2010/main" r:embed="rId2">
                  <p14:trim st="26295" end="1816"/>
                </p14:media>
              </p:ext>
            </p:extLst>
          </p:nvPr>
        </p:nvPicPr>
        <p:blipFill>
          <a:blip r:embed="rId18"/>
          <a:stretch>
            <a:fillRect/>
          </a:stretch>
        </p:blipFill>
        <p:spPr>
          <a:xfrm>
            <a:off x="14279563" y="1943101"/>
            <a:ext cx="244475" cy="244475"/>
          </a:xfrm>
          <a:prstGeom prst="rect">
            <a:avLst/>
          </a:prstGeom>
        </p:spPr>
      </p:pic>
    </p:spTree>
    <p:extLst>
      <p:ext uri="{BB962C8B-B14F-4D97-AF65-F5344CB8AC3E}">
        <p14:creationId xmlns:p14="http://schemas.microsoft.com/office/powerpoint/2010/main" val="191487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1" presetClass="entr" presetSubtype="0" fill="hold" nodeType="withEffect">
                                  <p:stCondLst>
                                    <p:cond delay="0"/>
                                  </p:stCondLst>
                                  <p:childTnLst>
                                    <p:set>
                                      <p:cBhvr>
                                        <p:cTn id="9" dur="1" fill="hold">
                                          <p:stCondLst>
                                            <p:cond delay="9"/>
                                          </p:stCondLst>
                                        </p:cTn>
                                        <p:tgtEl>
                                          <p:spTgt spid="20"/>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9"/>
                                          </p:stCondLst>
                                        </p:cTn>
                                        <p:tgtEl>
                                          <p:spTgt spid="54"/>
                                        </p:tgtEl>
                                        <p:attrNameLst>
                                          <p:attrName>style.visibility</p:attrName>
                                        </p:attrNameLst>
                                      </p:cBhvr>
                                      <p:to>
                                        <p:strVal val="visible"/>
                                      </p:to>
                                    </p:set>
                                  </p:childTnLst>
                                </p:cTn>
                              </p:par>
                              <p:par>
                                <p:cTn id="13" presetID="1" presetClass="mediacall" presetSubtype="0" fill="hold" nodeType="withEffect">
                                  <p:stCondLst>
                                    <p:cond delay="0"/>
                                  </p:stCondLst>
                                  <p:childTnLst>
                                    <p:cmd type="call" cmd="playFrom(0.0)">
                                      <p:cBhvr>
                                        <p:cTn id="14" dur="1313" fill="hold"/>
                                        <p:tgtEl>
                                          <p:spTgt spid="62"/>
                                        </p:tgtEl>
                                      </p:cBhvr>
                                    </p:cmd>
                                  </p:childTnLst>
                                </p:cTn>
                              </p:par>
                            </p:childTnLst>
                          </p:cTn>
                        </p:par>
                        <p:par>
                          <p:cTn id="15" fill="hold">
                            <p:stCondLst>
                              <p:cond delay="1813"/>
                            </p:stCondLst>
                            <p:childTnLst>
                              <p:par>
                                <p:cTn id="16" presetID="1" presetClass="exit" presetSubtype="0" fill="hold" grpId="1" nodeType="afterEffect">
                                  <p:stCondLst>
                                    <p:cond delay="0"/>
                                  </p:stCondLst>
                                  <p:childTnLst>
                                    <p:set>
                                      <p:cBhvr>
                                        <p:cTn id="17" dur="1" fill="hold">
                                          <p:stCondLst>
                                            <p:cond delay="9"/>
                                          </p:stCondLst>
                                        </p:cTn>
                                        <p:tgtEl>
                                          <p:spTgt spid="54"/>
                                        </p:tgtEl>
                                        <p:attrNameLst>
                                          <p:attrName>style.visibility</p:attrName>
                                        </p:attrNameLst>
                                      </p:cBhvr>
                                      <p:to>
                                        <p:strVal val="hidden"/>
                                      </p:to>
                                    </p:set>
                                  </p:childTnLst>
                                </p:cTn>
                              </p:par>
                            </p:childTnLst>
                          </p:cTn>
                        </p:par>
                        <p:par>
                          <p:cTn id="18" fill="hold">
                            <p:stCondLst>
                              <p:cond delay="1823"/>
                            </p:stCondLst>
                            <p:childTnLst>
                              <p:par>
                                <p:cTn id="19" presetID="22" presetClass="entr" presetSubtype="1" fill="hold" nodeType="after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up)">
                                      <p:cBhvr>
                                        <p:cTn id="21" dur="1000"/>
                                        <p:tgtEl>
                                          <p:spTgt spid="31"/>
                                        </p:tgtEl>
                                      </p:cBhvr>
                                    </p:animEffect>
                                  </p:childTnLst>
                                </p:cTn>
                              </p:par>
                            </p:childTnLst>
                          </p:cTn>
                        </p:par>
                        <p:par>
                          <p:cTn id="22" fill="hold">
                            <p:stCondLst>
                              <p:cond delay="2823"/>
                            </p:stCondLst>
                            <p:childTnLst>
                              <p:par>
                                <p:cTn id="23" presetID="42" presetClass="path" presetSubtype="0" accel="50000" decel="50000" fill="hold" nodeType="afterEffect">
                                  <p:stCondLst>
                                    <p:cond delay="0"/>
                                  </p:stCondLst>
                                  <p:childTnLst>
                                    <p:animMotion origin="layout" path="M 0 -3.7037E-7 L -0.29427 0.00694 " pathEditMode="relative" rAng="0" ptsTypes="AA">
                                      <p:cBhvr>
                                        <p:cTn id="24" dur="1000" fill="hold"/>
                                        <p:tgtEl>
                                          <p:spTgt spid="31"/>
                                        </p:tgtEl>
                                        <p:attrNameLst>
                                          <p:attrName>ppt_x</p:attrName>
                                          <p:attrName>ppt_y</p:attrName>
                                        </p:attrNameLst>
                                      </p:cBhvr>
                                      <p:rCtr x="-14722" y="347"/>
                                    </p:animMotion>
                                  </p:childTnLst>
                                </p:cTn>
                              </p:par>
                            </p:childTnLst>
                          </p:cTn>
                        </p:par>
                        <p:par>
                          <p:cTn id="25" fill="hold">
                            <p:stCondLst>
                              <p:cond delay="3823"/>
                            </p:stCondLst>
                            <p:childTnLst>
                              <p:par>
                                <p:cTn id="26" presetID="1" presetClass="entr" presetSubtype="0" fill="hold" grpId="0" nodeType="afterEffect">
                                  <p:stCondLst>
                                    <p:cond delay="0"/>
                                  </p:stCondLst>
                                  <p:childTnLst>
                                    <p:set>
                                      <p:cBhvr>
                                        <p:cTn id="27" dur="1" fill="hold">
                                          <p:stCondLst>
                                            <p:cond delay="9"/>
                                          </p:stCondLst>
                                        </p:cTn>
                                        <p:tgtEl>
                                          <p:spTgt spid="56"/>
                                        </p:tgtEl>
                                        <p:attrNameLst>
                                          <p:attrName>style.visibility</p:attrName>
                                        </p:attrNameLst>
                                      </p:cBhvr>
                                      <p:to>
                                        <p:strVal val="visible"/>
                                      </p:to>
                                    </p:set>
                                  </p:childTnLst>
                                </p:cTn>
                              </p:par>
                              <p:par>
                                <p:cTn id="28" presetID="1" presetClass="mediacall" presetSubtype="0" fill="hold" nodeType="withEffect">
                                  <p:stCondLst>
                                    <p:cond delay="0"/>
                                  </p:stCondLst>
                                  <p:childTnLst>
                                    <p:cmd type="call" cmd="playFrom(0.0)">
                                      <p:cBhvr>
                                        <p:cTn id="29" dur="1313" fill="hold"/>
                                        <p:tgtEl>
                                          <p:spTgt spid="66"/>
                                        </p:tgtEl>
                                      </p:cBhvr>
                                    </p:cmd>
                                  </p:childTnLst>
                                </p:cTn>
                              </p:par>
                            </p:childTnLst>
                          </p:cTn>
                        </p:par>
                        <p:par>
                          <p:cTn id="30" fill="hold">
                            <p:stCondLst>
                              <p:cond delay="5136"/>
                            </p:stCondLst>
                            <p:childTnLst>
                              <p:par>
                                <p:cTn id="31" presetID="1" presetClass="exit" presetSubtype="0" fill="hold" grpId="1" nodeType="afterEffect">
                                  <p:stCondLst>
                                    <p:cond delay="0"/>
                                  </p:stCondLst>
                                  <p:childTnLst>
                                    <p:set>
                                      <p:cBhvr>
                                        <p:cTn id="32" dur="1" fill="hold">
                                          <p:stCondLst>
                                            <p:cond delay="9"/>
                                          </p:stCondLst>
                                        </p:cTn>
                                        <p:tgtEl>
                                          <p:spTgt spid="56"/>
                                        </p:tgtEl>
                                        <p:attrNameLst>
                                          <p:attrName>style.visibility</p:attrName>
                                        </p:attrNameLst>
                                      </p:cBhvr>
                                      <p:to>
                                        <p:strVal val="hidden"/>
                                      </p:to>
                                    </p:set>
                                  </p:childTnLst>
                                </p:cTn>
                              </p:par>
                            </p:childTnLst>
                          </p:cTn>
                        </p:par>
                        <p:par>
                          <p:cTn id="33" fill="hold">
                            <p:stCondLst>
                              <p:cond delay="5146"/>
                            </p:stCondLst>
                            <p:childTnLst>
                              <p:par>
                                <p:cTn id="34" presetID="22" presetClass="entr" presetSubtype="1" fill="hold"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up)">
                                      <p:cBhvr>
                                        <p:cTn id="36" dur="1000"/>
                                        <p:tgtEl>
                                          <p:spTgt spid="21"/>
                                        </p:tgtEl>
                                      </p:cBhvr>
                                    </p:animEffect>
                                  </p:childTnLst>
                                </p:cTn>
                              </p:par>
                            </p:childTnLst>
                          </p:cTn>
                        </p:par>
                        <p:par>
                          <p:cTn id="37" fill="hold">
                            <p:stCondLst>
                              <p:cond delay="6146"/>
                            </p:stCondLst>
                            <p:childTnLst>
                              <p:par>
                                <p:cTn id="38" presetID="42" presetClass="path" presetSubtype="0" accel="50000" decel="50000" fill="hold" nodeType="afterEffect">
                                  <p:stCondLst>
                                    <p:cond delay="0"/>
                                  </p:stCondLst>
                                  <p:childTnLst>
                                    <p:animMotion origin="layout" path="M -2.77778E-6 1.48148E-6 L 0.29271 0.00254 " pathEditMode="relative" rAng="0" ptsTypes="AA">
                                      <p:cBhvr>
                                        <p:cTn id="39" dur="1000" fill="hold"/>
                                        <p:tgtEl>
                                          <p:spTgt spid="21"/>
                                        </p:tgtEl>
                                        <p:attrNameLst>
                                          <p:attrName>ppt_x</p:attrName>
                                          <p:attrName>ppt_y</p:attrName>
                                        </p:attrNameLst>
                                      </p:cBhvr>
                                      <p:rCtr x="14635" y="116"/>
                                    </p:animMotion>
                                  </p:childTnLst>
                                </p:cTn>
                              </p:par>
                            </p:childTnLst>
                          </p:cTn>
                        </p:par>
                        <p:par>
                          <p:cTn id="40" fill="hold">
                            <p:stCondLst>
                              <p:cond delay="7146"/>
                            </p:stCondLst>
                            <p:childTnLst>
                              <p:par>
                                <p:cTn id="41" presetID="1" presetClass="entr" presetSubtype="0" fill="hold" grpId="0" nodeType="afterEffect">
                                  <p:stCondLst>
                                    <p:cond delay="0"/>
                                  </p:stCondLst>
                                  <p:childTnLst>
                                    <p:set>
                                      <p:cBhvr>
                                        <p:cTn id="42" dur="1" fill="hold">
                                          <p:stCondLst>
                                            <p:cond delay="9"/>
                                          </p:stCondLst>
                                        </p:cTn>
                                        <p:tgtEl>
                                          <p:spTgt spid="59"/>
                                        </p:tgtEl>
                                        <p:attrNameLst>
                                          <p:attrName>style.visibility</p:attrName>
                                        </p:attrNameLst>
                                      </p:cBhvr>
                                      <p:to>
                                        <p:strVal val="visible"/>
                                      </p:to>
                                    </p:set>
                                  </p:childTnLst>
                                </p:cTn>
                              </p:par>
                              <p:par>
                                <p:cTn id="43" presetID="1" presetClass="mediacall" presetSubtype="0" fill="hold" nodeType="withEffect">
                                  <p:stCondLst>
                                    <p:cond delay="0"/>
                                  </p:stCondLst>
                                  <p:childTnLst>
                                    <p:cmd type="call" cmd="playFrom(0.0)">
                                      <p:cBhvr>
                                        <p:cTn id="44" dur="1313" fill="hold"/>
                                        <p:tgtEl>
                                          <p:spTgt spid="71"/>
                                        </p:tgtEl>
                                      </p:cBhvr>
                                    </p:cmd>
                                  </p:childTnLst>
                                </p:cTn>
                              </p:par>
                            </p:childTnLst>
                          </p:cTn>
                        </p:par>
                        <p:par>
                          <p:cTn id="45" fill="hold">
                            <p:stCondLst>
                              <p:cond delay="8459"/>
                            </p:stCondLst>
                            <p:childTnLst>
                              <p:par>
                                <p:cTn id="46" presetID="1" presetClass="exit" presetSubtype="0" fill="hold" grpId="1" nodeType="afterEffect">
                                  <p:stCondLst>
                                    <p:cond delay="0"/>
                                  </p:stCondLst>
                                  <p:childTnLst>
                                    <p:set>
                                      <p:cBhvr>
                                        <p:cTn id="47" dur="1" fill="hold">
                                          <p:stCondLst>
                                            <p:cond delay="9"/>
                                          </p:stCondLst>
                                        </p:cTn>
                                        <p:tgtEl>
                                          <p:spTgt spid="59"/>
                                        </p:tgtEl>
                                        <p:attrNameLst>
                                          <p:attrName>style.visibility</p:attrName>
                                        </p:attrNameLst>
                                      </p:cBhvr>
                                      <p:to>
                                        <p:strVal val="hidden"/>
                                      </p:to>
                                    </p:set>
                                  </p:childTnLst>
                                </p:cTn>
                              </p:par>
                            </p:childTnLst>
                          </p:cTn>
                        </p:par>
                        <p:par>
                          <p:cTn id="48" fill="hold">
                            <p:stCondLst>
                              <p:cond delay="8469"/>
                            </p:stCondLst>
                            <p:childTnLst>
                              <p:par>
                                <p:cTn id="49" presetID="22" presetClass="entr" presetSubtype="1"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up)">
                                      <p:cBhvr>
                                        <p:cTn id="51" dur="1000"/>
                                        <p:tgtEl>
                                          <p:spTgt spid="26"/>
                                        </p:tgtEl>
                                      </p:cBhvr>
                                    </p:animEffect>
                                  </p:childTnLst>
                                </p:cTn>
                              </p:par>
                            </p:childTnLst>
                          </p:cTn>
                        </p:par>
                        <p:par>
                          <p:cTn id="52" fill="hold">
                            <p:stCondLst>
                              <p:cond delay="9469"/>
                            </p:stCondLst>
                            <p:childTnLst>
                              <p:par>
                                <p:cTn id="53" presetID="22" presetClass="entr" presetSubtype="4"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wipe(down)">
                                      <p:cBhvr>
                                        <p:cTn id="5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6" fill="hold" display="0">
                  <p:stCondLst>
                    <p:cond delay="indefinite"/>
                  </p:stCondLst>
                  <p:endCondLst>
                    <p:cond evt="onStopAudio" delay="0">
                      <p:tgtEl>
                        <p:sldTgt/>
                      </p:tgtEl>
                    </p:cond>
                  </p:endCondLst>
                </p:cTn>
                <p:tgtEl>
                  <p:spTgt spid="62"/>
                </p:tgtEl>
              </p:cMediaNode>
            </p:audio>
            <p:audio>
              <p:cMediaNode vol="80000">
                <p:cTn id="57" fill="hold" display="0">
                  <p:stCondLst>
                    <p:cond delay="indefinite"/>
                  </p:stCondLst>
                  <p:endCondLst>
                    <p:cond evt="onStopAudio" delay="0">
                      <p:tgtEl>
                        <p:sldTgt/>
                      </p:tgtEl>
                    </p:cond>
                  </p:endCondLst>
                </p:cTn>
                <p:tgtEl>
                  <p:spTgt spid="66"/>
                </p:tgtEl>
              </p:cMediaNode>
            </p:audio>
            <p:audio>
              <p:cMediaNode vol="80000">
                <p:cTn id="58" fill="hold" display="0">
                  <p:stCondLst>
                    <p:cond delay="indefinite"/>
                  </p:stCondLst>
                  <p:endCondLst>
                    <p:cond evt="onStopAudio" delay="0">
                      <p:tgtEl>
                        <p:sldTgt/>
                      </p:tgtEl>
                    </p:cond>
                  </p:endCondLst>
                </p:cTn>
                <p:tgtEl>
                  <p:spTgt spid="71"/>
                </p:tgtEl>
              </p:cMediaNode>
            </p:audio>
          </p:childTnLst>
        </p:cTn>
      </p:par>
    </p:tnLst>
    <p:bldLst>
      <p:bldP spid="15" grpId="0" animBg="1"/>
      <p:bldP spid="18" grpId="0" animBg="1"/>
      <p:bldP spid="54" grpId="0" animBg="1"/>
      <p:bldP spid="54" grpId="1" animBg="1"/>
      <p:bldP spid="56" grpId="0" animBg="1"/>
      <p:bldP spid="56" grpId="1" animBg="1"/>
      <p:bldP spid="59" grpId="0" animBg="1"/>
      <p:bldP spid="59"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background with a black border&#10;&#10;Description automatically generated with medium confidence">
            <a:extLst>
              <a:ext uri="{FF2B5EF4-FFF2-40B4-BE49-F238E27FC236}">
                <a16:creationId xmlns:a16="http://schemas.microsoft.com/office/drawing/2014/main" id="{CD413021-F096-EF30-C428-347ED7D6FAAF}"/>
              </a:ext>
            </a:extLst>
          </p:cNvPr>
          <p:cNvPicPr>
            <a:picLocks noChangeAspect="1"/>
          </p:cNvPicPr>
          <p:nvPr/>
        </p:nvPicPr>
        <p:blipFill>
          <a:blip r:embed="rId4">
            <a:extLst>
              <a:ext uri="{837473B0-CC2E-450A-ABE3-18F120FF3D39}">
                <a1611:picAttrSrcUrl xmlns:a1611="http://schemas.microsoft.com/office/drawing/2016/11/main" r:id="rId5"/>
              </a:ext>
            </a:extLst>
          </a:blip>
          <a:srcRect t="12500" b="12500"/>
          <a:stretch/>
        </p:blipFill>
        <p:spPr>
          <a:xfrm>
            <a:off x="0" y="0"/>
            <a:ext cx="12192000" cy="6858000"/>
          </a:xfrm>
          <a:prstGeom prst="rect">
            <a:avLst/>
          </a:prstGeom>
          <a:blipFill>
            <a:blip r:embed="rId6"/>
            <a:stretch>
              <a:fillRect/>
            </a:stretch>
          </a:blipFill>
        </p:spPr>
      </p:pic>
      <p:pic>
        <p:nvPicPr>
          <p:cNvPr id="16" name="Picture 15" descr="A screenshot of a video game&#10;&#10;Description automatically generated with medium confidence">
            <a:extLst>
              <a:ext uri="{FF2B5EF4-FFF2-40B4-BE49-F238E27FC236}">
                <a16:creationId xmlns:a16="http://schemas.microsoft.com/office/drawing/2014/main" id="{A5A86556-21F5-40D1-D2F1-6A0679C308F9}"/>
              </a:ext>
            </a:extLst>
          </p:cNvPr>
          <p:cNvPicPr>
            <a:picLocks noChangeAspect="1"/>
          </p:cNvPicPr>
          <p:nvPr/>
        </p:nvPicPr>
        <p:blipFill>
          <a:blip r:embed="rId7"/>
          <a:stretch>
            <a:fillRect/>
          </a:stretch>
        </p:blipFill>
        <p:spPr>
          <a:xfrm>
            <a:off x="2860980" y="540589"/>
            <a:ext cx="6470043" cy="5776822"/>
          </a:xfrm>
          <a:prstGeom prst="rect">
            <a:avLst/>
          </a:prstGeom>
          <a:ln>
            <a:solidFill>
              <a:srgbClr val="000000"/>
            </a:solidFill>
          </a:ln>
        </p:spPr>
      </p:pic>
    </p:spTree>
    <p:custDataLst>
      <p:tags r:id="rId1"/>
    </p:custDataLst>
    <p:extLst>
      <p:ext uri="{BB962C8B-B14F-4D97-AF65-F5344CB8AC3E}">
        <p14:creationId xmlns:p14="http://schemas.microsoft.com/office/powerpoint/2010/main" val="2696497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een background with a black border&#10;&#10;Description automatically generated with medium confidence">
            <a:extLst>
              <a:ext uri="{FF2B5EF4-FFF2-40B4-BE49-F238E27FC236}">
                <a16:creationId xmlns:a16="http://schemas.microsoft.com/office/drawing/2014/main" id="{74075B6B-A3D8-D6CE-7816-C4888A5DC31E}"/>
              </a:ext>
            </a:extLst>
          </p:cNvPr>
          <p:cNvPicPr>
            <a:picLocks noChangeAspect="1"/>
          </p:cNvPicPr>
          <p:nvPr/>
        </p:nvPicPr>
        <p:blipFill>
          <a:blip r:embed="rId4">
            <a:extLst>
              <a:ext uri="{837473B0-CC2E-450A-ABE3-18F120FF3D39}">
                <a1611:picAttrSrcUrl xmlns:a1611="http://schemas.microsoft.com/office/drawing/2016/11/main" r:id="rId5"/>
              </a:ext>
            </a:extLst>
          </a:blip>
          <a:srcRect t="12500" b="12500"/>
          <a:stretch/>
        </p:blipFill>
        <p:spPr>
          <a:xfrm>
            <a:off x="0" y="0"/>
            <a:ext cx="12192000" cy="6858000"/>
          </a:xfrm>
          <a:prstGeom prst="rect">
            <a:avLst/>
          </a:prstGeom>
          <a:blipFill>
            <a:blip r:embed="rId6"/>
            <a:stretch>
              <a:fillRect/>
            </a:stretch>
          </a:blipFill>
        </p:spPr>
      </p:pic>
      <p:pic>
        <p:nvPicPr>
          <p:cNvPr id="45" name="Picture 44" descr="A knife with a black handle&#10;&#10;Description automatically generated">
            <a:extLst>
              <a:ext uri="{FF2B5EF4-FFF2-40B4-BE49-F238E27FC236}">
                <a16:creationId xmlns:a16="http://schemas.microsoft.com/office/drawing/2014/main" id="{B8C1BFA9-3EBA-F4CB-A383-862C5F21555D}"/>
              </a:ext>
            </a:extLst>
          </p:cNvPr>
          <p:cNvPicPr>
            <a:picLocks noChangeAspect="1"/>
          </p:cNvPicPr>
          <p:nvPr/>
        </p:nvPicPr>
        <p:blipFill>
          <a:blip r:embed="rId7">
            <a:alphaModFix amt="20000"/>
            <a:extLst>
              <a:ext uri="{837473B0-CC2E-450A-ABE3-18F120FF3D39}">
                <a1611:picAttrSrcUrl xmlns:a1611="http://schemas.microsoft.com/office/drawing/2016/11/main" r:id="rId8"/>
              </a:ext>
            </a:extLst>
          </a:blip>
          <a:stretch>
            <a:fillRect/>
          </a:stretch>
        </p:blipFill>
        <p:spPr>
          <a:xfrm>
            <a:off x="2251970" y="3762121"/>
            <a:ext cx="2050742" cy="1303247"/>
          </a:xfrm>
          <a:prstGeom prst="rect">
            <a:avLst/>
          </a:prstGeom>
        </p:spPr>
      </p:pic>
      <p:sp>
        <p:nvSpPr>
          <p:cNvPr id="2" name="Title 1"/>
          <p:cNvSpPr>
            <a:spLocks noGrp="1"/>
          </p:cNvSpPr>
          <p:nvPr>
            <p:ph type="title"/>
          </p:nvPr>
        </p:nvSpPr>
        <p:spPr>
          <a:xfrm>
            <a:off x="1661746" y="52554"/>
            <a:ext cx="8868508" cy="1516062"/>
          </a:xfrm>
        </p:spPr>
        <p:txBody>
          <a:bodyPr>
            <a:noAutofit/>
          </a:bodyPr>
          <a:lstStyle/>
          <a:p>
            <a:pPr algn="ctr"/>
            <a:r>
              <a:rPr lang="en-US" dirty="0">
                <a:solidFill>
                  <a:schemeClr val="bg1"/>
                </a:solidFill>
                <a:effectLst>
                  <a:outerShdw blurRad="50800" dist="38100" dir="2700000" algn="tl" rotWithShape="0">
                    <a:prstClr val="black">
                      <a:alpha val="40000"/>
                    </a:prstClr>
                  </a:outerShdw>
                </a:effectLst>
                <a:latin typeface="+mn-lt"/>
              </a:rPr>
              <a:t>Remember, students </a:t>
            </a:r>
            <a:r>
              <a:rPr lang="en-US" b="1" dirty="0">
                <a:solidFill>
                  <a:schemeClr val="bg1"/>
                </a:solidFill>
                <a:effectLst>
                  <a:outerShdw blurRad="50800" dist="38100" dir="2700000" algn="tl" rotWithShape="0">
                    <a:prstClr val="black">
                      <a:alpha val="40000"/>
                    </a:prstClr>
                  </a:outerShdw>
                </a:effectLst>
                <a:latin typeface="+mn-lt"/>
              </a:rPr>
              <a:t>DO NOT </a:t>
            </a:r>
            <a:r>
              <a:rPr lang="en-US" dirty="0">
                <a:solidFill>
                  <a:schemeClr val="bg1"/>
                </a:solidFill>
                <a:effectLst>
                  <a:outerShdw blurRad="50800" dist="38100" dir="2700000" algn="tl" rotWithShape="0">
                    <a:prstClr val="black">
                      <a:alpha val="40000"/>
                    </a:prstClr>
                  </a:outerShdw>
                </a:effectLst>
                <a:latin typeface="+mn-lt"/>
              </a:rPr>
              <a:t>have to take all the food offered during lunch. </a:t>
            </a:r>
          </a:p>
        </p:txBody>
      </p:sp>
      <p:sp>
        <p:nvSpPr>
          <p:cNvPr id="7" name="TextBox 6"/>
          <p:cNvSpPr txBox="1"/>
          <p:nvPr/>
        </p:nvSpPr>
        <p:spPr>
          <a:xfrm>
            <a:off x="6664666" y="2957195"/>
            <a:ext cx="2320925" cy="3323987"/>
          </a:xfrm>
          <a:prstGeom prst="rect">
            <a:avLst/>
          </a:prstGeom>
          <a:noFill/>
          <a:effectLst>
            <a:glow rad="101600">
              <a:schemeClr val="accent1">
                <a:alpha val="60000"/>
              </a:schemeClr>
            </a:glow>
          </a:effectLst>
        </p:spPr>
        <p:txBody>
          <a:bodyPr wrap="square" rtlCol="0">
            <a:spAutoFit/>
          </a:bodyPr>
          <a:lstStyle/>
          <a:p>
            <a:pPr algn="ctr">
              <a:defRPr/>
            </a:pPr>
            <a:r>
              <a:rPr lang="en-US" sz="16600" b="1" dirty="0">
                <a:ln w="19050">
                  <a:noFill/>
                </a:ln>
                <a:solidFill>
                  <a:prstClr val="white"/>
                </a:solidFill>
                <a:latin typeface="Calibri" panose="020F0502020204030204"/>
              </a:rPr>
              <a:t>3</a:t>
            </a:r>
          </a:p>
          <a:p>
            <a:pPr algn="ctr">
              <a:defRPr/>
            </a:pPr>
            <a:endParaRPr lang="en-US" sz="4400" b="1" dirty="0">
              <a:ln w="19050">
                <a:solidFill>
                  <a:srgbClr val="4472C4">
                    <a:lumMod val="50000"/>
                  </a:srgbClr>
                </a:solidFill>
              </a:ln>
              <a:solidFill>
                <a:prstClr val="white"/>
              </a:solidFill>
              <a:effectLst>
                <a:glow rad="101600">
                  <a:srgbClr val="000000">
                    <a:alpha val="60000"/>
                  </a:srgbClr>
                </a:glow>
              </a:effectLst>
              <a:latin typeface="Calibri" panose="020F0502020204030204"/>
            </a:endParaRPr>
          </a:p>
        </p:txBody>
      </p:sp>
      <p:sp>
        <p:nvSpPr>
          <p:cNvPr id="4" name="Rectangle 3"/>
          <p:cNvSpPr/>
          <p:nvPr/>
        </p:nvSpPr>
        <p:spPr>
          <a:xfrm>
            <a:off x="5054323" y="1602759"/>
            <a:ext cx="5566667" cy="1938992"/>
          </a:xfrm>
          <a:prstGeom prst="rect">
            <a:avLst/>
          </a:prstGeom>
          <a:effectLst/>
        </p:spPr>
        <p:txBody>
          <a:bodyPr wrap="square">
            <a:spAutoFit/>
          </a:bodyPr>
          <a:lstStyle/>
          <a:p>
            <a:pPr algn="ctr">
              <a:defRPr/>
            </a:pPr>
            <a:r>
              <a:rPr lang="en-US" sz="6000" b="1" dirty="0">
                <a:solidFill>
                  <a:schemeClr val="bg1"/>
                </a:solidFill>
                <a:latin typeface="Calibri" panose="020F0502020204030204"/>
              </a:rPr>
              <a:t>They must take </a:t>
            </a:r>
          </a:p>
          <a:p>
            <a:pPr algn="ctr">
              <a:defRPr/>
            </a:pPr>
            <a:r>
              <a:rPr lang="en-US" sz="6000" b="1" dirty="0">
                <a:solidFill>
                  <a:schemeClr val="bg1"/>
                </a:solidFill>
                <a:latin typeface="Calibri" panose="020F0502020204030204"/>
              </a:rPr>
              <a:t>at least</a:t>
            </a:r>
          </a:p>
        </p:txBody>
      </p:sp>
      <p:grpSp>
        <p:nvGrpSpPr>
          <p:cNvPr id="10" name="Group 9">
            <a:extLst>
              <a:ext uri="{FF2B5EF4-FFF2-40B4-BE49-F238E27FC236}">
                <a16:creationId xmlns:a16="http://schemas.microsoft.com/office/drawing/2014/main" id="{793871E1-3D33-4104-9560-95D55682FB74}"/>
              </a:ext>
            </a:extLst>
          </p:cNvPr>
          <p:cNvGrpSpPr/>
          <p:nvPr/>
        </p:nvGrpSpPr>
        <p:grpSpPr>
          <a:xfrm flipH="1">
            <a:off x="1799493" y="1548831"/>
            <a:ext cx="3571573" cy="5011734"/>
            <a:chOff x="1447693" y="89808"/>
            <a:chExt cx="4586287" cy="6606474"/>
          </a:xfrm>
          <a:effectLst>
            <a:outerShdw blurRad="50800" dist="38100" dir="8100000" algn="tr" rotWithShape="0">
              <a:prstClr val="black">
                <a:alpha val="40000"/>
              </a:prstClr>
            </a:outerShdw>
          </a:effectLst>
        </p:grpSpPr>
        <p:sp>
          <p:nvSpPr>
            <p:cNvPr id="11" name="Freeform: Shape 10">
              <a:extLst>
                <a:ext uri="{FF2B5EF4-FFF2-40B4-BE49-F238E27FC236}">
                  <a16:creationId xmlns:a16="http://schemas.microsoft.com/office/drawing/2014/main" id="{B1C26869-9173-44EA-94A8-22DBD9BEAABE}"/>
                </a:ext>
              </a:extLst>
            </p:cNvPr>
            <p:cNvSpPr/>
            <p:nvPr/>
          </p:nvSpPr>
          <p:spPr>
            <a:xfrm>
              <a:off x="2448557" y="3818003"/>
              <a:ext cx="2091282" cy="1857454"/>
            </a:xfrm>
            <a:custGeom>
              <a:avLst/>
              <a:gdLst>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25450 w 4032250"/>
                <a:gd name="connsiteY7" fmla="*/ 331470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25450 w 4032250"/>
                <a:gd name="connsiteY7" fmla="*/ 331470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25450 w 4032250"/>
                <a:gd name="connsiteY7" fmla="*/ 331470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25450 w 4032250"/>
                <a:gd name="connsiteY7" fmla="*/ 331470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25450 w 4032250"/>
                <a:gd name="connsiteY7" fmla="*/ 331470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25450 w 4032250"/>
                <a:gd name="connsiteY7" fmla="*/ 331470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25450 w 4032250"/>
                <a:gd name="connsiteY7" fmla="*/ 331470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25450 w 4032250"/>
                <a:gd name="connsiteY7" fmla="*/ 331470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81050 w 4032250"/>
                <a:gd name="connsiteY8" fmla="*/ 901700 h 3581400"/>
                <a:gd name="connsiteX9" fmla="*/ 33655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81050 w 4032250"/>
                <a:gd name="connsiteY8" fmla="*/ 90170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81050 w 4032250"/>
                <a:gd name="connsiteY8" fmla="*/ 90170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0700 w 4032250"/>
                <a:gd name="connsiteY10" fmla="*/ 29146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625850 w 4032250"/>
                <a:gd name="connsiteY12" fmla="*/ 301625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613150 w 4032250"/>
                <a:gd name="connsiteY12" fmla="*/ 3016250 h 3581400"/>
                <a:gd name="connsiteX13" fmla="*/ 3543300 w 4032250"/>
                <a:gd name="connsiteY13" fmla="*/ 762000 h 3581400"/>
                <a:gd name="connsiteX14" fmla="*/ 3575050 w 4032250"/>
                <a:gd name="connsiteY14" fmla="*/ 3581400 h 358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32250" h="3581400">
                  <a:moveTo>
                    <a:pt x="3575050" y="3581400"/>
                  </a:moveTo>
                  <a:cubicBezTo>
                    <a:pt x="3797300" y="3500967"/>
                    <a:pt x="3917950" y="3306233"/>
                    <a:pt x="4032250" y="3092450"/>
                  </a:cubicBezTo>
                  <a:cubicBezTo>
                    <a:pt x="3884083" y="2207683"/>
                    <a:pt x="3723217" y="1234017"/>
                    <a:pt x="3568700" y="304800"/>
                  </a:cubicBezTo>
                  <a:lnTo>
                    <a:pt x="3175000" y="0"/>
                  </a:lnTo>
                  <a:lnTo>
                    <a:pt x="1149350" y="31750"/>
                  </a:lnTo>
                  <a:cubicBezTo>
                    <a:pt x="848783" y="683683"/>
                    <a:pt x="592667" y="1386417"/>
                    <a:pt x="247650" y="1987550"/>
                  </a:cubicBezTo>
                  <a:cubicBezTo>
                    <a:pt x="95250" y="2296583"/>
                    <a:pt x="50800" y="2605617"/>
                    <a:pt x="0" y="2952750"/>
                  </a:cubicBezTo>
                  <a:cubicBezTo>
                    <a:pt x="110067" y="3136900"/>
                    <a:pt x="289983" y="3225800"/>
                    <a:pt x="431800" y="3308350"/>
                  </a:cubicBezTo>
                  <a:cubicBezTo>
                    <a:pt x="383117" y="2499783"/>
                    <a:pt x="556683" y="1742017"/>
                    <a:pt x="774700" y="920750"/>
                  </a:cubicBezTo>
                  <a:cubicBezTo>
                    <a:pt x="592667" y="1697567"/>
                    <a:pt x="442383" y="2277533"/>
                    <a:pt x="438150" y="2946400"/>
                  </a:cubicBezTo>
                  <a:cubicBezTo>
                    <a:pt x="622300" y="2654300"/>
                    <a:pt x="1435100" y="2872317"/>
                    <a:pt x="1797050" y="2940050"/>
                  </a:cubicBezTo>
                  <a:cubicBezTo>
                    <a:pt x="2159000" y="3007783"/>
                    <a:pt x="2501900" y="2796117"/>
                    <a:pt x="2882900" y="2876550"/>
                  </a:cubicBezTo>
                  <a:cubicBezTo>
                    <a:pt x="3227917" y="2880783"/>
                    <a:pt x="3401483" y="2865967"/>
                    <a:pt x="3613150" y="3016250"/>
                  </a:cubicBezTo>
                  <a:cubicBezTo>
                    <a:pt x="3621617" y="2262717"/>
                    <a:pt x="3560233" y="1515533"/>
                    <a:pt x="3543300" y="762000"/>
                  </a:cubicBezTo>
                  <a:cubicBezTo>
                    <a:pt x="3553883" y="1701800"/>
                    <a:pt x="3672417" y="2781300"/>
                    <a:pt x="3575050" y="3581400"/>
                  </a:cubicBezTo>
                  <a:close/>
                </a:path>
              </a:pathLst>
            </a:cu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B49EBFCA-6EDB-4781-9487-B35AE38ABA21}"/>
                </a:ext>
              </a:extLst>
            </p:cNvPr>
            <p:cNvGrpSpPr/>
            <p:nvPr/>
          </p:nvGrpSpPr>
          <p:grpSpPr>
            <a:xfrm rot="3000217" flipH="1">
              <a:off x="3980083" y="3608701"/>
              <a:ext cx="1371722" cy="814893"/>
              <a:chOff x="180080" y="2974010"/>
              <a:chExt cx="2644848" cy="1571213"/>
            </a:xfrm>
          </p:grpSpPr>
          <p:sp>
            <p:nvSpPr>
              <p:cNvPr id="43" name="Freeform: Shape 42">
                <a:extLst>
                  <a:ext uri="{FF2B5EF4-FFF2-40B4-BE49-F238E27FC236}">
                    <a16:creationId xmlns:a16="http://schemas.microsoft.com/office/drawing/2014/main" id="{1DF822A4-494B-413D-B455-F971FD56BD0A}"/>
                  </a:ext>
                </a:extLst>
              </p:cNvPr>
              <p:cNvSpPr/>
              <p:nvPr/>
            </p:nvSpPr>
            <p:spPr>
              <a:xfrm>
                <a:off x="1107253" y="3595898"/>
                <a:ext cx="1717675" cy="949325"/>
              </a:xfrm>
              <a:custGeom>
                <a:avLst/>
                <a:gdLst>
                  <a:gd name="connsiteX0" fmla="*/ 1454150 w 1717675"/>
                  <a:gd name="connsiteY0" fmla="*/ 901700 h 901700"/>
                  <a:gd name="connsiteX1" fmla="*/ 1717675 w 1717675"/>
                  <a:gd name="connsiteY1" fmla="*/ 441325 h 901700"/>
                  <a:gd name="connsiteX2" fmla="*/ 301625 w 1717675"/>
                  <a:gd name="connsiteY2" fmla="*/ 0 h 901700"/>
                  <a:gd name="connsiteX3" fmla="*/ 0 w 1717675"/>
                  <a:gd name="connsiteY3" fmla="*/ 323850 h 901700"/>
                  <a:gd name="connsiteX4" fmla="*/ 390525 w 1717675"/>
                  <a:gd name="connsiteY4" fmla="*/ 609600 h 901700"/>
                  <a:gd name="connsiteX5" fmla="*/ 488950 w 1717675"/>
                  <a:gd name="connsiteY5" fmla="*/ 615950 h 901700"/>
                  <a:gd name="connsiteX6" fmla="*/ 1006475 w 1717675"/>
                  <a:gd name="connsiteY6" fmla="*/ 898525 h 901700"/>
                  <a:gd name="connsiteX7" fmla="*/ 1454150 w 1717675"/>
                  <a:gd name="connsiteY7" fmla="*/ 901700 h 901700"/>
                  <a:gd name="connsiteX0" fmla="*/ 1466850 w 1717675"/>
                  <a:gd name="connsiteY0" fmla="*/ 904875 h 904875"/>
                  <a:gd name="connsiteX1" fmla="*/ 1717675 w 1717675"/>
                  <a:gd name="connsiteY1" fmla="*/ 441325 h 904875"/>
                  <a:gd name="connsiteX2" fmla="*/ 301625 w 1717675"/>
                  <a:gd name="connsiteY2" fmla="*/ 0 h 904875"/>
                  <a:gd name="connsiteX3" fmla="*/ 0 w 1717675"/>
                  <a:gd name="connsiteY3" fmla="*/ 323850 h 904875"/>
                  <a:gd name="connsiteX4" fmla="*/ 390525 w 1717675"/>
                  <a:gd name="connsiteY4" fmla="*/ 609600 h 904875"/>
                  <a:gd name="connsiteX5" fmla="*/ 488950 w 1717675"/>
                  <a:gd name="connsiteY5" fmla="*/ 615950 h 904875"/>
                  <a:gd name="connsiteX6" fmla="*/ 1006475 w 1717675"/>
                  <a:gd name="connsiteY6" fmla="*/ 898525 h 904875"/>
                  <a:gd name="connsiteX7" fmla="*/ 1466850 w 1717675"/>
                  <a:gd name="connsiteY7" fmla="*/ 904875 h 904875"/>
                  <a:gd name="connsiteX0" fmla="*/ 1466850 w 1717675"/>
                  <a:gd name="connsiteY0" fmla="*/ 904875 h 910013"/>
                  <a:gd name="connsiteX1" fmla="*/ 1717675 w 1717675"/>
                  <a:gd name="connsiteY1" fmla="*/ 441325 h 910013"/>
                  <a:gd name="connsiteX2" fmla="*/ 301625 w 1717675"/>
                  <a:gd name="connsiteY2" fmla="*/ 0 h 910013"/>
                  <a:gd name="connsiteX3" fmla="*/ 0 w 1717675"/>
                  <a:gd name="connsiteY3" fmla="*/ 323850 h 910013"/>
                  <a:gd name="connsiteX4" fmla="*/ 390525 w 1717675"/>
                  <a:gd name="connsiteY4" fmla="*/ 609600 h 910013"/>
                  <a:gd name="connsiteX5" fmla="*/ 488950 w 1717675"/>
                  <a:gd name="connsiteY5" fmla="*/ 615950 h 910013"/>
                  <a:gd name="connsiteX6" fmla="*/ 1006475 w 1717675"/>
                  <a:gd name="connsiteY6" fmla="*/ 898525 h 910013"/>
                  <a:gd name="connsiteX7" fmla="*/ 1466850 w 1717675"/>
                  <a:gd name="connsiteY7" fmla="*/ 904875 h 910013"/>
                  <a:gd name="connsiteX0" fmla="*/ 1466850 w 1717675"/>
                  <a:gd name="connsiteY0" fmla="*/ 904875 h 911487"/>
                  <a:gd name="connsiteX1" fmla="*/ 1717675 w 1717675"/>
                  <a:gd name="connsiteY1" fmla="*/ 441325 h 911487"/>
                  <a:gd name="connsiteX2" fmla="*/ 301625 w 1717675"/>
                  <a:gd name="connsiteY2" fmla="*/ 0 h 911487"/>
                  <a:gd name="connsiteX3" fmla="*/ 0 w 1717675"/>
                  <a:gd name="connsiteY3" fmla="*/ 323850 h 911487"/>
                  <a:gd name="connsiteX4" fmla="*/ 390525 w 1717675"/>
                  <a:gd name="connsiteY4" fmla="*/ 609600 h 911487"/>
                  <a:gd name="connsiteX5" fmla="*/ 488950 w 1717675"/>
                  <a:gd name="connsiteY5" fmla="*/ 615950 h 911487"/>
                  <a:gd name="connsiteX6" fmla="*/ 1006475 w 1717675"/>
                  <a:gd name="connsiteY6" fmla="*/ 904875 h 911487"/>
                  <a:gd name="connsiteX7" fmla="*/ 1466850 w 1717675"/>
                  <a:gd name="connsiteY7" fmla="*/ 904875 h 911487"/>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15950 h 920761"/>
                  <a:gd name="connsiteX6" fmla="*/ 1006475 w 1717675"/>
                  <a:gd name="connsiteY6" fmla="*/ 904875 h 920761"/>
                  <a:gd name="connsiteX7" fmla="*/ 1466850 w 1717675"/>
                  <a:gd name="connsiteY7"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15950 h 920761"/>
                  <a:gd name="connsiteX6" fmla="*/ 1006475 w 1717675"/>
                  <a:gd name="connsiteY6" fmla="*/ 904875 h 920761"/>
                  <a:gd name="connsiteX7" fmla="*/ 1466850 w 1717675"/>
                  <a:gd name="connsiteY7"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15950 h 920761"/>
                  <a:gd name="connsiteX6" fmla="*/ 1006475 w 1717675"/>
                  <a:gd name="connsiteY6" fmla="*/ 904875 h 920761"/>
                  <a:gd name="connsiteX7" fmla="*/ 1466850 w 1717675"/>
                  <a:gd name="connsiteY7"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1006475 w 1717675"/>
                  <a:gd name="connsiteY6" fmla="*/ 904875 h 920761"/>
                  <a:gd name="connsiteX7" fmla="*/ 1466850 w 1717675"/>
                  <a:gd name="connsiteY7"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39775 w 1717675"/>
                  <a:gd name="connsiteY6" fmla="*/ 806450 h 920761"/>
                  <a:gd name="connsiteX7" fmla="*/ 1006475 w 1717675"/>
                  <a:gd name="connsiteY7" fmla="*/ 904875 h 920761"/>
                  <a:gd name="connsiteX8" fmla="*/ 1466850 w 1717675"/>
                  <a:gd name="connsiteY8"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71525 w 1717675"/>
                  <a:gd name="connsiteY6" fmla="*/ 790575 h 920761"/>
                  <a:gd name="connsiteX7" fmla="*/ 1006475 w 1717675"/>
                  <a:gd name="connsiteY7" fmla="*/ 904875 h 920761"/>
                  <a:gd name="connsiteX8" fmla="*/ 1466850 w 1717675"/>
                  <a:gd name="connsiteY8"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71525 w 1717675"/>
                  <a:gd name="connsiteY6" fmla="*/ 790575 h 920761"/>
                  <a:gd name="connsiteX7" fmla="*/ 1006475 w 1717675"/>
                  <a:gd name="connsiteY7" fmla="*/ 904875 h 920761"/>
                  <a:gd name="connsiteX8" fmla="*/ 1466850 w 1717675"/>
                  <a:gd name="connsiteY8"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71525 w 1717675"/>
                  <a:gd name="connsiteY6" fmla="*/ 790575 h 920761"/>
                  <a:gd name="connsiteX7" fmla="*/ 1006475 w 1717675"/>
                  <a:gd name="connsiteY7" fmla="*/ 904875 h 920761"/>
                  <a:gd name="connsiteX8" fmla="*/ 1466850 w 1717675"/>
                  <a:gd name="connsiteY8"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58825 w 1717675"/>
                  <a:gd name="connsiteY6" fmla="*/ 803275 h 920761"/>
                  <a:gd name="connsiteX7" fmla="*/ 1006475 w 1717675"/>
                  <a:gd name="connsiteY7" fmla="*/ 904875 h 920761"/>
                  <a:gd name="connsiteX8" fmla="*/ 1466850 w 1717675"/>
                  <a:gd name="connsiteY8" fmla="*/ 904875 h 920761"/>
                  <a:gd name="connsiteX0" fmla="*/ 1466850 w 1717675"/>
                  <a:gd name="connsiteY0" fmla="*/ 904875 h 922787"/>
                  <a:gd name="connsiteX1" fmla="*/ 1717675 w 1717675"/>
                  <a:gd name="connsiteY1" fmla="*/ 441325 h 922787"/>
                  <a:gd name="connsiteX2" fmla="*/ 301625 w 1717675"/>
                  <a:gd name="connsiteY2" fmla="*/ 0 h 922787"/>
                  <a:gd name="connsiteX3" fmla="*/ 0 w 1717675"/>
                  <a:gd name="connsiteY3" fmla="*/ 323850 h 922787"/>
                  <a:gd name="connsiteX4" fmla="*/ 390525 w 1717675"/>
                  <a:gd name="connsiteY4" fmla="*/ 609600 h 922787"/>
                  <a:gd name="connsiteX5" fmla="*/ 488950 w 1717675"/>
                  <a:gd name="connsiteY5" fmla="*/ 635000 h 922787"/>
                  <a:gd name="connsiteX6" fmla="*/ 758825 w 1717675"/>
                  <a:gd name="connsiteY6" fmla="*/ 803275 h 922787"/>
                  <a:gd name="connsiteX7" fmla="*/ 1012825 w 1717675"/>
                  <a:gd name="connsiteY7" fmla="*/ 908050 h 922787"/>
                  <a:gd name="connsiteX8" fmla="*/ 1466850 w 1717675"/>
                  <a:gd name="connsiteY8" fmla="*/ 904875 h 922787"/>
                  <a:gd name="connsiteX0" fmla="*/ 1466850 w 1717675"/>
                  <a:gd name="connsiteY0" fmla="*/ 904875 h 912567"/>
                  <a:gd name="connsiteX1" fmla="*/ 1717675 w 1717675"/>
                  <a:gd name="connsiteY1" fmla="*/ 441325 h 912567"/>
                  <a:gd name="connsiteX2" fmla="*/ 301625 w 1717675"/>
                  <a:gd name="connsiteY2" fmla="*/ 0 h 912567"/>
                  <a:gd name="connsiteX3" fmla="*/ 0 w 1717675"/>
                  <a:gd name="connsiteY3" fmla="*/ 323850 h 912567"/>
                  <a:gd name="connsiteX4" fmla="*/ 390525 w 1717675"/>
                  <a:gd name="connsiteY4" fmla="*/ 609600 h 912567"/>
                  <a:gd name="connsiteX5" fmla="*/ 488950 w 1717675"/>
                  <a:gd name="connsiteY5" fmla="*/ 635000 h 912567"/>
                  <a:gd name="connsiteX6" fmla="*/ 758825 w 1717675"/>
                  <a:gd name="connsiteY6" fmla="*/ 803275 h 912567"/>
                  <a:gd name="connsiteX7" fmla="*/ 1012825 w 1717675"/>
                  <a:gd name="connsiteY7" fmla="*/ 908050 h 912567"/>
                  <a:gd name="connsiteX8" fmla="*/ 1466850 w 1717675"/>
                  <a:gd name="connsiteY8" fmla="*/ 904875 h 912567"/>
                  <a:gd name="connsiteX0" fmla="*/ 1466850 w 1717675"/>
                  <a:gd name="connsiteY0" fmla="*/ 904875 h 933630"/>
                  <a:gd name="connsiteX1" fmla="*/ 1717675 w 1717675"/>
                  <a:gd name="connsiteY1" fmla="*/ 441325 h 933630"/>
                  <a:gd name="connsiteX2" fmla="*/ 301625 w 1717675"/>
                  <a:gd name="connsiteY2" fmla="*/ 0 h 933630"/>
                  <a:gd name="connsiteX3" fmla="*/ 0 w 1717675"/>
                  <a:gd name="connsiteY3" fmla="*/ 323850 h 933630"/>
                  <a:gd name="connsiteX4" fmla="*/ 390525 w 1717675"/>
                  <a:gd name="connsiteY4" fmla="*/ 609600 h 933630"/>
                  <a:gd name="connsiteX5" fmla="*/ 488950 w 1717675"/>
                  <a:gd name="connsiteY5" fmla="*/ 635000 h 933630"/>
                  <a:gd name="connsiteX6" fmla="*/ 758825 w 1717675"/>
                  <a:gd name="connsiteY6" fmla="*/ 803275 h 933630"/>
                  <a:gd name="connsiteX7" fmla="*/ 1038225 w 1717675"/>
                  <a:gd name="connsiteY7" fmla="*/ 933450 h 933630"/>
                  <a:gd name="connsiteX8" fmla="*/ 1466850 w 1717675"/>
                  <a:gd name="connsiteY8" fmla="*/ 904875 h 933630"/>
                  <a:gd name="connsiteX0" fmla="*/ 1466850 w 1717675"/>
                  <a:gd name="connsiteY0" fmla="*/ 904875 h 927370"/>
                  <a:gd name="connsiteX1" fmla="*/ 1717675 w 1717675"/>
                  <a:gd name="connsiteY1" fmla="*/ 441325 h 927370"/>
                  <a:gd name="connsiteX2" fmla="*/ 301625 w 1717675"/>
                  <a:gd name="connsiteY2" fmla="*/ 0 h 927370"/>
                  <a:gd name="connsiteX3" fmla="*/ 0 w 1717675"/>
                  <a:gd name="connsiteY3" fmla="*/ 323850 h 927370"/>
                  <a:gd name="connsiteX4" fmla="*/ 390525 w 1717675"/>
                  <a:gd name="connsiteY4" fmla="*/ 609600 h 927370"/>
                  <a:gd name="connsiteX5" fmla="*/ 488950 w 1717675"/>
                  <a:gd name="connsiteY5" fmla="*/ 635000 h 927370"/>
                  <a:gd name="connsiteX6" fmla="*/ 758825 w 1717675"/>
                  <a:gd name="connsiteY6" fmla="*/ 803275 h 927370"/>
                  <a:gd name="connsiteX7" fmla="*/ 1057275 w 1717675"/>
                  <a:gd name="connsiteY7" fmla="*/ 927100 h 927370"/>
                  <a:gd name="connsiteX8" fmla="*/ 1466850 w 1717675"/>
                  <a:gd name="connsiteY8" fmla="*/ 904875 h 92737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488950 w 1717675"/>
                  <a:gd name="connsiteY5" fmla="*/ 63500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488950 w 1717675"/>
                  <a:gd name="connsiteY5" fmla="*/ 63500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488950 w 1717675"/>
                  <a:gd name="connsiteY5" fmla="*/ 63500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14350 w 1717675"/>
                  <a:gd name="connsiteY5" fmla="*/ 66040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6875 w 1717675"/>
                  <a:gd name="connsiteY4" fmla="*/ 5715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84175 w 1717675"/>
                  <a:gd name="connsiteY4" fmla="*/ 59055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84175 w 1717675"/>
                  <a:gd name="connsiteY4" fmla="*/ 59055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84175 w 1717675"/>
                  <a:gd name="connsiteY4" fmla="*/ 59055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403225 w 1717675"/>
                  <a:gd name="connsiteY4" fmla="*/ 612775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20750 h 942975"/>
                  <a:gd name="connsiteX1" fmla="*/ 1717675 w 1717675"/>
                  <a:gd name="connsiteY1" fmla="*/ 457200 h 942975"/>
                  <a:gd name="connsiteX2" fmla="*/ 317500 w 1717675"/>
                  <a:gd name="connsiteY2" fmla="*/ 0 h 942975"/>
                  <a:gd name="connsiteX3" fmla="*/ 0 w 1717675"/>
                  <a:gd name="connsiteY3" fmla="*/ 339725 h 942975"/>
                  <a:gd name="connsiteX4" fmla="*/ 403225 w 1717675"/>
                  <a:gd name="connsiteY4" fmla="*/ 628650 h 942975"/>
                  <a:gd name="connsiteX5" fmla="*/ 523875 w 1717675"/>
                  <a:gd name="connsiteY5" fmla="*/ 695325 h 942975"/>
                  <a:gd name="connsiteX6" fmla="*/ 758825 w 1717675"/>
                  <a:gd name="connsiteY6" fmla="*/ 819150 h 942975"/>
                  <a:gd name="connsiteX7" fmla="*/ 1057275 w 1717675"/>
                  <a:gd name="connsiteY7" fmla="*/ 942975 h 942975"/>
                  <a:gd name="connsiteX8" fmla="*/ 1466850 w 1717675"/>
                  <a:gd name="connsiteY8" fmla="*/ 920750 h 942975"/>
                  <a:gd name="connsiteX0" fmla="*/ 1466850 w 1717675"/>
                  <a:gd name="connsiteY0" fmla="*/ 920750 h 942975"/>
                  <a:gd name="connsiteX1" fmla="*/ 1717675 w 1717675"/>
                  <a:gd name="connsiteY1" fmla="*/ 457200 h 942975"/>
                  <a:gd name="connsiteX2" fmla="*/ 317500 w 1717675"/>
                  <a:gd name="connsiteY2" fmla="*/ 0 h 942975"/>
                  <a:gd name="connsiteX3" fmla="*/ 0 w 1717675"/>
                  <a:gd name="connsiteY3" fmla="*/ 339725 h 942975"/>
                  <a:gd name="connsiteX4" fmla="*/ 403225 w 1717675"/>
                  <a:gd name="connsiteY4" fmla="*/ 628650 h 942975"/>
                  <a:gd name="connsiteX5" fmla="*/ 523875 w 1717675"/>
                  <a:gd name="connsiteY5" fmla="*/ 695325 h 942975"/>
                  <a:gd name="connsiteX6" fmla="*/ 758825 w 1717675"/>
                  <a:gd name="connsiteY6" fmla="*/ 819150 h 942975"/>
                  <a:gd name="connsiteX7" fmla="*/ 1057275 w 1717675"/>
                  <a:gd name="connsiteY7" fmla="*/ 942975 h 942975"/>
                  <a:gd name="connsiteX8" fmla="*/ 1466850 w 1717675"/>
                  <a:gd name="connsiteY8" fmla="*/ 920750 h 942975"/>
                  <a:gd name="connsiteX0" fmla="*/ 1466850 w 1717675"/>
                  <a:gd name="connsiteY0" fmla="*/ 920750 h 942975"/>
                  <a:gd name="connsiteX1" fmla="*/ 1717675 w 1717675"/>
                  <a:gd name="connsiteY1" fmla="*/ 457200 h 942975"/>
                  <a:gd name="connsiteX2" fmla="*/ 317500 w 1717675"/>
                  <a:gd name="connsiteY2" fmla="*/ 0 h 942975"/>
                  <a:gd name="connsiteX3" fmla="*/ 0 w 1717675"/>
                  <a:gd name="connsiteY3" fmla="*/ 339725 h 942975"/>
                  <a:gd name="connsiteX4" fmla="*/ 403225 w 1717675"/>
                  <a:gd name="connsiteY4" fmla="*/ 628650 h 942975"/>
                  <a:gd name="connsiteX5" fmla="*/ 523875 w 1717675"/>
                  <a:gd name="connsiteY5" fmla="*/ 695325 h 942975"/>
                  <a:gd name="connsiteX6" fmla="*/ 758825 w 1717675"/>
                  <a:gd name="connsiteY6" fmla="*/ 819150 h 942975"/>
                  <a:gd name="connsiteX7" fmla="*/ 1057275 w 1717675"/>
                  <a:gd name="connsiteY7" fmla="*/ 942975 h 942975"/>
                  <a:gd name="connsiteX8" fmla="*/ 1466850 w 1717675"/>
                  <a:gd name="connsiteY8" fmla="*/ 920750 h 942975"/>
                  <a:gd name="connsiteX0" fmla="*/ 1466850 w 1717675"/>
                  <a:gd name="connsiteY0" fmla="*/ 922176 h 944401"/>
                  <a:gd name="connsiteX1" fmla="*/ 1717675 w 1717675"/>
                  <a:gd name="connsiteY1" fmla="*/ 458626 h 944401"/>
                  <a:gd name="connsiteX2" fmla="*/ 946150 w 1717675"/>
                  <a:gd name="connsiteY2" fmla="*/ 255426 h 944401"/>
                  <a:gd name="connsiteX3" fmla="*/ 317500 w 1717675"/>
                  <a:gd name="connsiteY3" fmla="*/ 1426 h 944401"/>
                  <a:gd name="connsiteX4" fmla="*/ 0 w 1717675"/>
                  <a:gd name="connsiteY4" fmla="*/ 341151 h 944401"/>
                  <a:gd name="connsiteX5" fmla="*/ 403225 w 1717675"/>
                  <a:gd name="connsiteY5" fmla="*/ 630076 h 944401"/>
                  <a:gd name="connsiteX6" fmla="*/ 523875 w 1717675"/>
                  <a:gd name="connsiteY6" fmla="*/ 696751 h 944401"/>
                  <a:gd name="connsiteX7" fmla="*/ 758825 w 1717675"/>
                  <a:gd name="connsiteY7" fmla="*/ 820576 h 944401"/>
                  <a:gd name="connsiteX8" fmla="*/ 1057275 w 1717675"/>
                  <a:gd name="connsiteY8" fmla="*/ 944401 h 944401"/>
                  <a:gd name="connsiteX9" fmla="*/ 1466850 w 1717675"/>
                  <a:gd name="connsiteY9" fmla="*/ 922176 h 944401"/>
                  <a:gd name="connsiteX0" fmla="*/ 1466850 w 1717675"/>
                  <a:gd name="connsiteY0" fmla="*/ 922364 h 944589"/>
                  <a:gd name="connsiteX1" fmla="*/ 1717675 w 1717675"/>
                  <a:gd name="connsiteY1" fmla="*/ 458814 h 944589"/>
                  <a:gd name="connsiteX2" fmla="*/ 946150 w 1717675"/>
                  <a:gd name="connsiteY2" fmla="*/ 255614 h 944589"/>
                  <a:gd name="connsiteX3" fmla="*/ 317500 w 1717675"/>
                  <a:gd name="connsiteY3" fmla="*/ 1614 h 944589"/>
                  <a:gd name="connsiteX4" fmla="*/ 0 w 1717675"/>
                  <a:gd name="connsiteY4" fmla="*/ 341339 h 944589"/>
                  <a:gd name="connsiteX5" fmla="*/ 403225 w 1717675"/>
                  <a:gd name="connsiteY5" fmla="*/ 630264 h 944589"/>
                  <a:gd name="connsiteX6" fmla="*/ 523875 w 1717675"/>
                  <a:gd name="connsiteY6" fmla="*/ 696939 h 944589"/>
                  <a:gd name="connsiteX7" fmla="*/ 758825 w 1717675"/>
                  <a:gd name="connsiteY7" fmla="*/ 820764 h 944589"/>
                  <a:gd name="connsiteX8" fmla="*/ 1057275 w 1717675"/>
                  <a:gd name="connsiteY8" fmla="*/ 944589 h 944589"/>
                  <a:gd name="connsiteX9" fmla="*/ 1466850 w 1717675"/>
                  <a:gd name="connsiteY9" fmla="*/ 922364 h 944589"/>
                  <a:gd name="connsiteX0" fmla="*/ 1466850 w 1717675"/>
                  <a:gd name="connsiteY0" fmla="*/ 922511 h 944736"/>
                  <a:gd name="connsiteX1" fmla="*/ 1717675 w 1717675"/>
                  <a:gd name="connsiteY1" fmla="*/ 458961 h 944736"/>
                  <a:gd name="connsiteX2" fmla="*/ 962025 w 1717675"/>
                  <a:gd name="connsiteY2" fmla="*/ 239886 h 944736"/>
                  <a:gd name="connsiteX3" fmla="*/ 317500 w 1717675"/>
                  <a:gd name="connsiteY3" fmla="*/ 1761 h 944736"/>
                  <a:gd name="connsiteX4" fmla="*/ 0 w 1717675"/>
                  <a:gd name="connsiteY4" fmla="*/ 341486 h 944736"/>
                  <a:gd name="connsiteX5" fmla="*/ 403225 w 1717675"/>
                  <a:gd name="connsiteY5" fmla="*/ 630411 h 944736"/>
                  <a:gd name="connsiteX6" fmla="*/ 523875 w 1717675"/>
                  <a:gd name="connsiteY6" fmla="*/ 697086 h 944736"/>
                  <a:gd name="connsiteX7" fmla="*/ 758825 w 1717675"/>
                  <a:gd name="connsiteY7" fmla="*/ 820911 h 944736"/>
                  <a:gd name="connsiteX8" fmla="*/ 1057275 w 1717675"/>
                  <a:gd name="connsiteY8" fmla="*/ 944736 h 944736"/>
                  <a:gd name="connsiteX9" fmla="*/ 1466850 w 1717675"/>
                  <a:gd name="connsiteY9" fmla="*/ 922511 h 944736"/>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77900 w 1717675"/>
                  <a:gd name="connsiteY2" fmla="*/ 234950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77900 w 1717675"/>
                  <a:gd name="connsiteY2" fmla="*/ 234950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81075 w 1717675"/>
                  <a:gd name="connsiteY2" fmla="*/ 2508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81075 w 1717675"/>
                  <a:gd name="connsiteY2" fmla="*/ 2508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81075 w 1717675"/>
                  <a:gd name="connsiteY2" fmla="*/ 2508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7100 h 949325"/>
                  <a:gd name="connsiteX1" fmla="*/ 1717675 w 1717675"/>
                  <a:gd name="connsiteY1" fmla="*/ 463550 h 949325"/>
                  <a:gd name="connsiteX2" fmla="*/ 981075 w 1717675"/>
                  <a:gd name="connsiteY2" fmla="*/ 257175 h 949325"/>
                  <a:gd name="connsiteX3" fmla="*/ 333375 w 1717675"/>
                  <a:gd name="connsiteY3" fmla="*/ 0 h 949325"/>
                  <a:gd name="connsiteX4" fmla="*/ 0 w 1717675"/>
                  <a:gd name="connsiteY4" fmla="*/ 346075 h 949325"/>
                  <a:gd name="connsiteX5" fmla="*/ 403225 w 1717675"/>
                  <a:gd name="connsiteY5" fmla="*/ 635000 h 949325"/>
                  <a:gd name="connsiteX6" fmla="*/ 523875 w 1717675"/>
                  <a:gd name="connsiteY6" fmla="*/ 701675 h 949325"/>
                  <a:gd name="connsiteX7" fmla="*/ 758825 w 1717675"/>
                  <a:gd name="connsiteY7" fmla="*/ 825500 h 949325"/>
                  <a:gd name="connsiteX8" fmla="*/ 1057275 w 1717675"/>
                  <a:gd name="connsiteY8" fmla="*/ 949325 h 949325"/>
                  <a:gd name="connsiteX9" fmla="*/ 1466850 w 1717675"/>
                  <a:gd name="connsiteY9" fmla="*/ 927100 h 94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7675" h="949325">
                    <a:moveTo>
                      <a:pt x="1466850" y="927100"/>
                    </a:moveTo>
                    <a:lnTo>
                      <a:pt x="1717675" y="463550"/>
                    </a:lnTo>
                    <a:cubicBezTo>
                      <a:pt x="1597554" y="384704"/>
                      <a:pt x="1217612" y="352425"/>
                      <a:pt x="981075" y="257175"/>
                    </a:cubicBezTo>
                    <a:cubicBezTo>
                      <a:pt x="776288" y="146050"/>
                      <a:pt x="502179" y="49742"/>
                      <a:pt x="333375" y="0"/>
                    </a:cubicBezTo>
                    <a:lnTo>
                      <a:pt x="0" y="346075"/>
                    </a:lnTo>
                    <a:cubicBezTo>
                      <a:pt x="128058" y="434975"/>
                      <a:pt x="249767" y="571500"/>
                      <a:pt x="403225" y="635000"/>
                    </a:cubicBezTo>
                    <a:cubicBezTo>
                      <a:pt x="456142" y="639233"/>
                      <a:pt x="477308" y="672042"/>
                      <a:pt x="523875" y="701675"/>
                    </a:cubicBezTo>
                    <a:lnTo>
                      <a:pt x="758825" y="825500"/>
                    </a:lnTo>
                    <a:cubicBezTo>
                      <a:pt x="848254" y="892704"/>
                      <a:pt x="936096" y="932921"/>
                      <a:pt x="1057275" y="949325"/>
                    </a:cubicBezTo>
                    <a:cubicBezTo>
                      <a:pt x="1226608" y="913342"/>
                      <a:pt x="1329267" y="940858"/>
                      <a:pt x="1466850" y="927100"/>
                    </a:cubicBezTo>
                    <a:close/>
                  </a:path>
                </a:pathLst>
              </a:custGeom>
              <a:gradFill flip="none" rotWithShape="1">
                <a:gsLst>
                  <a:gs pos="60000">
                    <a:srgbClr val="058004"/>
                  </a:gs>
                  <a:gs pos="100000">
                    <a:srgbClr val="183907"/>
                  </a:gs>
                </a:gsLst>
                <a:path path="rect">
                  <a:fillToRect r="100000" b="100000"/>
                </a:path>
                <a:tileRect l="-100000" t="-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reeform: Shape 43">
                <a:extLst>
                  <a:ext uri="{FF2B5EF4-FFF2-40B4-BE49-F238E27FC236}">
                    <a16:creationId xmlns:a16="http://schemas.microsoft.com/office/drawing/2014/main" id="{67123CD7-92CA-42CF-9BCE-031755153BFE}"/>
                  </a:ext>
                </a:extLst>
              </p:cNvPr>
              <p:cNvSpPr/>
              <p:nvPr/>
            </p:nvSpPr>
            <p:spPr>
              <a:xfrm>
                <a:off x="180080" y="2974010"/>
                <a:ext cx="1687662" cy="1243775"/>
              </a:xfrm>
              <a:custGeom>
                <a:avLst/>
                <a:gdLst>
                  <a:gd name="connsiteX0" fmla="*/ 1644650 w 1644650"/>
                  <a:gd name="connsiteY0" fmla="*/ 663575 h 1231900"/>
                  <a:gd name="connsiteX1" fmla="*/ 914400 w 1644650"/>
                  <a:gd name="connsiteY1" fmla="*/ 377825 h 1231900"/>
                  <a:gd name="connsiteX2" fmla="*/ 809625 w 1644650"/>
                  <a:gd name="connsiteY2" fmla="*/ 158750 h 1231900"/>
                  <a:gd name="connsiteX3" fmla="*/ 796925 w 1644650"/>
                  <a:gd name="connsiteY3" fmla="*/ 12700 h 1231900"/>
                  <a:gd name="connsiteX4" fmla="*/ 650875 w 1644650"/>
                  <a:gd name="connsiteY4" fmla="*/ 22225 h 1231900"/>
                  <a:gd name="connsiteX5" fmla="*/ 663575 w 1644650"/>
                  <a:gd name="connsiteY5" fmla="*/ 225425 h 1231900"/>
                  <a:gd name="connsiteX6" fmla="*/ 596900 w 1644650"/>
                  <a:gd name="connsiteY6" fmla="*/ 342900 h 1231900"/>
                  <a:gd name="connsiteX7" fmla="*/ 635000 w 1644650"/>
                  <a:gd name="connsiteY7" fmla="*/ 174625 h 1231900"/>
                  <a:gd name="connsiteX8" fmla="*/ 292100 w 1644650"/>
                  <a:gd name="connsiteY8" fmla="*/ 0 h 1231900"/>
                  <a:gd name="connsiteX9" fmla="*/ 234950 w 1644650"/>
                  <a:gd name="connsiteY9" fmla="*/ 92075 h 1231900"/>
                  <a:gd name="connsiteX10" fmla="*/ 390525 w 1644650"/>
                  <a:gd name="connsiteY10" fmla="*/ 231775 h 1231900"/>
                  <a:gd name="connsiteX11" fmla="*/ 438150 w 1644650"/>
                  <a:gd name="connsiteY11" fmla="*/ 231775 h 1231900"/>
                  <a:gd name="connsiteX12" fmla="*/ 288925 w 1644650"/>
                  <a:gd name="connsiteY12" fmla="*/ 447675 h 1231900"/>
                  <a:gd name="connsiteX13" fmla="*/ 396875 w 1644650"/>
                  <a:gd name="connsiteY13" fmla="*/ 250825 h 1231900"/>
                  <a:gd name="connsiteX14" fmla="*/ 133350 w 1644650"/>
                  <a:gd name="connsiteY14" fmla="*/ 158750 h 1231900"/>
                  <a:gd name="connsiteX15" fmla="*/ 38100 w 1644650"/>
                  <a:gd name="connsiteY15" fmla="*/ 263525 h 1231900"/>
                  <a:gd name="connsiteX16" fmla="*/ 301625 w 1644650"/>
                  <a:gd name="connsiteY16" fmla="*/ 419100 h 1231900"/>
                  <a:gd name="connsiteX17" fmla="*/ 28575 w 1644650"/>
                  <a:gd name="connsiteY17" fmla="*/ 377825 h 1231900"/>
                  <a:gd name="connsiteX18" fmla="*/ 0 w 1644650"/>
                  <a:gd name="connsiteY18" fmla="*/ 498475 h 1231900"/>
                  <a:gd name="connsiteX19" fmla="*/ 260350 w 1644650"/>
                  <a:gd name="connsiteY19" fmla="*/ 609600 h 1231900"/>
                  <a:gd name="connsiteX20" fmla="*/ 346075 w 1644650"/>
                  <a:gd name="connsiteY20" fmla="*/ 663575 h 1231900"/>
                  <a:gd name="connsiteX21" fmla="*/ 654050 w 1644650"/>
                  <a:gd name="connsiteY21" fmla="*/ 768350 h 1231900"/>
                  <a:gd name="connsiteX22" fmla="*/ 812800 w 1644650"/>
                  <a:gd name="connsiteY22" fmla="*/ 447675 h 1231900"/>
                  <a:gd name="connsiteX23" fmla="*/ 657225 w 1644650"/>
                  <a:gd name="connsiteY23" fmla="*/ 765175 h 1231900"/>
                  <a:gd name="connsiteX24" fmla="*/ 1123950 w 1644650"/>
                  <a:gd name="connsiteY24" fmla="*/ 1231900 h 1231900"/>
                  <a:gd name="connsiteX25" fmla="*/ 1228725 w 1644650"/>
                  <a:gd name="connsiteY25" fmla="*/ 1190625 h 1231900"/>
                  <a:gd name="connsiteX26" fmla="*/ 1108075 w 1644650"/>
                  <a:gd name="connsiteY26" fmla="*/ 1108075 h 1231900"/>
                  <a:gd name="connsiteX27" fmla="*/ 1123950 w 1644650"/>
                  <a:gd name="connsiteY27" fmla="*/ 1165225 h 1231900"/>
                  <a:gd name="connsiteX28" fmla="*/ 1123950 w 1644650"/>
                  <a:gd name="connsiteY28" fmla="*/ 1022350 h 1231900"/>
                  <a:gd name="connsiteX29" fmla="*/ 1295400 w 1644650"/>
                  <a:gd name="connsiteY29" fmla="*/ 1063625 h 1231900"/>
                  <a:gd name="connsiteX30" fmla="*/ 1235075 w 1644650"/>
                  <a:gd name="connsiteY30" fmla="*/ 869950 h 1231900"/>
                  <a:gd name="connsiteX31" fmla="*/ 1422400 w 1644650"/>
                  <a:gd name="connsiteY31" fmla="*/ 917575 h 1231900"/>
                  <a:gd name="connsiteX32" fmla="*/ 1533525 w 1644650"/>
                  <a:gd name="connsiteY32" fmla="*/ 933450 h 1231900"/>
                  <a:gd name="connsiteX33" fmla="*/ 1416050 w 1644650"/>
                  <a:gd name="connsiteY33" fmla="*/ 720725 h 1231900"/>
                  <a:gd name="connsiteX34" fmla="*/ 1584325 w 1644650"/>
                  <a:gd name="connsiteY34" fmla="*/ 676275 h 1231900"/>
                  <a:gd name="connsiteX35" fmla="*/ 1644650 w 1644650"/>
                  <a:gd name="connsiteY35" fmla="*/ 663575 h 1231900"/>
                  <a:gd name="connsiteX0" fmla="*/ 1644650 w 1644650"/>
                  <a:gd name="connsiteY0" fmla="*/ 691168 h 1259493"/>
                  <a:gd name="connsiteX1" fmla="*/ 914400 w 1644650"/>
                  <a:gd name="connsiteY1" fmla="*/ 405418 h 1259493"/>
                  <a:gd name="connsiteX2" fmla="*/ 809625 w 1644650"/>
                  <a:gd name="connsiteY2" fmla="*/ 186343 h 1259493"/>
                  <a:gd name="connsiteX3" fmla="*/ 796925 w 1644650"/>
                  <a:gd name="connsiteY3" fmla="*/ 40293 h 1259493"/>
                  <a:gd name="connsiteX4" fmla="*/ 650875 w 1644650"/>
                  <a:gd name="connsiteY4" fmla="*/ 49818 h 1259493"/>
                  <a:gd name="connsiteX5" fmla="*/ 663575 w 1644650"/>
                  <a:gd name="connsiteY5" fmla="*/ 253018 h 1259493"/>
                  <a:gd name="connsiteX6" fmla="*/ 596900 w 1644650"/>
                  <a:gd name="connsiteY6" fmla="*/ 370493 h 1259493"/>
                  <a:gd name="connsiteX7" fmla="*/ 635000 w 1644650"/>
                  <a:gd name="connsiteY7" fmla="*/ 202218 h 1259493"/>
                  <a:gd name="connsiteX8" fmla="*/ 292100 w 1644650"/>
                  <a:gd name="connsiteY8" fmla="*/ 27593 h 1259493"/>
                  <a:gd name="connsiteX9" fmla="*/ 234950 w 1644650"/>
                  <a:gd name="connsiteY9" fmla="*/ 119668 h 1259493"/>
                  <a:gd name="connsiteX10" fmla="*/ 390525 w 1644650"/>
                  <a:gd name="connsiteY10" fmla="*/ 259368 h 1259493"/>
                  <a:gd name="connsiteX11" fmla="*/ 438150 w 1644650"/>
                  <a:gd name="connsiteY11" fmla="*/ 259368 h 1259493"/>
                  <a:gd name="connsiteX12" fmla="*/ 288925 w 1644650"/>
                  <a:gd name="connsiteY12" fmla="*/ 475268 h 1259493"/>
                  <a:gd name="connsiteX13" fmla="*/ 396875 w 1644650"/>
                  <a:gd name="connsiteY13" fmla="*/ 278418 h 1259493"/>
                  <a:gd name="connsiteX14" fmla="*/ 133350 w 1644650"/>
                  <a:gd name="connsiteY14" fmla="*/ 186343 h 1259493"/>
                  <a:gd name="connsiteX15" fmla="*/ 38100 w 1644650"/>
                  <a:gd name="connsiteY15" fmla="*/ 291118 h 1259493"/>
                  <a:gd name="connsiteX16" fmla="*/ 301625 w 1644650"/>
                  <a:gd name="connsiteY16" fmla="*/ 446693 h 1259493"/>
                  <a:gd name="connsiteX17" fmla="*/ 28575 w 1644650"/>
                  <a:gd name="connsiteY17" fmla="*/ 405418 h 1259493"/>
                  <a:gd name="connsiteX18" fmla="*/ 0 w 1644650"/>
                  <a:gd name="connsiteY18" fmla="*/ 526068 h 1259493"/>
                  <a:gd name="connsiteX19" fmla="*/ 260350 w 1644650"/>
                  <a:gd name="connsiteY19" fmla="*/ 637193 h 1259493"/>
                  <a:gd name="connsiteX20" fmla="*/ 346075 w 1644650"/>
                  <a:gd name="connsiteY20" fmla="*/ 691168 h 1259493"/>
                  <a:gd name="connsiteX21" fmla="*/ 654050 w 1644650"/>
                  <a:gd name="connsiteY21" fmla="*/ 795943 h 1259493"/>
                  <a:gd name="connsiteX22" fmla="*/ 812800 w 1644650"/>
                  <a:gd name="connsiteY22" fmla="*/ 475268 h 1259493"/>
                  <a:gd name="connsiteX23" fmla="*/ 657225 w 1644650"/>
                  <a:gd name="connsiteY23" fmla="*/ 792768 h 1259493"/>
                  <a:gd name="connsiteX24" fmla="*/ 1123950 w 1644650"/>
                  <a:gd name="connsiteY24" fmla="*/ 1259493 h 1259493"/>
                  <a:gd name="connsiteX25" fmla="*/ 1228725 w 1644650"/>
                  <a:gd name="connsiteY25" fmla="*/ 1218218 h 1259493"/>
                  <a:gd name="connsiteX26" fmla="*/ 1108075 w 1644650"/>
                  <a:gd name="connsiteY26" fmla="*/ 1135668 h 1259493"/>
                  <a:gd name="connsiteX27" fmla="*/ 1123950 w 1644650"/>
                  <a:gd name="connsiteY27" fmla="*/ 1192818 h 1259493"/>
                  <a:gd name="connsiteX28" fmla="*/ 1123950 w 1644650"/>
                  <a:gd name="connsiteY28" fmla="*/ 1049943 h 1259493"/>
                  <a:gd name="connsiteX29" fmla="*/ 1295400 w 1644650"/>
                  <a:gd name="connsiteY29" fmla="*/ 1091218 h 1259493"/>
                  <a:gd name="connsiteX30" fmla="*/ 1235075 w 1644650"/>
                  <a:gd name="connsiteY30" fmla="*/ 897543 h 1259493"/>
                  <a:gd name="connsiteX31" fmla="*/ 1422400 w 1644650"/>
                  <a:gd name="connsiteY31" fmla="*/ 945168 h 1259493"/>
                  <a:gd name="connsiteX32" fmla="*/ 1533525 w 1644650"/>
                  <a:gd name="connsiteY32" fmla="*/ 961043 h 1259493"/>
                  <a:gd name="connsiteX33" fmla="*/ 1416050 w 1644650"/>
                  <a:gd name="connsiteY33" fmla="*/ 748318 h 1259493"/>
                  <a:gd name="connsiteX34" fmla="*/ 1584325 w 1644650"/>
                  <a:gd name="connsiteY34" fmla="*/ 703868 h 1259493"/>
                  <a:gd name="connsiteX35" fmla="*/ 1644650 w 1644650"/>
                  <a:gd name="connsiteY35" fmla="*/ 691168 h 1259493"/>
                  <a:gd name="connsiteX0" fmla="*/ 1644650 w 1644650"/>
                  <a:gd name="connsiteY0" fmla="*/ 697759 h 1266084"/>
                  <a:gd name="connsiteX1" fmla="*/ 914400 w 1644650"/>
                  <a:gd name="connsiteY1" fmla="*/ 412009 h 1266084"/>
                  <a:gd name="connsiteX2" fmla="*/ 809625 w 1644650"/>
                  <a:gd name="connsiteY2" fmla="*/ 192934 h 1266084"/>
                  <a:gd name="connsiteX3" fmla="*/ 796925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796925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414338 w 1644650"/>
                  <a:gd name="connsiteY10" fmla="*/ 225478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58602 w 1658602"/>
                  <a:gd name="connsiteY0" fmla="*/ 697759 h 1266084"/>
                  <a:gd name="connsiteX1" fmla="*/ 928352 w 1658602"/>
                  <a:gd name="connsiteY1" fmla="*/ 412009 h 1266084"/>
                  <a:gd name="connsiteX2" fmla="*/ 823577 w 1658602"/>
                  <a:gd name="connsiteY2" fmla="*/ 192934 h 1266084"/>
                  <a:gd name="connsiteX3" fmla="*/ 818021 w 1658602"/>
                  <a:gd name="connsiteY3" fmla="*/ 46884 h 1266084"/>
                  <a:gd name="connsiteX4" fmla="*/ 664827 w 1658602"/>
                  <a:gd name="connsiteY4" fmla="*/ 56409 h 1266084"/>
                  <a:gd name="connsiteX5" fmla="*/ 677527 w 1658602"/>
                  <a:gd name="connsiteY5" fmla="*/ 259609 h 1266084"/>
                  <a:gd name="connsiteX6" fmla="*/ 610852 w 1658602"/>
                  <a:gd name="connsiteY6" fmla="*/ 377084 h 1266084"/>
                  <a:gd name="connsiteX7" fmla="*/ 648952 w 1658602"/>
                  <a:gd name="connsiteY7" fmla="*/ 208809 h 1266084"/>
                  <a:gd name="connsiteX8" fmla="*/ 306052 w 1658602"/>
                  <a:gd name="connsiteY8" fmla="*/ 34184 h 1266084"/>
                  <a:gd name="connsiteX9" fmla="*/ 239377 w 1658602"/>
                  <a:gd name="connsiteY9" fmla="*/ 128640 h 1266084"/>
                  <a:gd name="connsiteX10" fmla="*/ 392571 w 1658602"/>
                  <a:gd name="connsiteY10" fmla="*/ 263578 h 1266084"/>
                  <a:gd name="connsiteX11" fmla="*/ 452102 w 1658602"/>
                  <a:gd name="connsiteY11" fmla="*/ 265959 h 1266084"/>
                  <a:gd name="connsiteX12" fmla="*/ 302877 w 1658602"/>
                  <a:gd name="connsiteY12" fmla="*/ 481859 h 1266084"/>
                  <a:gd name="connsiteX13" fmla="*/ 429877 w 1658602"/>
                  <a:gd name="connsiteY13" fmla="*/ 273103 h 1266084"/>
                  <a:gd name="connsiteX14" fmla="*/ 135396 w 1658602"/>
                  <a:gd name="connsiteY14" fmla="*/ 178646 h 1266084"/>
                  <a:gd name="connsiteX15" fmla="*/ 52052 w 1658602"/>
                  <a:gd name="connsiteY15" fmla="*/ 297709 h 1266084"/>
                  <a:gd name="connsiteX16" fmla="*/ 315577 w 1658602"/>
                  <a:gd name="connsiteY16" fmla="*/ 453284 h 1266084"/>
                  <a:gd name="connsiteX17" fmla="*/ 42527 w 1658602"/>
                  <a:gd name="connsiteY17" fmla="*/ 412009 h 1266084"/>
                  <a:gd name="connsiteX18" fmla="*/ 13952 w 1658602"/>
                  <a:gd name="connsiteY18" fmla="*/ 532659 h 1266084"/>
                  <a:gd name="connsiteX19" fmla="*/ 274302 w 1658602"/>
                  <a:gd name="connsiteY19" fmla="*/ 643784 h 1266084"/>
                  <a:gd name="connsiteX20" fmla="*/ 360027 w 1658602"/>
                  <a:gd name="connsiteY20" fmla="*/ 697759 h 1266084"/>
                  <a:gd name="connsiteX21" fmla="*/ 668002 w 1658602"/>
                  <a:gd name="connsiteY21" fmla="*/ 802534 h 1266084"/>
                  <a:gd name="connsiteX22" fmla="*/ 826752 w 1658602"/>
                  <a:gd name="connsiteY22" fmla="*/ 481859 h 1266084"/>
                  <a:gd name="connsiteX23" fmla="*/ 671177 w 1658602"/>
                  <a:gd name="connsiteY23" fmla="*/ 799359 h 1266084"/>
                  <a:gd name="connsiteX24" fmla="*/ 1137902 w 1658602"/>
                  <a:gd name="connsiteY24" fmla="*/ 1266084 h 1266084"/>
                  <a:gd name="connsiteX25" fmla="*/ 1242677 w 1658602"/>
                  <a:gd name="connsiteY25" fmla="*/ 1224809 h 1266084"/>
                  <a:gd name="connsiteX26" fmla="*/ 1122027 w 1658602"/>
                  <a:gd name="connsiteY26" fmla="*/ 1142259 h 1266084"/>
                  <a:gd name="connsiteX27" fmla="*/ 1137902 w 1658602"/>
                  <a:gd name="connsiteY27" fmla="*/ 1199409 h 1266084"/>
                  <a:gd name="connsiteX28" fmla="*/ 1137902 w 1658602"/>
                  <a:gd name="connsiteY28" fmla="*/ 1056534 h 1266084"/>
                  <a:gd name="connsiteX29" fmla="*/ 1309352 w 1658602"/>
                  <a:gd name="connsiteY29" fmla="*/ 1097809 h 1266084"/>
                  <a:gd name="connsiteX30" fmla="*/ 1249027 w 1658602"/>
                  <a:gd name="connsiteY30" fmla="*/ 904134 h 1266084"/>
                  <a:gd name="connsiteX31" fmla="*/ 1436352 w 1658602"/>
                  <a:gd name="connsiteY31" fmla="*/ 951759 h 1266084"/>
                  <a:gd name="connsiteX32" fmla="*/ 1547477 w 1658602"/>
                  <a:gd name="connsiteY32" fmla="*/ 967634 h 1266084"/>
                  <a:gd name="connsiteX33" fmla="*/ 1430002 w 1658602"/>
                  <a:gd name="connsiteY33" fmla="*/ 754909 h 1266084"/>
                  <a:gd name="connsiteX34" fmla="*/ 1598277 w 1658602"/>
                  <a:gd name="connsiteY34" fmla="*/ 710459 h 1266084"/>
                  <a:gd name="connsiteX35" fmla="*/ 1658602 w 1658602"/>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2709 w 1661284"/>
                  <a:gd name="connsiteY20" fmla="*/ 697759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2709 w 1661284"/>
                  <a:gd name="connsiteY20" fmla="*/ 697759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2709 w 1661284"/>
                  <a:gd name="connsiteY20" fmla="*/ 697759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22390 w 1661284"/>
                  <a:gd name="connsiteY34" fmla="*/ 722366 h 1266084"/>
                  <a:gd name="connsiteX35" fmla="*/ 1661284 w 1661284"/>
                  <a:gd name="connsiteY35" fmla="*/ 697759 h 1266084"/>
                  <a:gd name="connsiteX0" fmla="*/ 1673190 w 1673190"/>
                  <a:gd name="connsiteY0" fmla="*/ 700140 h 1266084"/>
                  <a:gd name="connsiteX1" fmla="*/ 931034 w 1673190"/>
                  <a:gd name="connsiteY1" fmla="*/ 412009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51634 w 1673190"/>
                  <a:gd name="connsiteY7" fmla="*/ 208809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31034 w 1673190"/>
                  <a:gd name="connsiteY1" fmla="*/ 412009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51634 w 1673190"/>
                  <a:gd name="connsiteY7" fmla="*/ 208809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51634 w 1673190"/>
                  <a:gd name="connsiteY7" fmla="*/ 208809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51634 w 1673190"/>
                  <a:gd name="connsiteY7" fmla="*/ 208809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84971 w 1673190"/>
                  <a:gd name="connsiteY7" fmla="*/ 249290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75446 w 1673190"/>
                  <a:gd name="connsiteY7" fmla="*/ 249290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96828 w 1673190"/>
                  <a:gd name="connsiteY16" fmla="*/ 450903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96828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50803 w 1673190"/>
                  <a:gd name="connsiteY12" fmla="*/ 4437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34134 w 1673190"/>
                  <a:gd name="connsiteY12" fmla="*/ 4437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54784 w 1673190"/>
                  <a:gd name="connsiteY11" fmla="*/ 265959 h 1266084"/>
                  <a:gd name="connsiteX12" fmla="*/ 334134 w 1673190"/>
                  <a:gd name="connsiteY12" fmla="*/ 4437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54784 w 1673190"/>
                  <a:gd name="connsiteY11" fmla="*/ 265959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9209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9209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2684 w 1673190"/>
                  <a:gd name="connsiteY33" fmla="*/ 754909 h 1266084"/>
                  <a:gd name="connsiteX34" fmla="*/ 1622390 w 1673190"/>
                  <a:gd name="connsiteY34" fmla="*/ 712841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361247 w 1673190"/>
                  <a:gd name="connsiteY33" fmla="*/ 721572 h 1266084"/>
                  <a:gd name="connsiteX34" fmla="*/ 1622390 w 1673190"/>
                  <a:gd name="connsiteY34" fmla="*/ 712841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22390 w 1673190"/>
                  <a:gd name="connsiteY34" fmla="*/ 712841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454909 w 1673190"/>
                  <a:gd name="connsiteY32" fmla="*/ 1008116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14478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14478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215197 w 1673190"/>
                  <a:gd name="connsiteY26" fmla="*/ 1137497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215197 w 1673190"/>
                  <a:gd name="connsiteY26" fmla="*/ 1137497 h 1266084"/>
                  <a:gd name="connsiteX27" fmla="*/ 1107247 w 1673190"/>
                  <a:gd name="connsiteY27" fmla="*/ 1225602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215197 w 1673190"/>
                  <a:gd name="connsiteY26" fmla="*/ 1137497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215197 w 1673190"/>
                  <a:gd name="connsiteY26" fmla="*/ 1137497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36616 w 1673190"/>
                  <a:gd name="connsiteY26" fmla="*/ 1130353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36616 w 1673190"/>
                  <a:gd name="connsiteY26" fmla="*/ 1130353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36616 w 1673190"/>
                  <a:gd name="connsiteY26" fmla="*/ 1130353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36616 w 1673190"/>
                  <a:gd name="connsiteY26" fmla="*/ 1130353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35128"/>
                  <a:gd name="connsiteX1" fmla="*/ 945322 w 1673190"/>
                  <a:gd name="connsiteY1" fmla="*/ 409628 h 1235128"/>
                  <a:gd name="connsiteX2" fmla="*/ 826259 w 1673190"/>
                  <a:gd name="connsiteY2" fmla="*/ 192934 h 1235128"/>
                  <a:gd name="connsiteX3" fmla="*/ 820703 w 1673190"/>
                  <a:gd name="connsiteY3" fmla="*/ 46884 h 1235128"/>
                  <a:gd name="connsiteX4" fmla="*/ 667509 w 1673190"/>
                  <a:gd name="connsiteY4" fmla="*/ 56409 h 1235128"/>
                  <a:gd name="connsiteX5" fmla="*/ 682590 w 1673190"/>
                  <a:gd name="connsiteY5" fmla="*/ 233416 h 1235128"/>
                  <a:gd name="connsiteX6" fmla="*/ 613534 w 1673190"/>
                  <a:gd name="connsiteY6" fmla="*/ 377084 h 1235128"/>
                  <a:gd name="connsiteX7" fmla="*/ 684971 w 1673190"/>
                  <a:gd name="connsiteY7" fmla="*/ 235002 h 1235128"/>
                  <a:gd name="connsiteX8" fmla="*/ 308734 w 1673190"/>
                  <a:gd name="connsiteY8" fmla="*/ 34184 h 1235128"/>
                  <a:gd name="connsiteX9" fmla="*/ 242059 w 1673190"/>
                  <a:gd name="connsiteY9" fmla="*/ 128640 h 1235128"/>
                  <a:gd name="connsiteX10" fmla="*/ 392871 w 1673190"/>
                  <a:gd name="connsiteY10" fmla="*/ 246909 h 1235128"/>
                  <a:gd name="connsiteX11" fmla="*/ 435734 w 1673190"/>
                  <a:gd name="connsiteY11" fmla="*/ 273103 h 1235128"/>
                  <a:gd name="connsiteX12" fmla="*/ 334134 w 1673190"/>
                  <a:gd name="connsiteY12" fmla="*/ 443759 h 1235128"/>
                  <a:gd name="connsiteX13" fmla="*/ 439702 w 1673190"/>
                  <a:gd name="connsiteY13" fmla="*/ 273103 h 1235128"/>
                  <a:gd name="connsiteX14" fmla="*/ 138078 w 1673190"/>
                  <a:gd name="connsiteY14" fmla="*/ 178646 h 1235128"/>
                  <a:gd name="connsiteX15" fmla="*/ 54734 w 1673190"/>
                  <a:gd name="connsiteY15" fmla="*/ 297709 h 1235128"/>
                  <a:gd name="connsiteX16" fmla="*/ 284922 w 1673190"/>
                  <a:gd name="connsiteY16" fmla="*/ 436615 h 1235128"/>
                  <a:gd name="connsiteX17" fmla="*/ 45209 w 1673190"/>
                  <a:gd name="connsiteY17" fmla="*/ 412009 h 1235128"/>
                  <a:gd name="connsiteX18" fmla="*/ 16634 w 1673190"/>
                  <a:gd name="connsiteY18" fmla="*/ 532659 h 1235128"/>
                  <a:gd name="connsiteX19" fmla="*/ 276984 w 1673190"/>
                  <a:gd name="connsiteY19" fmla="*/ 643784 h 1235128"/>
                  <a:gd name="connsiteX20" fmla="*/ 365090 w 1673190"/>
                  <a:gd name="connsiteY20" fmla="*/ 707284 h 1235128"/>
                  <a:gd name="connsiteX21" fmla="*/ 670684 w 1673190"/>
                  <a:gd name="connsiteY21" fmla="*/ 802534 h 1235128"/>
                  <a:gd name="connsiteX22" fmla="*/ 829434 w 1673190"/>
                  <a:gd name="connsiteY22" fmla="*/ 481859 h 1235128"/>
                  <a:gd name="connsiteX23" fmla="*/ 661953 w 1673190"/>
                  <a:gd name="connsiteY23" fmla="*/ 806502 h 1235128"/>
                  <a:gd name="connsiteX24" fmla="*/ 1142966 w 1673190"/>
                  <a:gd name="connsiteY24" fmla="*/ 1235128 h 1235128"/>
                  <a:gd name="connsiteX25" fmla="*/ 1245359 w 1673190"/>
                  <a:gd name="connsiteY25" fmla="*/ 1224809 h 1235128"/>
                  <a:gd name="connsiteX26" fmla="*/ 1136616 w 1673190"/>
                  <a:gd name="connsiteY26" fmla="*/ 1130353 h 1235128"/>
                  <a:gd name="connsiteX27" fmla="*/ 1140584 w 1673190"/>
                  <a:gd name="connsiteY27" fmla="*/ 1216077 h 1235128"/>
                  <a:gd name="connsiteX28" fmla="*/ 1140584 w 1673190"/>
                  <a:gd name="connsiteY28" fmla="*/ 1056534 h 1235128"/>
                  <a:gd name="connsiteX29" fmla="*/ 1307272 w 1673190"/>
                  <a:gd name="connsiteY29" fmla="*/ 1109716 h 1235128"/>
                  <a:gd name="connsiteX30" fmla="*/ 1249328 w 1673190"/>
                  <a:gd name="connsiteY30" fmla="*/ 920802 h 1235128"/>
                  <a:gd name="connsiteX31" fmla="*/ 1439034 w 1673190"/>
                  <a:gd name="connsiteY31" fmla="*/ 951759 h 1235128"/>
                  <a:gd name="connsiteX32" fmla="*/ 1540634 w 1673190"/>
                  <a:gd name="connsiteY32" fmla="*/ 958110 h 1235128"/>
                  <a:gd name="connsiteX33" fmla="*/ 1430303 w 1673190"/>
                  <a:gd name="connsiteY33" fmla="*/ 764434 h 1235128"/>
                  <a:gd name="connsiteX34" fmla="*/ 1615246 w 1673190"/>
                  <a:gd name="connsiteY34" fmla="*/ 722366 h 1235128"/>
                  <a:gd name="connsiteX35" fmla="*/ 1673190 w 1673190"/>
                  <a:gd name="connsiteY35" fmla="*/ 700140 h 1235128"/>
                  <a:gd name="connsiteX0" fmla="*/ 1673190 w 1673190"/>
                  <a:gd name="connsiteY0" fmla="*/ 700140 h 1251797"/>
                  <a:gd name="connsiteX1" fmla="*/ 945322 w 1673190"/>
                  <a:gd name="connsiteY1" fmla="*/ 409628 h 1251797"/>
                  <a:gd name="connsiteX2" fmla="*/ 826259 w 1673190"/>
                  <a:gd name="connsiteY2" fmla="*/ 192934 h 1251797"/>
                  <a:gd name="connsiteX3" fmla="*/ 820703 w 1673190"/>
                  <a:gd name="connsiteY3" fmla="*/ 46884 h 1251797"/>
                  <a:gd name="connsiteX4" fmla="*/ 667509 w 1673190"/>
                  <a:gd name="connsiteY4" fmla="*/ 56409 h 1251797"/>
                  <a:gd name="connsiteX5" fmla="*/ 682590 w 1673190"/>
                  <a:gd name="connsiteY5" fmla="*/ 233416 h 1251797"/>
                  <a:gd name="connsiteX6" fmla="*/ 613534 w 1673190"/>
                  <a:gd name="connsiteY6" fmla="*/ 377084 h 1251797"/>
                  <a:gd name="connsiteX7" fmla="*/ 684971 w 1673190"/>
                  <a:gd name="connsiteY7" fmla="*/ 235002 h 1251797"/>
                  <a:gd name="connsiteX8" fmla="*/ 308734 w 1673190"/>
                  <a:gd name="connsiteY8" fmla="*/ 34184 h 1251797"/>
                  <a:gd name="connsiteX9" fmla="*/ 242059 w 1673190"/>
                  <a:gd name="connsiteY9" fmla="*/ 128640 h 1251797"/>
                  <a:gd name="connsiteX10" fmla="*/ 392871 w 1673190"/>
                  <a:gd name="connsiteY10" fmla="*/ 246909 h 1251797"/>
                  <a:gd name="connsiteX11" fmla="*/ 435734 w 1673190"/>
                  <a:gd name="connsiteY11" fmla="*/ 273103 h 1251797"/>
                  <a:gd name="connsiteX12" fmla="*/ 334134 w 1673190"/>
                  <a:gd name="connsiteY12" fmla="*/ 443759 h 1251797"/>
                  <a:gd name="connsiteX13" fmla="*/ 439702 w 1673190"/>
                  <a:gd name="connsiteY13" fmla="*/ 273103 h 1251797"/>
                  <a:gd name="connsiteX14" fmla="*/ 138078 w 1673190"/>
                  <a:gd name="connsiteY14" fmla="*/ 178646 h 1251797"/>
                  <a:gd name="connsiteX15" fmla="*/ 54734 w 1673190"/>
                  <a:gd name="connsiteY15" fmla="*/ 297709 h 1251797"/>
                  <a:gd name="connsiteX16" fmla="*/ 284922 w 1673190"/>
                  <a:gd name="connsiteY16" fmla="*/ 436615 h 1251797"/>
                  <a:gd name="connsiteX17" fmla="*/ 45209 w 1673190"/>
                  <a:gd name="connsiteY17" fmla="*/ 412009 h 1251797"/>
                  <a:gd name="connsiteX18" fmla="*/ 16634 w 1673190"/>
                  <a:gd name="connsiteY18" fmla="*/ 532659 h 1251797"/>
                  <a:gd name="connsiteX19" fmla="*/ 276984 w 1673190"/>
                  <a:gd name="connsiteY19" fmla="*/ 643784 h 1251797"/>
                  <a:gd name="connsiteX20" fmla="*/ 365090 w 1673190"/>
                  <a:gd name="connsiteY20" fmla="*/ 707284 h 1251797"/>
                  <a:gd name="connsiteX21" fmla="*/ 670684 w 1673190"/>
                  <a:gd name="connsiteY21" fmla="*/ 802534 h 1251797"/>
                  <a:gd name="connsiteX22" fmla="*/ 829434 w 1673190"/>
                  <a:gd name="connsiteY22" fmla="*/ 481859 h 1251797"/>
                  <a:gd name="connsiteX23" fmla="*/ 661953 w 1673190"/>
                  <a:gd name="connsiteY23" fmla="*/ 806502 h 1251797"/>
                  <a:gd name="connsiteX24" fmla="*/ 1128679 w 1673190"/>
                  <a:gd name="connsiteY24" fmla="*/ 1251797 h 1251797"/>
                  <a:gd name="connsiteX25" fmla="*/ 1245359 w 1673190"/>
                  <a:gd name="connsiteY25" fmla="*/ 1224809 h 1251797"/>
                  <a:gd name="connsiteX26" fmla="*/ 1136616 w 1673190"/>
                  <a:gd name="connsiteY26" fmla="*/ 1130353 h 1251797"/>
                  <a:gd name="connsiteX27" fmla="*/ 1140584 w 1673190"/>
                  <a:gd name="connsiteY27" fmla="*/ 1216077 h 1251797"/>
                  <a:gd name="connsiteX28" fmla="*/ 1140584 w 1673190"/>
                  <a:gd name="connsiteY28" fmla="*/ 1056534 h 1251797"/>
                  <a:gd name="connsiteX29" fmla="*/ 1307272 w 1673190"/>
                  <a:gd name="connsiteY29" fmla="*/ 1109716 h 1251797"/>
                  <a:gd name="connsiteX30" fmla="*/ 1249328 w 1673190"/>
                  <a:gd name="connsiteY30" fmla="*/ 920802 h 1251797"/>
                  <a:gd name="connsiteX31" fmla="*/ 1439034 w 1673190"/>
                  <a:gd name="connsiteY31" fmla="*/ 951759 h 1251797"/>
                  <a:gd name="connsiteX32" fmla="*/ 1540634 w 1673190"/>
                  <a:gd name="connsiteY32" fmla="*/ 958110 h 1251797"/>
                  <a:gd name="connsiteX33" fmla="*/ 1430303 w 1673190"/>
                  <a:gd name="connsiteY33" fmla="*/ 764434 h 1251797"/>
                  <a:gd name="connsiteX34" fmla="*/ 1615246 w 1673190"/>
                  <a:gd name="connsiteY34" fmla="*/ 722366 h 1251797"/>
                  <a:gd name="connsiteX35" fmla="*/ 1673190 w 1673190"/>
                  <a:gd name="connsiteY35" fmla="*/ 700140 h 1251797"/>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0684 w 1673190"/>
                  <a:gd name="connsiteY21" fmla="*/ 802534 h 1254568"/>
                  <a:gd name="connsiteX22" fmla="*/ 829434 w 1673190"/>
                  <a:gd name="connsiteY22" fmla="*/ 481859 h 1254568"/>
                  <a:gd name="connsiteX23" fmla="*/ 661953 w 1673190"/>
                  <a:gd name="connsiteY23" fmla="*/ 806502 h 1254568"/>
                  <a:gd name="connsiteX24" fmla="*/ 1128679 w 1673190"/>
                  <a:gd name="connsiteY24" fmla="*/ 1251797 h 1254568"/>
                  <a:gd name="connsiteX25" fmla="*/ 1245359 w 1673190"/>
                  <a:gd name="connsiteY25" fmla="*/ 1224809 h 1254568"/>
                  <a:gd name="connsiteX26" fmla="*/ 1136616 w 1673190"/>
                  <a:gd name="connsiteY26" fmla="*/ 1130353 h 1254568"/>
                  <a:gd name="connsiteX27" fmla="*/ 1140584 w 1673190"/>
                  <a:gd name="connsiteY27" fmla="*/ 1216077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0684 w 1673190"/>
                  <a:gd name="connsiteY21" fmla="*/ 802534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40584 w 1673190"/>
                  <a:gd name="connsiteY27" fmla="*/ 1216077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0684 w 1673190"/>
                  <a:gd name="connsiteY21" fmla="*/ 802534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87353 w 1673190"/>
                  <a:gd name="connsiteY21" fmla="*/ 816822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23916 w 1673190"/>
                  <a:gd name="connsiteY27" fmla="*/ 118988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8988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751646 w 1673190"/>
                  <a:gd name="connsiteY7" fmla="*/ 265958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8296 w 1673190"/>
                  <a:gd name="connsiteY6" fmla="*/ 372322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8296 w 1673190"/>
                  <a:gd name="connsiteY6" fmla="*/ 372322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2241 h 1256669"/>
                  <a:gd name="connsiteX1" fmla="*/ 945322 w 1673190"/>
                  <a:gd name="connsiteY1" fmla="*/ 411729 h 1256669"/>
                  <a:gd name="connsiteX2" fmla="*/ 850072 w 1673190"/>
                  <a:gd name="connsiteY2" fmla="*/ 187892 h 1256669"/>
                  <a:gd name="connsiteX3" fmla="*/ 820703 w 1673190"/>
                  <a:gd name="connsiteY3" fmla="*/ 48985 h 1256669"/>
                  <a:gd name="connsiteX4" fmla="*/ 667509 w 1673190"/>
                  <a:gd name="connsiteY4" fmla="*/ 58510 h 1256669"/>
                  <a:gd name="connsiteX5" fmla="*/ 675446 w 1673190"/>
                  <a:gd name="connsiteY5" fmla="*/ 223610 h 1256669"/>
                  <a:gd name="connsiteX6" fmla="*/ 618296 w 1673190"/>
                  <a:gd name="connsiteY6" fmla="*/ 374423 h 1256669"/>
                  <a:gd name="connsiteX7" fmla="*/ 663539 w 1673190"/>
                  <a:gd name="connsiteY7" fmla="*/ 225197 h 1256669"/>
                  <a:gd name="connsiteX8" fmla="*/ 308734 w 1673190"/>
                  <a:gd name="connsiteY8" fmla="*/ 36285 h 1256669"/>
                  <a:gd name="connsiteX9" fmla="*/ 242059 w 1673190"/>
                  <a:gd name="connsiteY9" fmla="*/ 130741 h 1256669"/>
                  <a:gd name="connsiteX10" fmla="*/ 392871 w 1673190"/>
                  <a:gd name="connsiteY10" fmla="*/ 249010 h 1256669"/>
                  <a:gd name="connsiteX11" fmla="*/ 435734 w 1673190"/>
                  <a:gd name="connsiteY11" fmla="*/ 275204 h 1256669"/>
                  <a:gd name="connsiteX12" fmla="*/ 334134 w 1673190"/>
                  <a:gd name="connsiteY12" fmla="*/ 445860 h 1256669"/>
                  <a:gd name="connsiteX13" fmla="*/ 439702 w 1673190"/>
                  <a:gd name="connsiteY13" fmla="*/ 275204 h 1256669"/>
                  <a:gd name="connsiteX14" fmla="*/ 138078 w 1673190"/>
                  <a:gd name="connsiteY14" fmla="*/ 180747 h 1256669"/>
                  <a:gd name="connsiteX15" fmla="*/ 54734 w 1673190"/>
                  <a:gd name="connsiteY15" fmla="*/ 299810 h 1256669"/>
                  <a:gd name="connsiteX16" fmla="*/ 284922 w 1673190"/>
                  <a:gd name="connsiteY16" fmla="*/ 438716 h 1256669"/>
                  <a:gd name="connsiteX17" fmla="*/ 45209 w 1673190"/>
                  <a:gd name="connsiteY17" fmla="*/ 414110 h 1256669"/>
                  <a:gd name="connsiteX18" fmla="*/ 16634 w 1673190"/>
                  <a:gd name="connsiteY18" fmla="*/ 534760 h 1256669"/>
                  <a:gd name="connsiteX19" fmla="*/ 276984 w 1673190"/>
                  <a:gd name="connsiteY19" fmla="*/ 645885 h 1256669"/>
                  <a:gd name="connsiteX20" fmla="*/ 365090 w 1673190"/>
                  <a:gd name="connsiteY20" fmla="*/ 709385 h 1256669"/>
                  <a:gd name="connsiteX21" fmla="*/ 677828 w 1673190"/>
                  <a:gd name="connsiteY21" fmla="*/ 809398 h 1256669"/>
                  <a:gd name="connsiteX22" fmla="*/ 829434 w 1673190"/>
                  <a:gd name="connsiteY22" fmla="*/ 483960 h 1256669"/>
                  <a:gd name="connsiteX23" fmla="*/ 661953 w 1673190"/>
                  <a:gd name="connsiteY23" fmla="*/ 808603 h 1256669"/>
                  <a:gd name="connsiteX24" fmla="*/ 1152491 w 1673190"/>
                  <a:gd name="connsiteY24" fmla="*/ 1253898 h 1256669"/>
                  <a:gd name="connsiteX25" fmla="*/ 1245359 w 1673190"/>
                  <a:gd name="connsiteY25" fmla="*/ 1226910 h 1256669"/>
                  <a:gd name="connsiteX26" fmla="*/ 1100898 w 1673190"/>
                  <a:gd name="connsiteY26" fmla="*/ 1108642 h 1256669"/>
                  <a:gd name="connsiteX27" fmla="*/ 1123916 w 1673190"/>
                  <a:gd name="connsiteY27" fmla="*/ 1180077 h 1256669"/>
                  <a:gd name="connsiteX28" fmla="*/ 1140584 w 1673190"/>
                  <a:gd name="connsiteY28" fmla="*/ 1058635 h 1256669"/>
                  <a:gd name="connsiteX29" fmla="*/ 1307272 w 1673190"/>
                  <a:gd name="connsiteY29" fmla="*/ 1111817 h 1256669"/>
                  <a:gd name="connsiteX30" fmla="*/ 1249328 w 1673190"/>
                  <a:gd name="connsiteY30" fmla="*/ 922903 h 1256669"/>
                  <a:gd name="connsiteX31" fmla="*/ 1439034 w 1673190"/>
                  <a:gd name="connsiteY31" fmla="*/ 953860 h 1256669"/>
                  <a:gd name="connsiteX32" fmla="*/ 1540634 w 1673190"/>
                  <a:gd name="connsiteY32" fmla="*/ 960211 h 1256669"/>
                  <a:gd name="connsiteX33" fmla="*/ 1430303 w 1673190"/>
                  <a:gd name="connsiteY33" fmla="*/ 766535 h 1256669"/>
                  <a:gd name="connsiteX34" fmla="*/ 1615246 w 1673190"/>
                  <a:gd name="connsiteY34" fmla="*/ 724467 h 1256669"/>
                  <a:gd name="connsiteX35" fmla="*/ 1673190 w 1673190"/>
                  <a:gd name="connsiteY35" fmla="*/ 702241 h 1256669"/>
                  <a:gd name="connsiteX0" fmla="*/ 1673190 w 1673190"/>
                  <a:gd name="connsiteY0" fmla="*/ 712405 h 1266833"/>
                  <a:gd name="connsiteX1" fmla="*/ 945322 w 1673190"/>
                  <a:gd name="connsiteY1" fmla="*/ 421893 h 1266833"/>
                  <a:gd name="connsiteX2" fmla="*/ 850072 w 1673190"/>
                  <a:gd name="connsiteY2" fmla="*/ 198056 h 1266833"/>
                  <a:gd name="connsiteX3" fmla="*/ 820703 w 1673190"/>
                  <a:gd name="connsiteY3" fmla="*/ 59149 h 1266833"/>
                  <a:gd name="connsiteX4" fmla="*/ 667509 w 1673190"/>
                  <a:gd name="connsiteY4" fmla="*/ 68674 h 1266833"/>
                  <a:gd name="connsiteX5" fmla="*/ 675446 w 1673190"/>
                  <a:gd name="connsiteY5" fmla="*/ 233774 h 1266833"/>
                  <a:gd name="connsiteX6" fmla="*/ 618296 w 1673190"/>
                  <a:gd name="connsiteY6" fmla="*/ 384587 h 1266833"/>
                  <a:gd name="connsiteX7" fmla="*/ 663539 w 1673190"/>
                  <a:gd name="connsiteY7" fmla="*/ 235361 h 1266833"/>
                  <a:gd name="connsiteX8" fmla="*/ 308734 w 1673190"/>
                  <a:gd name="connsiteY8" fmla="*/ 46449 h 1266833"/>
                  <a:gd name="connsiteX9" fmla="*/ 242059 w 1673190"/>
                  <a:gd name="connsiteY9" fmla="*/ 140905 h 1266833"/>
                  <a:gd name="connsiteX10" fmla="*/ 392871 w 1673190"/>
                  <a:gd name="connsiteY10" fmla="*/ 259174 h 1266833"/>
                  <a:gd name="connsiteX11" fmla="*/ 435734 w 1673190"/>
                  <a:gd name="connsiteY11" fmla="*/ 285368 h 1266833"/>
                  <a:gd name="connsiteX12" fmla="*/ 334134 w 1673190"/>
                  <a:gd name="connsiteY12" fmla="*/ 456024 h 1266833"/>
                  <a:gd name="connsiteX13" fmla="*/ 439702 w 1673190"/>
                  <a:gd name="connsiteY13" fmla="*/ 285368 h 1266833"/>
                  <a:gd name="connsiteX14" fmla="*/ 138078 w 1673190"/>
                  <a:gd name="connsiteY14" fmla="*/ 190911 h 1266833"/>
                  <a:gd name="connsiteX15" fmla="*/ 54734 w 1673190"/>
                  <a:gd name="connsiteY15" fmla="*/ 309974 h 1266833"/>
                  <a:gd name="connsiteX16" fmla="*/ 284922 w 1673190"/>
                  <a:gd name="connsiteY16" fmla="*/ 448880 h 1266833"/>
                  <a:gd name="connsiteX17" fmla="*/ 45209 w 1673190"/>
                  <a:gd name="connsiteY17" fmla="*/ 424274 h 1266833"/>
                  <a:gd name="connsiteX18" fmla="*/ 16634 w 1673190"/>
                  <a:gd name="connsiteY18" fmla="*/ 544924 h 1266833"/>
                  <a:gd name="connsiteX19" fmla="*/ 276984 w 1673190"/>
                  <a:gd name="connsiteY19" fmla="*/ 656049 h 1266833"/>
                  <a:gd name="connsiteX20" fmla="*/ 365090 w 1673190"/>
                  <a:gd name="connsiteY20" fmla="*/ 719549 h 1266833"/>
                  <a:gd name="connsiteX21" fmla="*/ 677828 w 1673190"/>
                  <a:gd name="connsiteY21" fmla="*/ 819562 h 1266833"/>
                  <a:gd name="connsiteX22" fmla="*/ 829434 w 1673190"/>
                  <a:gd name="connsiteY22" fmla="*/ 494124 h 1266833"/>
                  <a:gd name="connsiteX23" fmla="*/ 661953 w 1673190"/>
                  <a:gd name="connsiteY23" fmla="*/ 818767 h 1266833"/>
                  <a:gd name="connsiteX24" fmla="*/ 1152491 w 1673190"/>
                  <a:gd name="connsiteY24" fmla="*/ 1264062 h 1266833"/>
                  <a:gd name="connsiteX25" fmla="*/ 1245359 w 1673190"/>
                  <a:gd name="connsiteY25" fmla="*/ 1237074 h 1266833"/>
                  <a:gd name="connsiteX26" fmla="*/ 1100898 w 1673190"/>
                  <a:gd name="connsiteY26" fmla="*/ 1118806 h 1266833"/>
                  <a:gd name="connsiteX27" fmla="*/ 1123916 w 1673190"/>
                  <a:gd name="connsiteY27" fmla="*/ 1190241 h 1266833"/>
                  <a:gd name="connsiteX28" fmla="*/ 1140584 w 1673190"/>
                  <a:gd name="connsiteY28" fmla="*/ 1068799 h 1266833"/>
                  <a:gd name="connsiteX29" fmla="*/ 1307272 w 1673190"/>
                  <a:gd name="connsiteY29" fmla="*/ 1121981 h 1266833"/>
                  <a:gd name="connsiteX30" fmla="*/ 1249328 w 1673190"/>
                  <a:gd name="connsiteY30" fmla="*/ 933067 h 1266833"/>
                  <a:gd name="connsiteX31" fmla="*/ 1439034 w 1673190"/>
                  <a:gd name="connsiteY31" fmla="*/ 964024 h 1266833"/>
                  <a:gd name="connsiteX32" fmla="*/ 1540634 w 1673190"/>
                  <a:gd name="connsiteY32" fmla="*/ 970375 h 1266833"/>
                  <a:gd name="connsiteX33" fmla="*/ 1430303 w 1673190"/>
                  <a:gd name="connsiteY33" fmla="*/ 776699 h 1266833"/>
                  <a:gd name="connsiteX34" fmla="*/ 1615246 w 1673190"/>
                  <a:gd name="connsiteY34" fmla="*/ 734631 h 1266833"/>
                  <a:gd name="connsiteX35" fmla="*/ 1673190 w 1673190"/>
                  <a:gd name="connsiteY35" fmla="*/ 712405 h 1266833"/>
                  <a:gd name="connsiteX0" fmla="*/ 1673190 w 1673190"/>
                  <a:gd name="connsiteY0" fmla="*/ 683487 h 1237915"/>
                  <a:gd name="connsiteX1" fmla="*/ 945322 w 1673190"/>
                  <a:gd name="connsiteY1" fmla="*/ 392975 h 1237915"/>
                  <a:gd name="connsiteX2" fmla="*/ 840547 w 1673190"/>
                  <a:gd name="connsiteY2" fmla="*/ 185807 h 1237915"/>
                  <a:gd name="connsiteX3" fmla="*/ 820703 w 1673190"/>
                  <a:gd name="connsiteY3" fmla="*/ 30231 h 1237915"/>
                  <a:gd name="connsiteX4" fmla="*/ 667509 w 1673190"/>
                  <a:gd name="connsiteY4" fmla="*/ 39756 h 1237915"/>
                  <a:gd name="connsiteX5" fmla="*/ 675446 w 1673190"/>
                  <a:gd name="connsiteY5" fmla="*/ 204856 h 1237915"/>
                  <a:gd name="connsiteX6" fmla="*/ 618296 w 1673190"/>
                  <a:gd name="connsiteY6" fmla="*/ 355669 h 1237915"/>
                  <a:gd name="connsiteX7" fmla="*/ 663539 w 1673190"/>
                  <a:gd name="connsiteY7" fmla="*/ 206443 h 1237915"/>
                  <a:gd name="connsiteX8" fmla="*/ 308734 w 1673190"/>
                  <a:gd name="connsiteY8" fmla="*/ 17531 h 1237915"/>
                  <a:gd name="connsiteX9" fmla="*/ 242059 w 1673190"/>
                  <a:gd name="connsiteY9" fmla="*/ 111987 h 1237915"/>
                  <a:gd name="connsiteX10" fmla="*/ 392871 w 1673190"/>
                  <a:gd name="connsiteY10" fmla="*/ 230256 h 1237915"/>
                  <a:gd name="connsiteX11" fmla="*/ 435734 w 1673190"/>
                  <a:gd name="connsiteY11" fmla="*/ 256450 h 1237915"/>
                  <a:gd name="connsiteX12" fmla="*/ 334134 w 1673190"/>
                  <a:gd name="connsiteY12" fmla="*/ 427106 h 1237915"/>
                  <a:gd name="connsiteX13" fmla="*/ 439702 w 1673190"/>
                  <a:gd name="connsiteY13" fmla="*/ 256450 h 1237915"/>
                  <a:gd name="connsiteX14" fmla="*/ 138078 w 1673190"/>
                  <a:gd name="connsiteY14" fmla="*/ 161993 h 1237915"/>
                  <a:gd name="connsiteX15" fmla="*/ 54734 w 1673190"/>
                  <a:gd name="connsiteY15" fmla="*/ 281056 h 1237915"/>
                  <a:gd name="connsiteX16" fmla="*/ 284922 w 1673190"/>
                  <a:gd name="connsiteY16" fmla="*/ 419962 h 1237915"/>
                  <a:gd name="connsiteX17" fmla="*/ 45209 w 1673190"/>
                  <a:gd name="connsiteY17" fmla="*/ 395356 h 1237915"/>
                  <a:gd name="connsiteX18" fmla="*/ 16634 w 1673190"/>
                  <a:gd name="connsiteY18" fmla="*/ 516006 h 1237915"/>
                  <a:gd name="connsiteX19" fmla="*/ 276984 w 1673190"/>
                  <a:gd name="connsiteY19" fmla="*/ 627131 h 1237915"/>
                  <a:gd name="connsiteX20" fmla="*/ 365090 w 1673190"/>
                  <a:gd name="connsiteY20" fmla="*/ 690631 h 1237915"/>
                  <a:gd name="connsiteX21" fmla="*/ 677828 w 1673190"/>
                  <a:gd name="connsiteY21" fmla="*/ 790644 h 1237915"/>
                  <a:gd name="connsiteX22" fmla="*/ 829434 w 1673190"/>
                  <a:gd name="connsiteY22" fmla="*/ 465206 h 1237915"/>
                  <a:gd name="connsiteX23" fmla="*/ 661953 w 1673190"/>
                  <a:gd name="connsiteY23" fmla="*/ 789849 h 1237915"/>
                  <a:gd name="connsiteX24" fmla="*/ 1152491 w 1673190"/>
                  <a:gd name="connsiteY24" fmla="*/ 1235144 h 1237915"/>
                  <a:gd name="connsiteX25" fmla="*/ 1245359 w 1673190"/>
                  <a:gd name="connsiteY25" fmla="*/ 1208156 h 1237915"/>
                  <a:gd name="connsiteX26" fmla="*/ 1100898 w 1673190"/>
                  <a:gd name="connsiteY26" fmla="*/ 1089888 h 1237915"/>
                  <a:gd name="connsiteX27" fmla="*/ 1123916 w 1673190"/>
                  <a:gd name="connsiteY27" fmla="*/ 1161323 h 1237915"/>
                  <a:gd name="connsiteX28" fmla="*/ 1140584 w 1673190"/>
                  <a:gd name="connsiteY28" fmla="*/ 1039881 h 1237915"/>
                  <a:gd name="connsiteX29" fmla="*/ 1307272 w 1673190"/>
                  <a:gd name="connsiteY29" fmla="*/ 1093063 h 1237915"/>
                  <a:gd name="connsiteX30" fmla="*/ 1249328 w 1673190"/>
                  <a:gd name="connsiteY30" fmla="*/ 904149 h 1237915"/>
                  <a:gd name="connsiteX31" fmla="*/ 1439034 w 1673190"/>
                  <a:gd name="connsiteY31" fmla="*/ 935106 h 1237915"/>
                  <a:gd name="connsiteX32" fmla="*/ 1540634 w 1673190"/>
                  <a:gd name="connsiteY32" fmla="*/ 941457 h 1237915"/>
                  <a:gd name="connsiteX33" fmla="*/ 1430303 w 1673190"/>
                  <a:gd name="connsiteY33" fmla="*/ 747781 h 1237915"/>
                  <a:gd name="connsiteX34" fmla="*/ 1615246 w 1673190"/>
                  <a:gd name="connsiteY34" fmla="*/ 705713 h 1237915"/>
                  <a:gd name="connsiteX35" fmla="*/ 1673190 w 1673190"/>
                  <a:gd name="connsiteY35" fmla="*/ 683487 h 1237915"/>
                  <a:gd name="connsiteX0" fmla="*/ 1673190 w 1673190"/>
                  <a:gd name="connsiteY0" fmla="*/ 681238 h 1235666"/>
                  <a:gd name="connsiteX1" fmla="*/ 945322 w 1673190"/>
                  <a:gd name="connsiteY1" fmla="*/ 390726 h 1235666"/>
                  <a:gd name="connsiteX2" fmla="*/ 840547 w 1673190"/>
                  <a:gd name="connsiteY2" fmla="*/ 183558 h 1235666"/>
                  <a:gd name="connsiteX3" fmla="*/ 820703 w 1673190"/>
                  <a:gd name="connsiteY3" fmla="*/ 27982 h 1235666"/>
                  <a:gd name="connsiteX4" fmla="*/ 667509 w 1673190"/>
                  <a:gd name="connsiteY4" fmla="*/ 37507 h 1235666"/>
                  <a:gd name="connsiteX5" fmla="*/ 675446 w 1673190"/>
                  <a:gd name="connsiteY5" fmla="*/ 202607 h 1235666"/>
                  <a:gd name="connsiteX6" fmla="*/ 618296 w 1673190"/>
                  <a:gd name="connsiteY6" fmla="*/ 353420 h 1235666"/>
                  <a:gd name="connsiteX7" fmla="*/ 663539 w 1673190"/>
                  <a:gd name="connsiteY7" fmla="*/ 204194 h 1235666"/>
                  <a:gd name="connsiteX8" fmla="*/ 308734 w 1673190"/>
                  <a:gd name="connsiteY8" fmla="*/ 15282 h 1235666"/>
                  <a:gd name="connsiteX9" fmla="*/ 242059 w 1673190"/>
                  <a:gd name="connsiteY9" fmla="*/ 109738 h 1235666"/>
                  <a:gd name="connsiteX10" fmla="*/ 392871 w 1673190"/>
                  <a:gd name="connsiteY10" fmla="*/ 228007 h 1235666"/>
                  <a:gd name="connsiteX11" fmla="*/ 435734 w 1673190"/>
                  <a:gd name="connsiteY11" fmla="*/ 254201 h 1235666"/>
                  <a:gd name="connsiteX12" fmla="*/ 334134 w 1673190"/>
                  <a:gd name="connsiteY12" fmla="*/ 424857 h 1235666"/>
                  <a:gd name="connsiteX13" fmla="*/ 439702 w 1673190"/>
                  <a:gd name="connsiteY13" fmla="*/ 254201 h 1235666"/>
                  <a:gd name="connsiteX14" fmla="*/ 138078 w 1673190"/>
                  <a:gd name="connsiteY14" fmla="*/ 159744 h 1235666"/>
                  <a:gd name="connsiteX15" fmla="*/ 54734 w 1673190"/>
                  <a:gd name="connsiteY15" fmla="*/ 278807 h 1235666"/>
                  <a:gd name="connsiteX16" fmla="*/ 284922 w 1673190"/>
                  <a:gd name="connsiteY16" fmla="*/ 417713 h 1235666"/>
                  <a:gd name="connsiteX17" fmla="*/ 45209 w 1673190"/>
                  <a:gd name="connsiteY17" fmla="*/ 393107 h 1235666"/>
                  <a:gd name="connsiteX18" fmla="*/ 16634 w 1673190"/>
                  <a:gd name="connsiteY18" fmla="*/ 513757 h 1235666"/>
                  <a:gd name="connsiteX19" fmla="*/ 276984 w 1673190"/>
                  <a:gd name="connsiteY19" fmla="*/ 624882 h 1235666"/>
                  <a:gd name="connsiteX20" fmla="*/ 365090 w 1673190"/>
                  <a:gd name="connsiteY20" fmla="*/ 688382 h 1235666"/>
                  <a:gd name="connsiteX21" fmla="*/ 677828 w 1673190"/>
                  <a:gd name="connsiteY21" fmla="*/ 788395 h 1235666"/>
                  <a:gd name="connsiteX22" fmla="*/ 829434 w 1673190"/>
                  <a:gd name="connsiteY22" fmla="*/ 462957 h 1235666"/>
                  <a:gd name="connsiteX23" fmla="*/ 661953 w 1673190"/>
                  <a:gd name="connsiteY23" fmla="*/ 787600 h 1235666"/>
                  <a:gd name="connsiteX24" fmla="*/ 1152491 w 1673190"/>
                  <a:gd name="connsiteY24" fmla="*/ 1232895 h 1235666"/>
                  <a:gd name="connsiteX25" fmla="*/ 1245359 w 1673190"/>
                  <a:gd name="connsiteY25" fmla="*/ 1205907 h 1235666"/>
                  <a:gd name="connsiteX26" fmla="*/ 1100898 w 1673190"/>
                  <a:gd name="connsiteY26" fmla="*/ 1087639 h 1235666"/>
                  <a:gd name="connsiteX27" fmla="*/ 1123916 w 1673190"/>
                  <a:gd name="connsiteY27" fmla="*/ 1159074 h 1235666"/>
                  <a:gd name="connsiteX28" fmla="*/ 1140584 w 1673190"/>
                  <a:gd name="connsiteY28" fmla="*/ 1037632 h 1235666"/>
                  <a:gd name="connsiteX29" fmla="*/ 1307272 w 1673190"/>
                  <a:gd name="connsiteY29" fmla="*/ 1090814 h 1235666"/>
                  <a:gd name="connsiteX30" fmla="*/ 1249328 w 1673190"/>
                  <a:gd name="connsiteY30" fmla="*/ 901900 h 1235666"/>
                  <a:gd name="connsiteX31" fmla="*/ 1439034 w 1673190"/>
                  <a:gd name="connsiteY31" fmla="*/ 932857 h 1235666"/>
                  <a:gd name="connsiteX32" fmla="*/ 1540634 w 1673190"/>
                  <a:gd name="connsiteY32" fmla="*/ 939208 h 1235666"/>
                  <a:gd name="connsiteX33" fmla="*/ 1430303 w 1673190"/>
                  <a:gd name="connsiteY33" fmla="*/ 745532 h 1235666"/>
                  <a:gd name="connsiteX34" fmla="*/ 1615246 w 1673190"/>
                  <a:gd name="connsiteY34" fmla="*/ 703464 h 1235666"/>
                  <a:gd name="connsiteX35" fmla="*/ 1673190 w 1673190"/>
                  <a:gd name="connsiteY35" fmla="*/ 681238 h 1235666"/>
                  <a:gd name="connsiteX0" fmla="*/ 1673190 w 1673190"/>
                  <a:gd name="connsiteY0" fmla="*/ 687394 h 1241822"/>
                  <a:gd name="connsiteX1" fmla="*/ 945322 w 1673190"/>
                  <a:gd name="connsiteY1" fmla="*/ 396882 h 1241822"/>
                  <a:gd name="connsiteX2" fmla="*/ 840547 w 1673190"/>
                  <a:gd name="connsiteY2" fmla="*/ 189714 h 1241822"/>
                  <a:gd name="connsiteX3" fmla="*/ 827847 w 1673190"/>
                  <a:gd name="connsiteY3" fmla="*/ 19851 h 1241822"/>
                  <a:gd name="connsiteX4" fmla="*/ 667509 w 1673190"/>
                  <a:gd name="connsiteY4" fmla="*/ 43663 h 1241822"/>
                  <a:gd name="connsiteX5" fmla="*/ 675446 w 1673190"/>
                  <a:gd name="connsiteY5" fmla="*/ 208763 h 1241822"/>
                  <a:gd name="connsiteX6" fmla="*/ 618296 w 1673190"/>
                  <a:gd name="connsiteY6" fmla="*/ 359576 h 1241822"/>
                  <a:gd name="connsiteX7" fmla="*/ 663539 w 1673190"/>
                  <a:gd name="connsiteY7" fmla="*/ 210350 h 1241822"/>
                  <a:gd name="connsiteX8" fmla="*/ 308734 w 1673190"/>
                  <a:gd name="connsiteY8" fmla="*/ 21438 h 1241822"/>
                  <a:gd name="connsiteX9" fmla="*/ 242059 w 1673190"/>
                  <a:gd name="connsiteY9" fmla="*/ 115894 h 1241822"/>
                  <a:gd name="connsiteX10" fmla="*/ 392871 w 1673190"/>
                  <a:gd name="connsiteY10" fmla="*/ 234163 h 1241822"/>
                  <a:gd name="connsiteX11" fmla="*/ 435734 w 1673190"/>
                  <a:gd name="connsiteY11" fmla="*/ 260357 h 1241822"/>
                  <a:gd name="connsiteX12" fmla="*/ 334134 w 1673190"/>
                  <a:gd name="connsiteY12" fmla="*/ 431013 h 1241822"/>
                  <a:gd name="connsiteX13" fmla="*/ 439702 w 1673190"/>
                  <a:gd name="connsiteY13" fmla="*/ 260357 h 1241822"/>
                  <a:gd name="connsiteX14" fmla="*/ 138078 w 1673190"/>
                  <a:gd name="connsiteY14" fmla="*/ 165900 h 1241822"/>
                  <a:gd name="connsiteX15" fmla="*/ 54734 w 1673190"/>
                  <a:gd name="connsiteY15" fmla="*/ 284963 h 1241822"/>
                  <a:gd name="connsiteX16" fmla="*/ 284922 w 1673190"/>
                  <a:gd name="connsiteY16" fmla="*/ 423869 h 1241822"/>
                  <a:gd name="connsiteX17" fmla="*/ 45209 w 1673190"/>
                  <a:gd name="connsiteY17" fmla="*/ 399263 h 1241822"/>
                  <a:gd name="connsiteX18" fmla="*/ 16634 w 1673190"/>
                  <a:gd name="connsiteY18" fmla="*/ 519913 h 1241822"/>
                  <a:gd name="connsiteX19" fmla="*/ 276984 w 1673190"/>
                  <a:gd name="connsiteY19" fmla="*/ 631038 h 1241822"/>
                  <a:gd name="connsiteX20" fmla="*/ 365090 w 1673190"/>
                  <a:gd name="connsiteY20" fmla="*/ 694538 h 1241822"/>
                  <a:gd name="connsiteX21" fmla="*/ 677828 w 1673190"/>
                  <a:gd name="connsiteY21" fmla="*/ 794551 h 1241822"/>
                  <a:gd name="connsiteX22" fmla="*/ 829434 w 1673190"/>
                  <a:gd name="connsiteY22" fmla="*/ 469113 h 1241822"/>
                  <a:gd name="connsiteX23" fmla="*/ 661953 w 1673190"/>
                  <a:gd name="connsiteY23" fmla="*/ 793756 h 1241822"/>
                  <a:gd name="connsiteX24" fmla="*/ 1152491 w 1673190"/>
                  <a:gd name="connsiteY24" fmla="*/ 1239051 h 1241822"/>
                  <a:gd name="connsiteX25" fmla="*/ 1245359 w 1673190"/>
                  <a:gd name="connsiteY25" fmla="*/ 1212063 h 1241822"/>
                  <a:gd name="connsiteX26" fmla="*/ 1100898 w 1673190"/>
                  <a:gd name="connsiteY26" fmla="*/ 1093795 h 1241822"/>
                  <a:gd name="connsiteX27" fmla="*/ 1123916 w 1673190"/>
                  <a:gd name="connsiteY27" fmla="*/ 1165230 h 1241822"/>
                  <a:gd name="connsiteX28" fmla="*/ 1140584 w 1673190"/>
                  <a:gd name="connsiteY28" fmla="*/ 1043788 h 1241822"/>
                  <a:gd name="connsiteX29" fmla="*/ 1307272 w 1673190"/>
                  <a:gd name="connsiteY29" fmla="*/ 1096970 h 1241822"/>
                  <a:gd name="connsiteX30" fmla="*/ 1249328 w 1673190"/>
                  <a:gd name="connsiteY30" fmla="*/ 908056 h 1241822"/>
                  <a:gd name="connsiteX31" fmla="*/ 1439034 w 1673190"/>
                  <a:gd name="connsiteY31" fmla="*/ 939013 h 1241822"/>
                  <a:gd name="connsiteX32" fmla="*/ 1540634 w 1673190"/>
                  <a:gd name="connsiteY32" fmla="*/ 945364 h 1241822"/>
                  <a:gd name="connsiteX33" fmla="*/ 1430303 w 1673190"/>
                  <a:gd name="connsiteY33" fmla="*/ 751688 h 1241822"/>
                  <a:gd name="connsiteX34" fmla="*/ 1615246 w 1673190"/>
                  <a:gd name="connsiteY34" fmla="*/ 709620 h 1241822"/>
                  <a:gd name="connsiteX35" fmla="*/ 1673190 w 1673190"/>
                  <a:gd name="connsiteY35" fmla="*/ 687394 h 1241822"/>
                  <a:gd name="connsiteX0" fmla="*/ 1673190 w 1673190"/>
                  <a:gd name="connsiteY0" fmla="*/ 685665 h 1240093"/>
                  <a:gd name="connsiteX1" fmla="*/ 945322 w 1673190"/>
                  <a:gd name="connsiteY1" fmla="*/ 395153 h 1240093"/>
                  <a:gd name="connsiteX2" fmla="*/ 840547 w 1673190"/>
                  <a:gd name="connsiteY2" fmla="*/ 187985 h 1240093"/>
                  <a:gd name="connsiteX3" fmla="*/ 827847 w 1673190"/>
                  <a:gd name="connsiteY3" fmla="*/ 18122 h 1240093"/>
                  <a:gd name="connsiteX4" fmla="*/ 667509 w 1673190"/>
                  <a:gd name="connsiteY4" fmla="*/ 41934 h 1240093"/>
                  <a:gd name="connsiteX5" fmla="*/ 675446 w 1673190"/>
                  <a:gd name="connsiteY5" fmla="*/ 207034 h 1240093"/>
                  <a:gd name="connsiteX6" fmla="*/ 618296 w 1673190"/>
                  <a:gd name="connsiteY6" fmla="*/ 357847 h 1240093"/>
                  <a:gd name="connsiteX7" fmla="*/ 663539 w 1673190"/>
                  <a:gd name="connsiteY7" fmla="*/ 208621 h 1240093"/>
                  <a:gd name="connsiteX8" fmla="*/ 308734 w 1673190"/>
                  <a:gd name="connsiteY8" fmla="*/ 19709 h 1240093"/>
                  <a:gd name="connsiteX9" fmla="*/ 242059 w 1673190"/>
                  <a:gd name="connsiteY9" fmla="*/ 114165 h 1240093"/>
                  <a:gd name="connsiteX10" fmla="*/ 392871 w 1673190"/>
                  <a:gd name="connsiteY10" fmla="*/ 232434 h 1240093"/>
                  <a:gd name="connsiteX11" fmla="*/ 435734 w 1673190"/>
                  <a:gd name="connsiteY11" fmla="*/ 258628 h 1240093"/>
                  <a:gd name="connsiteX12" fmla="*/ 334134 w 1673190"/>
                  <a:gd name="connsiteY12" fmla="*/ 429284 h 1240093"/>
                  <a:gd name="connsiteX13" fmla="*/ 439702 w 1673190"/>
                  <a:gd name="connsiteY13" fmla="*/ 258628 h 1240093"/>
                  <a:gd name="connsiteX14" fmla="*/ 138078 w 1673190"/>
                  <a:gd name="connsiteY14" fmla="*/ 164171 h 1240093"/>
                  <a:gd name="connsiteX15" fmla="*/ 54734 w 1673190"/>
                  <a:gd name="connsiteY15" fmla="*/ 283234 h 1240093"/>
                  <a:gd name="connsiteX16" fmla="*/ 284922 w 1673190"/>
                  <a:gd name="connsiteY16" fmla="*/ 422140 h 1240093"/>
                  <a:gd name="connsiteX17" fmla="*/ 45209 w 1673190"/>
                  <a:gd name="connsiteY17" fmla="*/ 397534 h 1240093"/>
                  <a:gd name="connsiteX18" fmla="*/ 16634 w 1673190"/>
                  <a:gd name="connsiteY18" fmla="*/ 518184 h 1240093"/>
                  <a:gd name="connsiteX19" fmla="*/ 276984 w 1673190"/>
                  <a:gd name="connsiteY19" fmla="*/ 629309 h 1240093"/>
                  <a:gd name="connsiteX20" fmla="*/ 365090 w 1673190"/>
                  <a:gd name="connsiteY20" fmla="*/ 692809 h 1240093"/>
                  <a:gd name="connsiteX21" fmla="*/ 677828 w 1673190"/>
                  <a:gd name="connsiteY21" fmla="*/ 792822 h 1240093"/>
                  <a:gd name="connsiteX22" fmla="*/ 829434 w 1673190"/>
                  <a:gd name="connsiteY22" fmla="*/ 467384 h 1240093"/>
                  <a:gd name="connsiteX23" fmla="*/ 661953 w 1673190"/>
                  <a:gd name="connsiteY23" fmla="*/ 792027 h 1240093"/>
                  <a:gd name="connsiteX24" fmla="*/ 1152491 w 1673190"/>
                  <a:gd name="connsiteY24" fmla="*/ 1237322 h 1240093"/>
                  <a:gd name="connsiteX25" fmla="*/ 1245359 w 1673190"/>
                  <a:gd name="connsiteY25" fmla="*/ 1210334 h 1240093"/>
                  <a:gd name="connsiteX26" fmla="*/ 1100898 w 1673190"/>
                  <a:gd name="connsiteY26" fmla="*/ 1092066 h 1240093"/>
                  <a:gd name="connsiteX27" fmla="*/ 1123916 w 1673190"/>
                  <a:gd name="connsiteY27" fmla="*/ 1163501 h 1240093"/>
                  <a:gd name="connsiteX28" fmla="*/ 1140584 w 1673190"/>
                  <a:gd name="connsiteY28" fmla="*/ 1042059 h 1240093"/>
                  <a:gd name="connsiteX29" fmla="*/ 1307272 w 1673190"/>
                  <a:gd name="connsiteY29" fmla="*/ 1095241 h 1240093"/>
                  <a:gd name="connsiteX30" fmla="*/ 1249328 w 1673190"/>
                  <a:gd name="connsiteY30" fmla="*/ 906327 h 1240093"/>
                  <a:gd name="connsiteX31" fmla="*/ 1439034 w 1673190"/>
                  <a:gd name="connsiteY31" fmla="*/ 937284 h 1240093"/>
                  <a:gd name="connsiteX32" fmla="*/ 1540634 w 1673190"/>
                  <a:gd name="connsiteY32" fmla="*/ 943635 h 1240093"/>
                  <a:gd name="connsiteX33" fmla="*/ 1430303 w 1673190"/>
                  <a:gd name="connsiteY33" fmla="*/ 749959 h 1240093"/>
                  <a:gd name="connsiteX34" fmla="*/ 1615246 w 1673190"/>
                  <a:gd name="connsiteY34" fmla="*/ 707891 h 1240093"/>
                  <a:gd name="connsiteX35" fmla="*/ 1673190 w 1673190"/>
                  <a:gd name="connsiteY35" fmla="*/ 685665 h 1240093"/>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8489 w 1678489"/>
                  <a:gd name="connsiteY0" fmla="*/ 691936 h 1246364"/>
                  <a:gd name="connsiteX1" fmla="*/ 950621 w 1678489"/>
                  <a:gd name="connsiteY1" fmla="*/ 401424 h 1246364"/>
                  <a:gd name="connsiteX2" fmla="*/ 845846 w 1678489"/>
                  <a:gd name="connsiteY2" fmla="*/ 194256 h 1246364"/>
                  <a:gd name="connsiteX3" fmla="*/ 833146 w 1678489"/>
                  <a:gd name="connsiteY3" fmla="*/ 24393 h 1246364"/>
                  <a:gd name="connsiteX4" fmla="*/ 672808 w 1678489"/>
                  <a:gd name="connsiteY4" fmla="*/ 48205 h 1246364"/>
                  <a:gd name="connsiteX5" fmla="*/ 680745 w 1678489"/>
                  <a:gd name="connsiteY5" fmla="*/ 213305 h 1246364"/>
                  <a:gd name="connsiteX6" fmla="*/ 623595 w 1678489"/>
                  <a:gd name="connsiteY6" fmla="*/ 364118 h 1246364"/>
                  <a:gd name="connsiteX7" fmla="*/ 668838 w 1678489"/>
                  <a:gd name="connsiteY7" fmla="*/ 214892 h 1246364"/>
                  <a:gd name="connsiteX8" fmla="*/ 314033 w 1678489"/>
                  <a:gd name="connsiteY8" fmla="*/ 25980 h 1246364"/>
                  <a:gd name="connsiteX9" fmla="*/ 247358 w 1678489"/>
                  <a:gd name="connsiteY9" fmla="*/ 120436 h 1246364"/>
                  <a:gd name="connsiteX10" fmla="*/ 398170 w 1678489"/>
                  <a:gd name="connsiteY10" fmla="*/ 238705 h 1246364"/>
                  <a:gd name="connsiteX11" fmla="*/ 441033 w 1678489"/>
                  <a:gd name="connsiteY11" fmla="*/ 264899 h 1246364"/>
                  <a:gd name="connsiteX12" fmla="*/ 339433 w 1678489"/>
                  <a:gd name="connsiteY12" fmla="*/ 435555 h 1246364"/>
                  <a:gd name="connsiteX13" fmla="*/ 445001 w 1678489"/>
                  <a:gd name="connsiteY13" fmla="*/ 264899 h 1246364"/>
                  <a:gd name="connsiteX14" fmla="*/ 143377 w 1678489"/>
                  <a:gd name="connsiteY14" fmla="*/ 170442 h 1246364"/>
                  <a:gd name="connsiteX15" fmla="*/ 60033 w 1678489"/>
                  <a:gd name="connsiteY15" fmla="*/ 289505 h 1246364"/>
                  <a:gd name="connsiteX16" fmla="*/ 290221 w 1678489"/>
                  <a:gd name="connsiteY16" fmla="*/ 428411 h 1246364"/>
                  <a:gd name="connsiteX17" fmla="*/ 50508 w 1678489"/>
                  <a:gd name="connsiteY17" fmla="*/ 403805 h 1246364"/>
                  <a:gd name="connsiteX18" fmla="*/ 21933 w 1678489"/>
                  <a:gd name="connsiteY18" fmla="*/ 524455 h 1246364"/>
                  <a:gd name="connsiteX19" fmla="*/ 282283 w 1678489"/>
                  <a:gd name="connsiteY19" fmla="*/ 635580 h 1246364"/>
                  <a:gd name="connsiteX20" fmla="*/ 370389 w 1678489"/>
                  <a:gd name="connsiteY20" fmla="*/ 699080 h 1246364"/>
                  <a:gd name="connsiteX21" fmla="*/ 683127 w 1678489"/>
                  <a:gd name="connsiteY21" fmla="*/ 799093 h 1246364"/>
                  <a:gd name="connsiteX22" fmla="*/ 834733 w 1678489"/>
                  <a:gd name="connsiteY22" fmla="*/ 473655 h 1246364"/>
                  <a:gd name="connsiteX23" fmla="*/ 667252 w 1678489"/>
                  <a:gd name="connsiteY23" fmla="*/ 798298 h 1246364"/>
                  <a:gd name="connsiteX24" fmla="*/ 1157790 w 1678489"/>
                  <a:gd name="connsiteY24" fmla="*/ 1243593 h 1246364"/>
                  <a:gd name="connsiteX25" fmla="*/ 1250658 w 1678489"/>
                  <a:gd name="connsiteY25" fmla="*/ 1216605 h 1246364"/>
                  <a:gd name="connsiteX26" fmla="*/ 1106197 w 1678489"/>
                  <a:gd name="connsiteY26" fmla="*/ 1098337 h 1246364"/>
                  <a:gd name="connsiteX27" fmla="*/ 1129215 w 1678489"/>
                  <a:gd name="connsiteY27" fmla="*/ 1169772 h 1246364"/>
                  <a:gd name="connsiteX28" fmla="*/ 1145883 w 1678489"/>
                  <a:gd name="connsiteY28" fmla="*/ 1048330 h 1246364"/>
                  <a:gd name="connsiteX29" fmla="*/ 1312571 w 1678489"/>
                  <a:gd name="connsiteY29" fmla="*/ 1101512 h 1246364"/>
                  <a:gd name="connsiteX30" fmla="*/ 1254627 w 1678489"/>
                  <a:gd name="connsiteY30" fmla="*/ 912598 h 1246364"/>
                  <a:gd name="connsiteX31" fmla="*/ 1444333 w 1678489"/>
                  <a:gd name="connsiteY31" fmla="*/ 943555 h 1246364"/>
                  <a:gd name="connsiteX32" fmla="*/ 1545933 w 1678489"/>
                  <a:gd name="connsiteY32" fmla="*/ 949906 h 1246364"/>
                  <a:gd name="connsiteX33" fmla="*/ 1435602 w 1678489"/>
                  <a:gd name="connsiteY33" fmla="*/ 756230 h 1246364"/>
                  <a:gd name="connsiteX34" fmla="*/ 1620545 w 1678489"/>
                  <a:gd name="connsiteY34" fmla="*/ 714162 h 1246364"/>
                  <a:gd name="connsiteX35" fmla="*/ 1678489 w 1678489"/>
                  <a:gd name="connsiteY35" fmla="*/ 691936 h 1246364"/>
                  <a:gd name="connsiteX0" fmla="*/ 1684787 w 1684787"/>
                  <a:gd name="connsiteY0" fmla="*/ 691936 h 1246364"/>
                  <a:gd name="connsiteX1" fmla="*/ 956919 w 1684787"/>
                  <a:gd name="connsiteY1" fmla="*/ 401424 h 1246364"/>
                  <a:gd name="connsiteX2" fmla="*/ 852144 w 1684787"/>
                  <a:gd name="connsiteY2" fmla="*/ 194256 h 1246364"/>
                  <a:gd name="connsiteX3" fmla="*/ 839444 w 1684787"/>
                  <a:gd name="connsiteY3" fmla="*/ 24393 h 1246364"/>
                  <a:gd name="connsiteX4" fmla="*/ 679106 w 1684787"/>
                  <a:gd name="connsiteY4" fmla="*/ 48205 h 1246364"/>
                  <a:gd name="connsiteX5" fmla="*/ 687043 w 1684787"/>
                  <a:gd name="connsiteY5" fmla="*/ 213305 h 1246364"/>
                  <a:gd name="connsiteX6" fmla="*/ 629893 w 1684787"/>
                  <a:gd name="connsiteY6" fmla="*/ 364118 h 1246364"/>
                  <a:gd name="connsiteX7" fmla="*/ 675136 w 1684787"/>
                  <a:gd name="connsiteY7" fmla="*/ 214892 h 1246364"/>
                  <a:gd name="connsiteX8" fmla="*/ 320331 w 1684787"/>
                  <a:gd name="connsiteY8" fmla="*/ 25980 h 1246364"/>
                  <a:gd name="connsiteX9" fmla="*/ 253656 w 1684787"/>
                  <a:gd name="connsiteY9" fmla="*/ 120436 h 1246364"/>
                  <a:gd name="connsiteX10" fmla="*/ 404468 w 1684787"/>
                  <a:gd name="connsiteY10" fmla="*/ 238705 h 1246364"/>
                  <a:gd name="connsiteX11" fmla="*/ 447331 w 1684787"/>
                  <a:gd name="connsiteY11" fmla="*/ 264899 h 1246364"/>
                  <a:gd name="connsiteX12" fmla="*/ 345731 w 1684787"/>
                  <a:gd name="connsiteY12" fmla="*/ 435555 h 1246364"/>
                  <a:gd name="connsiteX13" fmla="*/ 451299 w 1684787"/>
                  <a:gd name="connsiteY13" fmla="*/ 264899 h 1246364"/>
                  <a:gd name="connsiteX14" fmla="*/ 149675 w 1684787"/>
                  <a:gd name="connsiteY14" fmla="*/ 170442 h 1246364"/>
                  <a:gd name="connsiteX15" fmla="*/ 66331 w 1684787"/>
                  <a:gd name="connsiteY15" fmla="*/ 289505 h 1246364"/>
                  <a:gd name="connsiteX16" fmla="*/ 296519 w 1684787"/>
                  <a:gd name="connsiteY16" fmla="*/ 428411 h 1246364"/>
                  <a:gd name="connsiteX17" fmla="*/ 56806 w 1684787"/>
                  <a:gd name="connsiteY17" fmla="*/ 403805 h 1246364"/>
                  <a:gd name="connsiteX18" fmla="*/ 28231 w 1684787"/>
                  <a:gd name="connsiteY18" fmla="*/ 524455 h 1246364"/>
                  <a:gd name="connsiteX19" fmla="*/ 288581 w 1684787"/>
                  <a:gd name="connsiteY19" fmla="*/ 635580 h 1246364"/>
                  <a:gd name="connsiteX20" fmla="*/ 376687 w 1684787"/>
                  <a:gd name="connsiteY20" fmla="*/ 699080 h 1246364"/>
                  <a:gd name="connsiteX21" fmla="*/ 689425 w 1684787"/>
                  <a:gd name="connsiteY21" fmla="*/ 799093 h 1246364"/>
                  <a:gd name="connsiteX22" fmla="*/ 841031 w 1684787"/>
                  <a:gd name="connsiteY22" fmla="*/ 473655 h 1246364"/>
                  <a:gd name="connsiteX23" fmla="*/ 673550 w 1684787"/>
                  <a:gd name="connsiteY23" fmla="*/ 798298 h 1246364"/>
                  <a:gd name="connsiteX24" fmla="*/ 1164088 w 1684787"/>
                  <a:gd name="connsiteY24" fmla="*/ 1243593 h 1246364"/>
                  <a:gd name="connsiteX25" fmla="*/ 1256956 w 1684787"/>
                  <a:gd name="connsiteY25" fmla="*/ 1216605 h 1246364"/>
                  <a:gd name="connsiteX26" fmla="*/ 1112495 w 1684787"/>
                  <a:gd name="connsiteY26" fmla="*/ 1098337 h 1246364"/>
                  <a:gd name="connsiteX27" fmla="*/ 1135513 w 1684787"/>
                  <a:gd name="connsiteY27" fmla="*/ 1169772 h 1246364"/>
                  <a:gd name="connsiteX28" fmla="*/ 1152181 w 1684787"/>
                  <a:gd name="connsiteY28" fmla="*/ 1048330 h 1246364"/>
                  <a:gd name="connsiteX29" fmla="*/ 1318869 w 1684787"/>
                  <a:gd name="connsiteY29" fmla="*/ 1101512 h 1246364"/>
                  <a:gd name="connsiteX30" fmla="*/ 1260925 w 1684787"/>
                  <a:gd name="connsiteY30" fmla="*/ 912598 h 1246364"/>
                  <a:gd name="connsiteX31" fmla="*/ 1450631 w 1684787"/>
                  <a:gd name="connsiteY31" fmla="*/ 943555 h 1246364"/>
                  <a:gd name="connsiteX32" fmla="*/ 1552231 w 1684787"/>
                  <a:gd name="connsiteY32" fmla="*/ 949906 h 1246364"/>
                  <a:gd name="connsiteX33" fmla="*/ 1441900 w 1684787"/>
                  <a:gd name="connsiteY33" fmla="*/ 756230 h 1246364"/>
                  <a:gd name="connsiteX34" fmla="*/ 1626843 w 1684787"/>
                  <a:gd name="connsiteY34" fmla="*/ 714162 h 1246364"/>
                  <a:gd name="connsiteX35" fmla="*/ 1684787 w 1684787"/>
                  <a:gd name="connsiteY35" fmla="*/ 691936 h 1246364"/>
                  <a:gd name="connsiteX0" fmla="*/ 1684787 w 1684787"/>
                  <a:gd name="connsiteY0" fmla="*/ 691936 h 1246364"/>
                  <a:gd name="connsiteX1" fmla="*/ 956919 w 1684787"/>
                  <a:gd name="connsiteY1" fmla="*/ 401424 h 1246364"/>
                  <a:gd name="connsiteX2" fmla="*/ 852144 w 1684787"/>
                  <a:gd name="connsiteY2" fmla="*/ 194256 h 1246364"/>
                  <a:gd name="connsiteX3" fmla="*/ 839444 w 1684787"/>
                  <a:gd name="connsiteY3" fmla="*/ 24393 h 1246364"/>
                  <a:gd name="connsiteX4" fmla="*/ 679106 w 1684787"/>
                  <a:gd name="connsiteY4" fmla="*/ 48205 h 1246364"/>
                  <a:gd name="connsiteX5" fmla="*/ 687043 w 1684787"/>
                  <a:gd name="connsiteY5" fmla="*/ 213305 h 1246364"/>
                  <a:gd name="connsiteX6" fmla="*/ 629893 w 1684787"/>
                  <a:gd name="connsiteY6" fmla="*/ 364118 h 1246364"/>
                  <a:gd name="connsiteX7" fmla="*/ 675136 w 1684787"/>
                  <a:gd name="connsiteY7" fmla="*/ 214892 h 1246364"/>
                  <a:gd name="connsiteX8" fmla="*/ 320331 w 1684787"/>
                  <a:gd name="connsiteY8" fmla="*/ 25980 h 1246364"/>
                  <a:gd name="connsiteX9" fmla="*/ 253656 w 1684787"/>
                  <a:gd name="connsiteY9" fmla="*/ 120436 h 1246364"/>
                  <a:gd name="connsiteX10" fmla="*/ 404468 w 1684787"/>
                  <a:gd name="connsiteY10" fmla="*/ 238705 h 1246364"/>
                  <a:gd name="connsiteX11" fmla="*/ 447331 w 1684787"/>
                  <a:gd name="connsiteY11" fmla="*/ 264899 h 1246364"/>
                  <a:gd name="connsiteX12" fmla="*/ 345731 w 1684787"/>
                  <a:gd name="connsiteY12" fmla="*/ 435555 h 1246364"/>
                  <a:gd name="connsiteX13" fmla="*/ 451299 w 1684787"/>
                  <a:gd name="connsiteY13" fmla="*/ 264899 h 1246364"/>
                  <a:gd name="connsiteX14" fmla="*/ 149675 w 1684787"/>
                  <a:gd name="connsiteY14" fmla="*/ 170442 h 1246364"/>
                  <a:gd name="connsiteX15" fmla="*/ 66331 w 1684787"/>
                  <a:gd name="connsiteY15" fmla="*/ 289505 h 1246364"/>
                  <a:gd name="connsiteX16" fmla="*/ 296519 w 1684787"/>
                  <a:gd name="connsiteY16" fmla="*/ 428411 h 1246364"/>
                  <a:gd name="connsiteX17" fmla="*/ 56806 w 1684787"/>
                  <a:gd name="connsiteY17" fmla="*/ 403805 h 1246364"/>
                  <a:gd name="connsiteX18" fmla="*/ 28231 w 1684787"/>
                  <a:gd name="connsiteY18" fmla="*/ 524455 h 1246364"/>
                  <a:gd name="connsiteX19" fmla="*/ 288581 w 1684787"/>
                  <a:gd name="connsiteY19" fmla="*/ 635580 h 1246364"/>
                  <a:gd name="connsiteX20" fmla="*/ 376687 w 1684787"/>
                  <a:gd name="connsiteY20" fmla="*/ 699080 h 1246364"/>
                  <a:gd name="connsiteX21" fmla="*/ 689425 w 1684787"/>
                  <a:gd name="connsiteY21" fmla="*/ 799093 h 1246364"/>
                  <a:gd name="connsiteX22" fmla="*/ 841031 w 1684787"/>
                  <a:gd name="connsiteY22" fmla="*/ 473655 h 1246364"/>
                  <a:gd name="connsiteX23" fmla="*/ 673550 w 1684787"/>
                  <a:gd name="connsiteY23" fmla="*/ 798298 h 1246364"/>
                  <a:gd name="connsiteX24" fmla="*/ 1164088 w 1684787"/>
                  <a:gd name="connsiteY24" fmla="*/ 1243593 h 1246364"/>
                  <a:gd name="connsiteX25" fmla="*/ 1256956 w 1684787"/>
                  <a:gd name="connsiteY25" fmla="*/ 1216605 h 1246364"/>
                  <a:gd name="connsiteX26" fmla="*/ 1112495 w 1684787"/>
                  <a:gd name="connsiteY26" fmla="*/ 1098337 h 1246364"/>
                  <a:gd name="connsiteX27" fmla="*/ 1135513 w 1684787"/>
                  <a:gd name="connsiteY27" fmla="*/ 1169772 h 1246364"/>
                  <a:gd name="connsiteX28" fmla="*/ 1152181 w 1684787"/>
                  <a:gd name="connsiteY28" fmla="*/ 1048330 h 1246364"/>
                  <a:gd name="connsiteX29" fmla="*/ 1318869 w 1684787"/>
                  <a:gd name="connsiteY29" fmla="*/ 1101512 h 1246364"/>
                  <a:gd name="connsiteX30" fmla="*/ 1260925 w 1684787"/>
                  <a:gd name="connsiteY30" fmla="*/ 912598 h 1246364"/>
                  <a:gd name="connsiteX31" fmla="*/ 1450631 w 1684787"/>
                  <a:gd name="connsiteY31" fmla="*/ 943555 h 1246364"/>
                  <a:gd name="connsiteX32" fmla="*/ 1552231 w 1684787"/>
                  <a:gd name="connsiteY32" fmla="*/ 949906 h 1246364"/>
                  <a:gd name="connsiteX33" fmla="*/ 1441900 w 1684787"/>
                  <a:gd name="connsiteY33" fmla="*/ 756230 h 1246364"/>
                  <a:gd name="connsiteX34" fmla="*/ 1626843 w 1684787"/>
                  <a:gd name="connsiteY34" fmla="*/ 714162 h 1246364"/>
                  <a:gd name="connsiteX35" fmla="*/ 1684787 w 1684787"/>
                  <a:gd name="connsiteY35" fmla="*/ 691936 h 1246364"/>
                  <a:gd name="connsiteX0" fmla="*/ 1675389 w 1675389"/>
                  <a:gd name="connsiteY0" fmla="*/ 691936 h 1246364"/>
                  <a:gd name="connsiteX1" fmla="*/ 947521 w 1675389"/>
                  <a:gd name="connsiteY1" fmla="*/ 401424 h 1246364"/>
                  <a:gd name="connsiteX2" fmla="*/ 842746 w 1675389"/>
                  <a:gd name="connsiteY2" fmla="*/ 194256 h 1246364"/>
                  <a:gd name="connsiteX3" fmla="*/ 830046 w 1675389"/>
                  <a:gd name="connsiteY3" fmla="*/ 24393 h 1246364"/>
                  <a:gd name="connsiteX4" fmla="*/ 669708 w 1675389"/>
                  <a:gd name="connsiteY4" fmla="*/ 48205 h 1246364"/>
                  <a:gd name="connsiteX5" fmla="*/ 677645 w 1675389"/>
                  <a:gd name="connsiteY5" fmla="*/ 213305 h 1246364"/>
                  <a:gd name="connsiteX6" fmla="*/ 620495 w 1675389"/>
                  <a:gd name="connsiteY6" fmla="*/ 364118 h 1246364"/>
                  <a:gd name="connsiteX7" fmla="*/ 665738 w 1675389"/>
                  <a:gd name="connsiteY7" fmla="*/ 214892 h 1246364"/>
                  <a:gd name="connsiteX8" fmla="*/ 310933 w 1675389"/>
                  <a:gd name="connsiteY8" fmla="*/ 25980 h 1246364"/>
                  <a:gd name="connsiteX9" fmla="*/ 244258 w 1675389"/>
                  <a:gd name="connsiteY9" fmla="*/ 120436 h 1246364"/>
                  <a:gd name="connsiteX10" fmla="*/ 395070 w 1675389"/>
                  <a:gd name="connsiteY10" fmla="*/ 238705 h 1246364"/>
                  <a:gd name="connsiteX11" fmla="*/ 437933 w 1675389"/>
                  <a:gd name="connsiteY11" fmla="*/ 264899 h 1246364"/>
                  <a:gd name="connsiteX12" fmla="*/ 336333 w 1675389"/>
                  <a:gd name="connsiteY12" fmla="*/ 435555 h 1246364"/>
                  <a:gd name="connsiteX13" fmla="*/ 441901 w 1675389"/>
                  <a:gd name="connsiteY13" fmla="*/ 264899 h 1246364"/>
                  <a:gd name="connsiteX14" fmla="*/ 140277 w 1675389"/>
                  <a:gd name="connsiteY14" fmla="*/ 170442 h 1246364"/>
                  <a:gd name="connsiteX15" fmla="*/ 56933 w 1675389"/>
                  <a:gd name="connsiteY15" fmla="*/ 289505 h 1246364"/>
                  <a:gd name="connsiteX16" fmla="*/ 287121 w 1675389"/>
                  <a:gd name="connsiteY16" fmla="*/ 428411 h 1246364"/>
                  <a:gd name="connsiteX17" fmla="*/ 47408 w 1675389"/>
                  <a:gd name="connsiteY17" fmla="*/ 403805 h 1246364"/>
                  <a:gd name="connsiteX18" fmla="*/ 33121 w 1675389"/>
                  <a:gd name="connsiteY18" fmla="*/ 524455 h 1246364"/>
                  <a:gd name="connsiteX19" fmla="*/ 279183 w 1675389"/>
                  <a:gd name="connsiteY19" fmla="*/ 635580 h 1246364"/>
                  <a:gd name="connsiteX20" fmla="*/ 367289 w 1675389"/>
                  <a:gd name="connsiteY20" fmla="*/ 699080 h 1246364"/>
                  <a:gd name="connsiteX21" fmla="*/ 680027 w 1675389"/>
                  <a:gd name="connsiteY21" fmla="*/ 799093 h 1246364"/>
                  <a:gd name="connsiteX22" fmla="*/ 831633 w 1675389"/>
                  <a:gd name="connsiteY22" fmla="*/ 473655 h 1246364"/>
                  <a:gd name="connsiteX23" fmla="*/ 664152 w 1675389"/>
                  <a:gd name="connsiteY23" fmla="*/ 798298 h 1246364"/>
                  <a:gd name="connsiteX24" fmla="*/ 1154690 w 1675389"/>
                  <a:gd name="connsiteY24" fmla="*/ 1243593 h 1246364"/>
                  <a:gd name="connsiteX25" fmla="*/ 1247558 w 1675389"/>
                  <a:gd name="connsiteY25" fmla="*/ 1216605 h 1246364"/>
                  <a:gd name="connsiteX26" fmla="*/ 1103097 w 1675389"/>
                  <a:gd name="connsiteY26" fmla="*/ 1098337 h 1246364"/>
                  <a:gd name="connsiteX27" fmla="*/ 1126115 w 1675389"/>
                  <a:gd name="connsiteY27" fmla="*/ 1169772 h 1246364"/>
                  <a:gd name="connsiteX28" fmla="*/ 1142783 w 1675389"/>
                  <a:gd name="connsiteY28" fmla="*/ 1048330 h 1246364"/>
                  <a:gd name="connsiteX29" fmla="*/ 1309471 w 1675389"/>
                  <a:gd name="connsiteY29" fmla="*/ 1101512 h 1246364"/>
                  <a:gd name="connsiteX30" fmla="*/ 1251527 w 1675389"/>
                  <a:gd name="connsiteY30" fmla="*/ 912598 h 1246364"/>
                  <a:gd name="connsiteX31" fmla="*/ 1441233 w 1675389"/>
                  <a:gd name="connsiteY31" fmla="*/ 943555 h 1246364"/>
                  <a:gd name="connsiteX32" fmla="*/ 1542833 w 1675389"/>
                  <a:gd name="connsiteY32" fmla="*/ 949906 h 1246364"/>
                  <a:gd name="connsiteX33" fmla="*/ 1432502 w 1675389"/>
                  <a:gd name="connsiteY33" fmla="*/ 756230 h 1246364"/>
                  <a:gd name="connsiteX34" fmla="*/ 1617445 w 1675389"/>
                  <a:gd name="connsiteY34" fmla="*/ 714162 h 1246364"/>
                  <a:gd name="connsiteX35" fmla="*/ 1675389 w 1675389"/>
                  <a:gd name="connsiteY35" fmla="*/ 691936 h 1246364"/>
                  <a:gd name="connsiteX0" fmla="*/ 1675389 w 1675389"/>
                  <a:gd name="connsiteY0" fmla="*/ 691936 h 1246364"/>
                  <a:gd name="connsiteX1" fmla="*/ 947521 w 1675389"/>
                  <a:gd name="connsiteY1" fmla="*/ 401424 h 1246364"/>
                  <a:gd name="connsiteX2" fmla="*/ 842746 w 1675389"/>
                  <a:gd name="connsiteY2" fmla="*/ 194256 h 1246364"/>
                  <a:gd name="connsiteX3" fmla="*/ 830046 w 1675389"/>
                  <a:gd name="connsiteY3" fmla="*/ 24393 h 1246364"/>
                  <a:gd name="connsiteX4" fmla="*/ 669708 w 1675389"/>
                  <a:gd name="connsiteY4" fmla="*/ 48205 h 1246364"/>
                  <a:gd name="connsiteX5" fmla="*/ 677645 w 1675389"/>
                  <a:gd name="connsiteY5" fmla="*/ 213305 h 1246364"/>
                  <a:gd name="connsiteX6" fmla="*/ 620495 w 1675389"/>
                  <a:gd name="connsiteY6" fmla="*/ 364118 h 1246364"/>
                  <a:gd name="connsiteX7" fmla="*/ 665738 w 1675389"/>
                  <a:gd name="connsiteY7" fmla="*/ 214892 h 1246364"/>
                  <a:gd name="connsiteX8" fmla="*/ 310933 w 1675389"/>
                  <a:gd name="connsiteY8" fmla="*/ 25980 h 1246364"/>
                  <a:gd name="connsiteX9" fmla="*/ 244258 w 1675389"/>
                  <a:gd name="connsiteY9" fmla="*/ 120436 h 1246364"/>
                  <a:gd name="connsiteX10" fmla="*/ 395070 w 1675389"/>
                  <a:gd name="connsiteY10" fmla="*/ 238705 h 1246364"/>
                  <a:gd name="connsiteX11" fmla="*/ 437933 w 1675389"/>
                  <a:gd name="connsiteY11" fmla="*/ 264899 h 1246364"/>
                  <a:gd name="connsiteX12" fmla="*/ 336333 w 1675389"/>
                  <a:gd name="connsiteY12" fmla="*/ 435555 h 1246364"/>
                  <a:gd name="connsiteX13" fmla="*/ 441901 w 1675389"/>
                  <a:gd name="connsiteY13" fmla="*/ 264899 h 1246364"/>
                  <a:gd name="connsiteX14" fmla="*/ 140277 w 1675389"/>
                  <a:gd name="connsiteY14" fmla="*/ 170442 h 1246364"/>
                  <a:gd name="connsiteX15" fmla="*/ 56933 w 1675389"/>
                  <a:gd name="connsiteY15" fmla="*/ 289505 h 1246364"/>
                  <a:gd name="connsiteX16" fmla="*/ 287121 w 1675389"/>
                  <a:gd name="connsiteY16" fmla="*/ 428411 h 1246364"/>
                  <a:gd name="connsiteX17" fmla="*/ 47408 w 1675389"/>
                  <a:gd name="connsiteY17" fmla="*/ 399042 h 1246364"/>
                  <a:gd name="connsiteX18" fmla="*/ 33121 w 1675389"/>
                  <a:gd name="connsiteY18" fmla="*/ 524455 h 1246364"/>
                  <a:gd name="connsiteX19" fmla="*/ 279183 w 1675389"/>
                  <a:gd name="connsiteY19" fmla="*/ 635580 h 1246364"/>
                  <a:gd name="connsiteX20" fmla="*/ 367289 w 1675389"/>
                  <a:gd name="connsiteY20" fmla="*/ 699080 h 1246364"/>
                  <a:gd name="connsiteX21" fmla="*/ 680027 w 1675389"/>
                  <a:gd name="connsiteY21" fmla="*/ 799093 h 1246364"/>
                  <a:gd name="connsiteX22" fmla="*/ 831633 w 1675389"/>
                  <a:gd name="connsiteY22" fmla="*/ 473655 h 1246364"/>
                  <a:gd name="connsiteX23" fmla="*/ 664152 w 1675389"/>
                  <a:gd name="connsiteY23" fmla="*/ 798298 h 1246364"/>
                  <a:gd name="connsiteX24" fmla="*/ 1154690 w 1675389"/>
                  <a:gd name="connsiteY24" fmla="*/ 1243593 h 1246364"/>
                  <a:gd name="connsiteX25" fmla="*/ 1247558 w 1675389"/>
                  <a:gd name="connsiteY25" fmla="*/ 1216605 h 1246364"/>
                  <a:gd name="connsiteX26" fmla="*/ 1103097 w 1675389"/>
                  <a:gd name="connsiteY26" fmla="*/ 1098337 h 1246364"/>
                  <a:gd name="connsiteX27" fmla="*/ 1126115 w 1675389"/>
                  <a:gd name="connsiteY27" fmla="*/ 1169772 h 1246364"/>
                  <a:gd name="connsiteX28" fmla="*/ 1142783 w 1675389"/>
                  <a:gd name="connsiteY28" fmla="*/ 1048330 h 1246364"/>
                  <a:gd name="connsiteX29" fmla="*/ 1309471 w 1675389"/>
                  <a:gd name="connsiteY29" fmla="*/ 1101512 h 1246364"/>
                  <a:gd name="connsiteX30" fmla="*/ 1251527 w 1675389"/>
                  <a:gd name="connsiteY30" fmla="*/ 912598 h 1246364"/>
                  <a:gd name="connsiteX31" fmla="*/ 1441233 w 1675389"/>
                  <a:gd name="connsiteY31" fmla="*/ 943555 h 1246364"/>
                  <a:gd name="connsiteX32" fmla="*/ 1542833 w 1675389"/>
                  <a:gd name="connsiteY32" fmla="*/ 949906 h 1246364"/>
                  <a:gd name="connsiteX33" fmla="*/ 1432502 w 1675389"/>
                  <a:gd name="connsiteY33" fmla="*/ 756230 h 1246364"/>
                  <a:gd name="connsiteX34" fmla="*/ 1617445 w 1675389"/>
                  <a:gd name="connsiteY34" fmla="*/ 714162 h 1246364"/>
                  <a:gd name="connsiteX35" fmla="*/ 1675389 w 1675389"/>
                  <a:gd name="connsiteY35" fmla="*/ 691936 h 1246364"/>
                  <a:gd name="connsiteX0" fmla="*/ 1675389 w 1675389"/>
                  <a:gd name="connsiteY0" fmla="*/ 691936 h 1246364"/>
                  <a:gd name="connsiteX1" fmla="*/ 947521 w 1675389"/>
                  <a:gd name="connsiteY1" fmla="*/ 401424 h 1246364"/>
                  <a:gd name="connsiteX2" fmla="*/ 842746 w 1675389"/>
                  <a:gd name="connsiteY2" fmla="*/ 194256 h 1246364"/>
                  <a:gd name="connsiteX3" fmla="*/ 830046 w 1675389"/>
                  <a:gd name="connsiteY3" fmla="*/ 24393 h 1246364"/>
                  <a:gd name="connsiteX4" fmla="*/ 669708 w 1675389"/>
                  <a:gd name="connsiteY4" fmla="*/ 48205 h 1246364"/>
                  <a:gd name="connsiteX5" fmla="*/ 677645 w 1675389"/>
                  <a:gd name="connsiteY5" fmla="*/ 213305 h 1246364"/>
                  <a:gd name="connsiteX6" fmla="*/ 620495 w 1675389"/>
                  <a:gd name="connsiteY6" fmla="*/ 364118 h 1246364"/>
                  <a:gd name="connsiteX7" fmla="*/ 665738 w 1675389"/>
                  <a:gd name="connsiteY7" fmla="*/ 214892 h 1246364"/>
                  <a:gd name="connsiteX8" fmla="*/ 310933 w 1675389"/>
                  <a:gd name="connsiteY8" fmla="*/ 25980 h 1246364"/>
                  <a:gd name="connsiteX9" fmla="*/ 244258 w 1675389"/>
                  <a:gd name="connsiteY9" fmla="*/ 120436 h 1246364"/>
                  <a:gd name="connsiteX10" fmla="*/ 395070 w 1675389"/>
                  <a:gd name="connsiteY10" fmla="*/ 238705 h 1246364"/>
                  <a:gd name="connsiteX11" fmla="*/ 437933 w 1675389"/>
                  <a:gd name="connsiteY11" fmla="*/ 264899 h 1246364"/>
                  <a:gd name="connsiteX12" fmla="*/ 336333 w 1675389"/>
                  <a:gd name="connsiteY12" fmla="*/ 435555 h 1246364"/>
                  <a:gd name="connsiteX13" fmla="*/ 441901 w 1675389"/>
                  <a:gd name="connsiteY13" fmla="*/ 264899 h 1246364"/>
                  <a:gd name="connsiteX14" fmla="*/ 140277 w 1675389"/>
                  <a:gd name="connsiteY14" fmla="*/ 170442 h 1246364"/>
                  <a:gd name="connsiteX15" fmla="*/ 56933 w 1675389"/>
                  <a:gd name="connsiteY15" fmla="*/ 289505 h 1246364"/>
                  <a:gd name="connsiteX16" fmla="*/ 287121 w 1675389"/>
                  <a:gd name="connsiteY16" fmla="*/ 428411 h 1246364"/>
                  <a:gd name="connsiteX17" fmla="*/ 47408 w 1675389"/>
                  <a:gd name="connsiteY17" fmla="*/ 399042 h 1246364"/>
                  <a:gd name="connsiteX18" fmla="*/ 33121 w 1675389"/>
                  <a:gd name="connsiteY18" fmla="*/ 524455 h 1246364"/>
                  <a:gd name="connsiteX19" fmla="*/ 279183 w 1675389"/>
                  <a:gd name="connsiteY19" fmla="*/ 635580 h 1246364"/>
                  <a:gd name="connsiteX20" fmla="*/ 367289 w 1675389"/>
                  <a:gd name="connsiteY20" fmla="*/ 699080 h 1246364"/>
                  <a:gd name="connsiteX21" fmla="*/ 680027 w 1675389"/>
                  <a:gd name="connsiteY21" fmla="*/ 799093 h 1246364"/>
                  <a:gd name="connsiteX22" fmla="*/ 831633 w 1675389"/>
                  <a:gd name="connsiteY22" fmla="*/ 473655 h 1246364"/>
                  <a:gd name="connsiteX23" fmla="*/ 664152 w 1675389"/>
                  <a:gd name="connsiteY23" fmla="*/ 798298 h 1246364"/>
                  <a:gd name="connsiteX24" fmla="*/ 1154690 w 1675389"/>
                  <a:gd name="connsiteY24" fmla="*/ 1243593 h 1246364"/>
                  <a:gd name="connsiteX25" fmla="*/ 1247558 w 1675389"/>
                  <a:gd name="connsiteY25" fmla="*/ 1216605 h 1246364"/>
                  <a:gd name="connsiteX26" fmla="*/ 1103097 w 1675389"/>
                  <a:gd name="connsiteY26" fmla="*/ 1098337 h 1246364"/>
                  <a:gd name="connsiteX27" fmla="*/ 1126115 w 1675389"/>
                  <a:gd name="connsiteY27" fmla="*/ 1169772 h 1246364"/>
                  <a:gd name="connsiteX28" fmla="*/ 1142783 w 1675389"/>
                  <a:gd name="connsiteY28" fmla="*/ 1048330 h 1246364"/>
                  <a:gd name="connsiteX29" fmla="*/ 1309471 w 1675389"/>
                  <a:gd name="connsiteY29" fmla="*/ 1101512 h 1246364"/>
                  <a:gd name="connsiteX30" fmla="*/ 1251527 w 1675389"/>
                  <a:gd name="connsiteY30" fmla="*/ 912598 h 1246364"/>
                  <a:gd name="connsiteX31" fmla="*/ 1441233 w 1675389"/>
                  <a:gd name="connsiteY31" fmla="*/ 943555 h 1246364"/>
                  <a:gd name="connsiteX32" fmla="*/ 1542833 w 1675389"/>
                  <a:gd name="connsiteY32" fmla="*/ 949906 h 1246364"/>
                  <a:gd name="connsiteX33" fmla="*/ 1432502 w 1675389"/>
                  <a:gd name="connsiteY33" fmla="*/ 756230 h 1246364"/>
                  <a:gd name="connsiteX34" fmla="*/ 1617445 w 1675389"/>
                  <a:gd name="connsiteY34" fmla="*/ 714162 h 1246364"/>
                  <a:gd name="connsiteX35" fmla="*/ 1675389 w 1675389"/>
                  <a:gd name="connsiteY35" fmla="*/ 691936 h 1246364"/>
                  <a:gd name="connsiteX0" fmla="*/ 1680880 w 1680880"/>
                  <a:gd name="connsiteY0" fmla="*/ 691936 h 1246364"/>
                  <a:gd name="connsiteX1" fmla="*/ 953012 w 1680880"/>
                  <a:gd name="connsiteY1" fmla="*/ 401424 h 1246364"/>
                  <a:gd name="connsiteX2" fmla="*/ 848237 w 1680880"/>
                  <a:gd name="connsiteY2" fmla="*/ 194256 h 1246364"/>
                  <a:gd name="connsiteX3" fmla="*/ 835537 w 1680880"/>
                  <a:gd name="connsiteY3" fmla="*/ 24393 h 1246364"/>
                  <a:gd name="connsiteX4" fmla="*/ 675199 w 1680880"/>
                  <a:gd name="connsiteY4" fmla="*/ 48205 h 1246364"/>
                  <a:gd name="connsiteX5" fmla="*/ 683136 w 1680880"/>
                  <a:gd name="connsiteY5" fmla="*/ 213305 h 1246364"/>
                  <a:gd name="connsiteX6" fmla="*/ 625986 w 1680880"/>
                  <a:gd name="connsiteY6" fmla="*/ 364118 h 1246364"/>
                  <a:gd name="connsiteX7" fmla="*/ 671229 w 1680880"/>
                  <a:gd name="connsiteY7" fmla="*/ 214892 h 1246364"/>
                  <a:gd name="connsiteX8" fmla="*/ 316424 w 1680880"/>
                  <a:gd name="connsiteY8" fmla="*/ 25980 h 1246364"/>
                  <a:gd name="connsiteX9" fmla="*/ 249749 w 1680880"/>
                  <a:gd name="connsiteY9" fmla="*/ 120436 h 1246364"/>
                  <a:gd name="connsiteX10" fmla="*/ 400561 w 1680880"/>
                  <a:gd name="connsiteY10" fmla="*/ 238705 h 1246364"/>
                  <a:gd name="connsiteX11" fmla="*/ 443424 w 1680880"/>
                  <a:gd name="connsiteY11" fmla="*/ 264899 h 1246364"/>
                  <a:gd name="connsiteX12" fmla="*/ 341824 w 1680880"/>
                  <a:gd name="connsiteY12" fmla="*/ 435555 h 1246364"/>
                  <a:gd name="connsiteX13" fmla="*/ 447392 w 1680880"/>
                  <a:gd name="connsiteY13" fmla="*/ 264899 h 1246364"/>
                  <a:gd name="connsiteX14" fmla="*/ 145768 w 1680880"/>
                  <a:gd name="connsiteY14" fmla="*/ 170442 h 1246364"/>
                  <a:gd name="connsiteX15" fmla="*/ 62424 w 1680880"/>
                  <a:gd name="connsiteY15" fmla="*/ 289505 h 1246364"/>
                  <a:gd name="connsiteX16" fmla="*/ 292612 w 1680880"/>
                  <a:gd name="connsiteY16" fmla="*/ 428411 h 1246364"/>
                  <a:gd name="connsiteX17" fmla="*/ 52899 w 1680880"/>
                  <a:gd name="connsiteY17" fmla="*/ 399042 h 1246364"/>
                  <a:gd name="connsiteX18" fmla="*/ 38612 w 1680880"/>
                  <a:gd name="connsiteY18" fmla="*/ 524455 h 1246364"/>
                  <a:gd name="connsiteX19" fmla="*/ 284674 w 1680880"/>
                  <a:gd name="connsiteY19" fmla="*/ 635580 h 1246364"/>
                  <a:gd name="connsiteX20" fmla="*/ 372780 w 1680880"/>
                  <a:gd name="connsiteY20" fmla="*/ 699080 h 1246364"/>
                  <a:gd name="connsiteX21" fmla="*/ 685518 w 1680880"/>
                  <a:gd name="connsiteY21" fmla="*/ 799093 h 1246364"/>
                  <a:gd name="connsiteX22" fmla="*/ 837124 w 1680880"/>
                  <a:gd name="connsiteY22" fmla="*/ 473655 h 1246364"/>
                  <a:gd name="connsiteX23" fmla="*/ 669643 w 1680880"/>
                  <a:gd name="connsiteY23" fmla="*/ 798298 h 1246364"/>
                  <a:gd name="connsiteX24" fmla="*/ 1160181 w 1680880"/>
                  <a:gd name="connsiteY24" fmla="*/ 1243593 h 1246364"/>
                  <a:gd name="connsiteX25" fmla="*/ 1253049 w 1680880"/>
                  <a:gd name="connsiteY25" fmla="*/ 1216605 h 1246364"/>
                  <a:gd name="connsiteX26" fmla="*/ 1108588 w 1680880"/>
                  <a:gd name="connsiteY26" fmla="*/ 1098337 h 1246364"/>
                  <a:gd name="connsiteX27" fmla="*/ 1131606 w 1680880"/>
                  <a:gd name="connsiteY27" fmla="*/ 1169772 h 1246364"/>
                  <a:gd name="connsiteX28" fmla="*/ 1148274 w 1680880"/>
                  <a:gd name="connsiteY28" fmla="*/ 1048330 h 1246364"/>
                  <a:gd name="connsiteX29" fmla="*/ 1314962 w 1680880"/>
                  <a:gd name="connsiteY29" fmla="*/ 1101512 h 1246364"/>
                  <a:gd name="connsiteX30" fmla="*/ 1257018 w 1680880"/>
                  <a:gd name="connsiteY30" fmla="*/ 912598 h 1246364"/>
                  <a:gd name="connsiteX31" fmla="*/ 1446724 w 1680880"/>
                  <a:gd name="connsiteY31" fmla="*/ 943555 h 1246364"/>
                  <a:gd name="connsiteX32" fmla="*/ 1548324 w 1680880"/>
                  <a:gd name="connsiteY32" fmla="*/ 949906 h 1246364"/>
                  <a:gd name="connsiteX33" fmla="*/ 1437993 w 1680880"/>
                  <a:gd name="connsiteY33" fmla="*/ 756230 h 1246364"/>
                  <a:gd name="connsiteX34" fmla="*/ 1622936 w 1680880"/>
                  <a:gd name="connsiteY34" fmla="*/ 714162 h 1246364"/>
                  <a:gd name="connsiteX35" fmla="*/ 1680880 w 1680880"/>
                  <a:gd name="connsiteY35" fmla="*/ 691936 h 1246364"/>
                  <a:gd name="connsiteX0" fmla="*/ 1688648 w 1688648"/>
                  <a:gd name="connsiteY0" fmla="*/ 691936 h 1246364"/>
                  <a:gd name="connsiteX1" fmla="*/ 960780 w 1688648"/>
                  <a:gd name="connsiteY1" fmla="*/ 401424 h 1246364"/>
                  <a:gd name="connsiteX2" fmla="*/ 856005 w 1688648"/>
                  <a:gd name="connsiteY2" fmla="*/ 194256 h 1246364"/>
                  <a:gd name="connsiteX3" fmla="*/ 843305 w 1688648"/>
                  <a:gd name="connsiteY3" fmla="*/ 24393 h 1246364"/>
                  <a:gd name="connsiteX4" fmla="*/ 682967 w 1688648"/>
                  <a:gd name="connsiteY4" fmla="*/ 48205 h 1246364"/>
                  <a:gd name="connsiteX5" fmla="*/ 690904 w 1688648"/>
                  <a:gd name="connsiteY5" fmla="*/ 213305 h 1246364"/>
                  <a:gd name="connsiteX6" fmla="*/ 633754 w 1688648"/>
                  <a:gd name="connsiteY6" fmla="*/ 364118 h 1246364"/>
                  <a:gd name="connsiteX7" fmla="*/ 678997 w 1688648"/>
                  <a:gd name="connsiteY7" fmla="*/ 214892 h 1246364"/>
                  <a:gd name="connsiteX8" fmla="*/ 324192 w 1688648"/>
                  <a:gd name="connsiteY8" fmla="*/ 25980 h 1246364"/>
                  <a:gd name="connsiteX9" fmla="*/ 257517 w 1688648"/>
                  <a:gd name="connsiteY9" fmla="*/ 120436 h 1246364"/>
                  <a:gd name="connsiteX10" fmla="*/ 408329 w 1688648"/>
                  <a:gd name="connsiteY10" fmla="*/ 238705 h 1246364"/>
                  <a:gd name="connsiteX11" fmla="*/ 451192 w 1688648"/>
                  <a:gd name="connsiteY11" fmla="*/ 264899 h 1246364"/>
                  <a:gd name="connsiteX12" fmla="*/ 349592 w 1688648"/>
                  <a:gd name="connsiteY12" fmla="*/ 435555 h 1246364"/>
                  <a:gd name="connsiteX13" fmla="*/ 455160 w 1688648"/>
                  <a:gd name="connsiteY13" fmla="*/ 264899 h 1246364"/>
                  <a:gd name="connsiteX14" fmla="*/ 153536 w 1688648"/>
                  <a:gd name="connsiteY14" fmla="*/ 170442 h 1246364"/>
                  <a:gd name="connsiteX15" fmla="*/ 70192 w 1688648"/>
                  <a:gd name="connsiteY15" fmla="*/ 289505 h 1246364"/>
                  <a:gd name="connsiteX16" fmla="*/ 300380 w 1688648"/>
                  <a:gd name="connsiteY16" fmla="*/ 428411 h 1246364"/>
                  <a:gd name="connsiteX17" fmla="*/ 60667 w 1688648"/>
                  <a:gd name="connsiteY17" fmla="*/ 399042 h 1246364"/>
                  <a:gd name="connsiteX18" fmla="*/ 46380 w 1688648"/>
                  <a:gd name="connsiteY18" fmla="*/ 524455 h 1246364"/>
                  <a:gd name="connsiteX19" fmla="*/ 292442 w 1688648"/>
                  <a:gd name="connsiteY19" fmla="*/ 635580 h 1246364"/>
                  <a:gd name="connsiteX20" fmla="*/ 380548 w 1688648"/>
                  <a:gd name="connsiteY20" fmla="*/ 699080 h 1246364"/>
                  <a:gd name="connsiteX21" fmla="*/ 693286 w 1688648"/>
                  <a:gd name="connsiteY21" fmla="*/ 799093 h 1246364"/>
                  <a:gd name="connsiteX22" fmla="*/ 844892 w 1688648"/>
                  <a:gd name="connsiteY22" fmla="*/ 473655 h 1246364"/>
                  <a:gd name="connsiteX23" fmla="*/ 677411 w 1688648"/>
                  <a:gd name="connsiteY23" fmla="*/ 798298 h 1246364"/>
                  <a:gd name="connsiteX24" fmla="*/ 1167949 w 1688648"/>
                  <a:gd name="connsiteY24" fmla="*/ 1243593 h 1246364"/>
                  <a:gd name="connsiteX25" fmla="*/ 1260817 w 1688648"/>
                  <a:gd name="connsiteY25" fmla="*/ 1216605 h 1246364"/>
                  <a:gd name="connsiteX26" fmla="*/ 1116356 w 1688648"/>
                  <a:gd name="connsiteY26" fmla="*/ 1098337 h 1246364"/>
                  <a:gd name="connsiteX27" fmla="*/ 1139374 w 1688648"/>
                  <a:gd name="connsiteY27" fmla="*/ 1169772 h 1246364"/>
                  <a:gd name="connsiteX28" fmla="*/ 1156042 w 1688648"/>
                  <a:gd name="connsiteY28" fmla="*/ 1048330 h 1246364"/>
                  <a:gd name="connsiteX29" fmla="*/ 1322730 w 1688648"/>
                  <a:gd name="connsiteY29" fmla="*/ 1101512 h 1246364"/>
                  <a:gd name="connsiteX30" fmla="*/ 1264786 w 1688648"/>
                  <a:gd name="connsiteY30" fmla="*/ 912598 h 1246364"/>
                  <a:gd name="connsiteX31" fmla="*/ 1454492 w 1688648"/>
                  <a:gd name="connsiteY31" fmla="*/ 943555 h 1246364"/>
                  <a:gd name="connsiteX32" fmla="*/ 1556092 w 1688648"/>
                  <a:gd name="connsiteY32" fmla="*/ 949906 h 1246364"/>
                  <a:gd name="connsiteX33" fmla="*/ 1445761 w 1688648"/>
                  <a:gd name="connsiteY33" fmla="*/ 756230 h 1246364"/>
                  <a:gd name="connsiteX34" fmla="*/ 1630704 w 1688648"/>
                  <a:gd name="connsiteY34" fmla="*/ 714162 h 1246364"/>
                  <a:gd name="connsiteX35" fmla="*/ 1688648 w 1688648"/>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4174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4174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4174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8669 w 1687662"/>
                  <a:gd name="connsiteY22" fmla="*/ 48318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8669 w 1687662"/>
                  <a:gd name="connsiteY22" fmla="*/ 48318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8669 w 1687662"/>
                  <a:gd name="connsiteY22" fmla="*/ 48318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8669 w 1687662"/>
                  <a:gd name="connsiteY22" fmla="*/ 48318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89918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89918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89918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4159"/>
                  <a:gd name="connsiteX1" fmla="*/ 959794 w 1687662"/>
                  <a:gd name="connsiteY1" fmla="*/ 401424 h 1244159"/>
                  <a:gd name="connsiteX2" fmla="*/ 855019 w 1687662"/>
                  <a:gd name="connsiteY2" fmla="*/ 194256 h 1244159"/>
                  <a:gd name="connsiteX3" fmla="*/ 842319 w 1687662"/>
                  <a:gd name="connsiteY3" fmla="*/ 24393 h 1244159"/>
                  <a:gd name="connsiteX4" fmla="*/ 681981 w 1687662"/>
                  <a:gd name="connsiteY4" fmla="*/ 48205 h 1244159"/>
                  <a:gd name="connsiteX5" fmla="*/ 689918 w 1687662"/>
                  <a:gd name="connsiteY5" fmla="*/ 213305 h 1244159"/>
                  <a:gd name="connsiteX6" fmla="*/ 632768 w 1687662"/>
                  <a:gd name="connsiteY6" fmla="*/ 364118 h 1244159"/>
                  <a:gd name="connsiteX7" fmla="*/ 678011 w 1687662"/>
                  <a:gd name="connsiteY7" fmla="*/ 214892 h 1244159"/>
                  <a:gd name="connsiteX8" fmla="*/ 323206 w 1687662"/>
                  <a:gd name="connsiteY8" fmla="*/ 25980 h 1244159"/>
                  <a:gd name="connsiteX9" fmla="*/ 256531 w 1687662"/>
                  <a:gd name="connsiteY9" fmla="*/ 120436 h 1244159"/>
                  <a:gd name="connsiteX10" fmla="*/ 407343 w 1687662"/>
                  <a:gd name="connsiteY10" fmla="*/ 238705 h 1244159"/>
                  <a:gd name="connsiteX11" fmla="*/ 450206 w 1687662"/>
                  <a:gd name="connsiteY11" fmla="*/ 264899 h 1244159"/>
                  <a:gd name="connsiteX12" fmla="*/ 348606 w 1687662"/>
                  <a:gd name="connsiteY12" fmla="*/ 435555 h 1244159"/>
                  <a:gd name="connsiteX13" fmla="*/ 456555 w 1687662"/>
                  <a:gd name="connsiteY13" fmla="*/ 264899 h 1244159"/>
                  <a:gd name="connsiteX14" fmla="*/ 152550 w 1687662"/>
                  <a:gd name="connsiteY14" fmla="*/ 170442 h 1244159"/>
                  <a:gd name="connsiteX15" fmla="*/ 69206 w 1687662"/>
                  <a:gd name="connsiteY15" fmla="*/ 289505 h 1244159"/>
                  <a:gd name="connsiteX16" fmla="*/ 299394 w 1687662"/>
                  <a:gd name="connsiteY16" fmla="*/ 428411 h 1244159"/>
                  <a:gd name="connsiteX17" fmla="*/ 59681 w 1687662"/>
                  <a:gd name="connsiteY17" fmla="*/ 399042 h 1244159"/>
                  <a:gd name="connsiteX18" fmla="*/ 45394 w 1687662"/>
                  <a:gd name="connsiteY18" fmla="*/ 524455 h 1244159"/>
                  <a:gd name="connsiteX19" fmla="*/ 291456 w 1687662"/>
                  <a:gd name="connsiteY19" fmla="*/ 635580 h 1244159"/>
                  <a:gd name="connsiteX20" fmla="*/ 379562 w 1687662"/>
                  <a:gd name="connsiteY20" fmla="*/ 699080 h 1244159"/>
                  <a:gd name="connsiteX21" fmla="*/ 689918 w 1687662"/>
                  <a:gd name="connsiteY21" fmla="*/ 796712 h 1244159"/>
                  <a:gd name="connsiteX22" fmla="*/ 841525 w 1687662"/>
                  <a:gd name="connsiteY22" fmla="*/ 502230 h 1244159"/>
                  <a:gd name="connsiteX23" fmla="*/ 676425 w 1687662"/>
                  <a:gd name="connsiteY23" fmla="*/ 798298 h 1244159"/>
                  <a:gd name="connsiteX24" fmla="*/ 1166963 w 1687662"/>
                  <a:gd name="connsiteY24" fmla="*/ 1243593 h 1244159"/>
                  <a:gd name="connsiteX25" fmla="*/ 1259831 w 1687662"/>
                  <a:gd name="connsiteY25" fmla="*/ 1216605 h 1244159"/>
                  <a:gd name="connsiteX26" fmla="*/ 1115370 w 1687662"/>
                  <a:gd name="connsiteY26" fmla="*/ 1098337 h 1244159"/>
                  <a:gd name="connsiteX27" fmla="*/ 1138388 w 1687662"/>
                  <a:gd name="connsiteY27" fmla="*/ 1169772 h 1244159"/>
                  <a:gd name="connsiteX28" fmla="*/ 1155056 w 1687662"/>
                  <a:gd name="connsiteY28" fmla="*/ 1048330 h 1244159"/>
                  <a:gd name="connsiteX29" fmla="*/ 1321744 w 1687662"/>
                  <a:gd name="connsiteY29" fmla="*/ 1101512 h 1244159"/>
                  <a:gd name="connsiteX30" fmla="*/ 1263800 w 1687662"/>
                  <a:gd name="connsiteY30" fmla="*/ 912598 h 1244159"/>
                  <a:gd name="connsiteX31" fmla="*/ 1453506 w 1687662"/>
                  <a:gd name="connsiteY31" fmla="*/ 943555 h 1244159"/>
                  <a:gd name="connsiteX32" fmla="*/ 1555106 w 1687662"/>
                  <a:gd name="connsiteY32" fmla="*/ 949906 h 1244159"/>
                  <a:gd name="connsiteX33" fmla="*/ 1444775 w 1687662"/>
                  <a:gd name="connsiteY33" fmla="*/ 756230 h 1244159"/>
                  <a:gd name="connsiteX34" fmla="*/ 1629718 w 1687662"/>
                  <a:gd name="connsiteY34" fmla="*/ 714162 h 1244159"/>
                  <a:gd name="connsiteX35" fmla="*/ 1687662 w 1687662"/>
                  <a:gd name="connsiteY35" fmla="*/ 691936 h 1244159"/>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8337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4775 w 1687662"/>
                  <a:gd name="connsiteY33" fmla="*/ 756230 h 1243775"/>
                  <a:gd name="connsiteX34" fmla="*/ 1629718 w 1687662"/>
                  <a:gd name="connsiteY34" fmla="*/ 714162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4775 w 1687662"/>
                  <a:gd name="connsiteY33" fmla="*/ 756230 h 1243775"/>
                  <a:gd name="connsiteX34" fmla="*/ 1629718 w 1687662"/>
                  <a:gd name="connsiteY34" fmla="*/ 714162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37632 w 1687662"/>
                  <a:gd name="connsiteY33" fmla="*/ 749087 h 1243775"/>
                  <a:gd name="connsiteX34" fmla="*/ 1629718 w 1687662"/>
                  <a:gd name="connsiteY34" fmla="*/ 714162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37632 w 1687662"/>
                  <a:gd name="connsiteY33" fmla="*/ 749087 h 1243775"/>
                  <a:gd name="connsiteX34" fmla="*/ 1629718 w 1687662"/>
                  <a:gd name="connsiteY34" fmla="*/ 714162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37632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37632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033613 w 1687662"/>
                  <a:gd name="connsiteY27" fmla="*/ 1003085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033613 w 1687662"/>
                  <a:gd name="connsiteY27" fmla="*/ 1003085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09813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09813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09813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21719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6482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6482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4101 w 1687662"/>
                  <a:gd name="connsiteY27" fmla="*/ 1172154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50295 w 1687662"/>
                  <a:gd name="connsiteY27" fmla="*/ 1172154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38388 w 1687662"/>
                  <a:gd name="connsiteY27" fmla="*/ 1176916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33626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1720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1720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1720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1720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687662" h="1243775">
                    <a:moveTo>
                      <a:pt x="1687662" y="691936"/>
                    </a:moveTo>
                    <a:cubicBezTo>
                      <a:pt x="1442658" y="562555"/>
                      <a:pt x="1211942" y="492706"/>
                      <a:pt x="959794" y="401424"/>
                    </a:cubicBezTo>
                    <a:cubicBezTo>
                      <a:pt x="955825" y="290299"/>
                      <a:pt x="908994" y="245850"/>
                      <a:pt x="855019" y="194256"/>
                    </a:cubicBezTo>
                    <a:cubicBezTo>
                      <a:pt x="841260" y="152717"/>
                      <a:pt x="875922" y="53498"/>
                      <a:pt x="842319" y="24393"/>
                    </a:cubicBezTo>
                    <a:cubicBezTo>
                      <a:pt x="808716" y="-4712"/>
                      <a:pt x="711614" y="-19264"/>
                      <a:pt x="681981" y="48205"/>
                    </a:cubicBezTo>
                    <a:cubicBezTo>
                      <a:pt x="636208" y="118319"/>
                      <a:pt x="698650" y="163035"/>
                      <a:pt x="689918" y="213305"/>
                    </a:cubicBezTo>
                    <a:cubicBezTo>
                      <a:pt x="704998" y="277863"/>
                      <a:pt x="655787" y="316229"/>
                      <a:pt x="632768" y="364118"/>
                    </a:cubicBezTo>
                    <a:cubicBezTo>
                      <a:pt x="650230" y="313582"/>
                      <a:pt x="712936" y="277334"/>
                      <a:pt x="678011" y="214892"/>
                    </a:cubicBezTo>
                    <a:cubicBezTo>
                      <a:pt x="577999" y="149540"/>
                      <a:pt x="432744" y="3225"/>
                      <a:pt x="323206" y="25980"/>
                    </a:cubicBezTo>
                    <a:cubicBezTo>
                      <a:pt x="247006" y="40003"/>
                      <a:pt x="247007" y="82600"/>
                      <a:pt x="256531" y="120436"/>
                    </a:cubicBezTo>
                    <a:cubicBezTo>
                      <a:pt x="292514" y="190021"/>
                      <a:pt x="354692" y="195314"/>
                      <a:pt x="407343" y="238705"/>
                    </a:cubicBezTo>
                    <a:lnTo>
                      <a:pt x="450206" y="264899"/>
                    </a:lnTo>
                    <a:cubicBezTo>
                      <a:pt x="416339" y="321784"/>
                      <a:pt x="365805" y="373908"/>
                      <a:pt x="348606" y="435555"/>
                    </a:cubicBezTo>
                    <a:cubicBezTo>
                      <a:pt x="381414" y="378670"/>
                      <a:pt x="421366" y="321784"/>
                      <a:pt x="456555" y="264899"/>
                    </a:cubicBezTo>
                    <a:cubicBezTo>
                      <a:pt x="362363" y="214364"/>
                      <a:pt x="234836" y="170972"/>
                      <a:pt x="152550" y="170442"/>
                    </a:cubicBezTo>
                    <a:cubicBezTo>
                      <a:pt x="67619" y="181555"/>
                      <a:pt x="42217" y="235529"/>
                      <a:pt x="69206" y="289505"/>
                    </a:cubicBezTo>
                    <a:cubicBezTo>
                      <a:pt x="147523" y="377082"/>
                      <a:pt x="204408" y="388459"/>
                      <a:pt x="299394" y="428411"/>
                    </a:cubicBezTo>
                    <a:cubicBezTo>
                      <a:pt x="208377" y="414653"/>
                      <a:pt x="169748" y="369938"/>
                      <a:pt x="59681" y="399042"/>
                    </a:cubicBezTo>
                    <a:cubicBezTo>
                      <a:pt x="-6994" y="413064"/>
                      <a:pt x="-26043" y="484238"/>
                      <a:pt x="45394" y="524455"/>
                    </a:cubicBezTo>
                    <a:cubicBezTo>
                      <a:pt x="134559" y="585310"/>
                      <a:pt x="209435" y="605682"/>
                      <a:pt x="291456" y="635580"/>
                    </a:cubicBezTo>
                    <a:cubicBezTo>
                      <a:pt x="320825" y="656747"/>
                      <a:pt x="340668" y="685057"/>
                      <a:pt x="379562" y="699080"/>
                    </a:cubicBezTo>
                    <a:cubicBezTo>
                      <a:pt x="493333" y="759405"/>
                      <a:pt x="588053" y="764962"/>
                      <a:pt x="689918" y="796712"/>
                    </a:cubicBezTo>
                    <a:cubicBezTo>
                      <a:pt x="676158" y="752526"/>
                      <a:pt x="764795" y="603565"/>
                      <a:pt x="841525" y="502230"/>
                    </a:cubicBezTo>
                    <a:cubicBezTo>
                      <a:pt x="740453" y="600919"/>
                      <a:pt x="708439" y="685322"/>
                      <a:pt x="676425" y="798298"/>
                    </a:cubicBezTo>
                    <a:cubicBezTo>
                      <a:pt x="726299" y="926621"/>
                      <a:pt x="1117751" y="1252588"/>
                      <a:pt x="1166963" y="1243593"/>
                    </a:cubicBezTo>
                    <a:cubicBezTo>
                      <a:pt x="1216175" y="1234598"/>
                      <a:pt x="1224906" y="1230363"/>
                      <a:pt x="1259831" y="1216605"/>
                    </a:cubicBezTo>
                    <a:lnTo>
                      <a:pt x="1108226" y="1088812"/>
                    </a:lnTo>
                    <a:cubicBezTo>
                      <a:pt x="1092879" y="1141199"/>
                      <a:pt x="1129925" y="1150724"/>
                      <a:pt x="1121720" y="1169772"/>
                    </a:cubicBezTo>
                    <a:cubicBezTo>
                      <a:pt x="1112195" y="1141197"/>
                      <a:pt x="1052661" y="1095955"/>
                      <a:pt x="1147912" y="1043568"/>
                    </a:cubicBezTo>
                    <a:cubicBezTo>
                      <a:pt x="1198714" y="1025577"/>
                      <a:pt x="1247132" y="1043305"/>
                      <a:pt x="1321744" y="1118181"/>
                    </a:cubicBezTo>
                    <a:cubicBezTo>
                      <a:pt x="1334972" y="1032191"/>
                      <a:pt x="1310103" y="977157"/>
                      <a:pt x="1263800" y="912598"/>
                    </a:cubicBezTo>
                    <a:cubicBezTo>
                      <a:pt x="1264327" y="837985"/>
                      <a:pt x="1324389" y="868149"/>
                      <a:pt x="1453506" y="943555"/>
                    </a:cubicBezTo>
                    <a:cubicBezTo>
                      <a:pt x="1494516" y="954403"/>
                      <a:pt x="1520445" y="960886"/>
                      <a:pt x="1555106" y="949906"/>
                    </a:cubicBezTo>
                    <a:cubicBezTo>
                      <a:pt x="1518330" y="917495"/>
                      <a:pt x="1414482" y="818540"/>
                      <a:pt x="1447157" y="749087"/>
                    </a:cubicBezTo>
                    <a:cubicBezTo>
                      <a:pt x="1534206" y="624734"/>
                      <a:pt x="1573626" y="721835"/>
                      <a:pt x="1629718" y="707018"/>
                    </a:cubicBezTo>
                    <a:lnTo>
                      <a:pt x="1687662" y="691936"/>
                    </a:lnTo>
                    <a:close/>
                  </a:path>
                </a:pathLst>
              </a:custGeom>
              <a:solidFill>
                <a:srgbClr val="FFD1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Freeform: Shape 12">
              <a:extLst>
                <a:ext uri="{FF2B5EF4-FFF2-40B4-BE49-F238E27FC236}">
                  <a16:creationId xmlns:a16="http://schemas.microsoft.com/office/drawing/2014/main" id="{3EE1F92D-8D9D-4883-9F8E-47B7B3624919}"/>
                </a:ext>
              </a:extLst>
            </p:cNvPr>
            <p:cNvSpPr/>
            <p:nvPr/>
          </p:nvSpPr>
          <p:spPr>
            <a:xfrm>
              <a:off x="2814953" y="5304466"/>
              <a:ext cx="424843" cy="519053"/>
            </a:xfrm>
            <a:custGeom>
              <a:avLst/>
              <a:gdLst>
                <a:gd name="connsiteX0" fmla="*/ 52387 w 776287"/>
                <a:gd name="connsiteY0" fmla="*/ 0 h 981075"/>
                <a:gd name="connsiteX1" fmla="*/ 776287 w 776287"/>
                <a:gd name="connsiteY1" fmla="*/ 200025 h 981075"/>
                <a:gd name="connsiteX2" fmla="*/ 547687 w 776287"/>
                <a:gd name="connsiteY2" fmla="*/ 923925 h 981075"/>
                <a:gd name="connsiteX3" fmla="*/ 0 w 776287"/>
                <a:gd name="connsiteY3" fmla="*/ 981075 h 981075"/>
                <a:gd name="connsiteX4" fmla="*/ 52387 w 776287"/>
                <a:gd name="connsiteY4" fmla="*/ 0 h 981075"/>
                <a:gd name="connsiteX0" fmla="*/ 100012 w 823912"/>
                <a:gd name="connsiteY0" fmla="*/ 0 h 966787"/>
                <a:gd name="connsiteX1" fmla="*/ 823912 w 823912"/>
                <a:gd name="connsiteY1" fmla="*/ 200025 h 966787"/>
                <a:gd name="connsiteX2" fmla="*/ 595312 w 823912"/>
                <a:gd name="connsiteY2" fmla="*/ 923925 h 966787"/>
                <a:gd name="connsiteX3" fmla="*/ 0 w 823912"/>
                <a:gd name="connsiteY3" fmla="*/ 966787 h 966787"/>
                <a:gd name="connsiteX4" fmla="*/ 100012 w 823912"/>
                <a:gd name="connsiteY4" fmla="*/ 0 h 966787"/>
                <a:gd name="connsiteX0" fmla="*/ 100012 w 823912"/>
                <a:gd name="connsiteY0" fmla="*/ 0 h 966787"/>
                <a:gd name="connsiteX1" fmla="*/ 823912 w 823912"/>
                <a:gd name="connsiteY1" fmla="*/ 200025 h 966787"/>
                <a:gd name="connsiteX2" fmla="*/ 595312 w 823912"/>
                <a:gd name="connsiteY2" fmla="*/ 923925 h 966787"/>
                <a:gd name="connsiteX3" fmla="*/ 0 w 823912"/>
                <a:gd name="connsiteY3" fmla="*/ 966787 h 966787"/>
                <a:gd name="connsiteX4" fmla="*/ 100012 w 823912"/>
                <a:gd name="connsiteY4" fmla="*/ 0 h 966787"/>
                <a:gd name="connsiteX0" fmla="*/ 185737 w 823912"/>
                <a:gd name="connsiteY0" fmla="*/ 0 h 1000124"/>
                <a:gd name="connsiteX1" fmla="*/ 823912 w 823912"/>
                <a:gd name="connsiteY1" fmla="*/ 233362 h 1000124"/>
                <a:gd name="connsiteX2" fmla="*/ 595312 w 823912"/>
                <a:gd name="connsiteY2" fmla="*/ 957262 h 1000124"/>
                <a:gd name="connsiteX3" fmla="*/ 0 w 823912"/>
                <a:gd name="connsiteY3" fmla="*/ 1000124 h 1000124"/>
                <a:gd name="connsiteX4" fmla="*/ 185737 w 823912"/>
                <a:gd name="connsiteY4" fmla="*/ 0 h 1000124"/>
                <a:gd name="connsiteX0" fmla="*/ 185737 w 823912"/>
                <a:gd name="connsiteY0" fmla="*/ 0 h 1000124"/>
                <a:gd name="connsiteX1" fmla="*/ 823912 w 823912"/>
                <a:gd name="connsiteY1" fmla="*/ 233362 h 1000124"/>
                <a:gd name="connsiteX2" fmla="*/ 595312 w 823912"/>
                <a:gd name="connsiteY2" fmla="*/ 957262 h 1000124"/>
                <a:gd name="connsiteX3" fmla="*/ 0 w 823912"/>
                <a:gd name="connsiteY3" fmla="*/ 1000124 h 1000124"/>
                <a:gd name="connsiteX4" fmla="*/ 185737 w 823912"/>
                <a:gd name="connsiteY4" fmla="*/ 0 h 1000124"/>
                <a:gd name="connsiteX0" fmla="*/ 185737 w 823912"/>
                <a:gd name="connsiteY0" fmla="*/ 674 h 1000798"/>
                <a:gd name="connsiteX1" fmla="*/ 823912 w 823912"/>
                <a:gd name="connsiteY1" fmla="*/ 234036 h 1000798"/>
                <a:gd name="connsiteX2" fmla="*/ 595312 w 823912"/>
                <a:gd name="connsiteY2" fmla="*/ 957936 h 1000798"/>
                <a:gd name="connsiteX3" fmla="*/ 0 w 823912"/>
                <a:gd name="connsiteY3" fmla="*/ 1000798 h 1000798"/>
                <a:gd name="connsiteX4" fmla="*/ 185737 w 823912"/>
                <a:gd name="connsiteY4" fmla="*/ 674 h 1000798"/>
                <a:gd name="connsiteX0" fmla="*/ 185737 w 752475"/>
                <a:gd name="connsiteY0" fmla="*/ 674 h 1000798"/>
                <a:gd name="connsiteX1" fmla="*/ 752475 w 752475"/>
                <a:gd name="connsiteY1" fmla="*/ 224511 h 1000798"/>
                <a:gd name="connsiteX2" fmla="*/ 595312 w 752475"/>
                <a:gd name="connsiteY2" fmla="*/ 957936 h 1000798"/>
                <a:gd name="connsiteX3" fmla="*/ 0 w 752475"/>
                <a:gd name="connsiteY3" fmla="*/ 1000798 h 1000798"/>
                <a:gd name="connsiteX4" fmla="*/ 185737 w 752475"/>
                <a:gd name="connsiteY4" fmla="*/ 674 h 1000798"/>
                <a:gd name="connsiteX0" fmla="*/ 185737 w 819150"/>
                <a:gd name="connsiteY0" fmla="*/ 674 h 1000798"/>
                <a:gd name="connsiteX1" fmla="*/ 819150 w 819150"/>
                <a:gd name="connsiteY1" fmla="*/ 191174 h 1000798"/>
                <a:gd name="connsiteX2" fmla="*/ 595312 w 819150"/>
                <a:gd name="connsiteY2" fmla="*/ 957936 h 1000798"/>
                <a:gd name="connsiteX3" fmla="*/ 0 w 819150"/>
                <a:gd name="connsiteY3" fmla="*/ 1000798 h 1000798"/>
                <a:gd name="connsiteX4" fmla="*/ 185737 w 819150"/>
                <a:gd name="connsiteY4" fmla="*/ 674 h 1000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150" h="1000798">
                  <a:moveTo>
                    <a:pt x="185737" y="674"/>
                  </a:moveTo>
                  <a:lnTo>
                    <a:pt x="819150" y="191174"/>
                  </a:lnTo>
                  <a:lnTo>
                    <a:pt x="595312" y="957936"/>
                  </a:lnTo>
                  <a:lnTo>
                    <a:pt x="0" y="1000798"/>
                  </a:lnTo>
                  <a:cubicBezTo>
                    <a:pt x="0" y="673773"/>
                    <a:pt x="61913" y="-24726"/>
                    <a:pt x="185737" y="674"/>
                  </a:cubicBezTo>
                  <a:close/>
                </a:path>
              </a:pathLst>
            </a:custGeom>
            <a:solidFill>
              <a:srgbClr val="037E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id="{C2865D8F-90A5-4156-8FE8-0719497134A8}"/>
                </a:ext>
              </a:extLst>
            </p:cNvPr>
            <p:cNvSpPr/>
            <p:nvPr/>
          </p:nvSpPr>
          <p:spPr>
            <a:xfrm flipH="1">
              <a:off x="3630056" y="5341517"/>
              <a:ext cx="350743" cy="519053"/>
            </a:xfrm>
            <a:custGeom>
              <a:avLst/>
              <a:gdLst>
                <a:gd name="connsiteX0" fmla="*/ 52387 w 776287"/>
                <a:gd name="connsiteY0" fmla="*/ 0 h 981075"/>
                <a:gd name="connsiteX1" fmla="*/ 776287 w 776287"/>
                <a:gd name="connsiteY1" fmla="*/ 200025 h 981075"/>
                <a:gd name="connsiteX2" fmla="*/ 547687 w 776287"/>
                <a:gd name="connsiteY2" fmla="*/ 923925 h 981075"/>
                <a:gd name="connsiteX3" fmla="*/ 0 w 776287"/>
                <a:gd name="connsiteY3" fmla="*/ 981075 h 981075"/>
                <a:gd name="connsiteX4" fmla="*/ 52387 w 776287"/>
                <a:gd name="connsiteY4" fmla="*/ 0 h 981075"/>
                <a:gd name="connsiteX0" fmla="*/ 100012 w 823912"/>
                <a:gd name="connsiteY0" fmla="*/ 0 h 966787"/>
                <a:gd name="connsiteX1" fmla="*/ 823912 w 823912"/>
                <a:gd name="connsiteY1" fmla="*/ 200025 h 966787"/>
                <a:gd name="connsiteX2" fmla="*/ 595312 w 823912"/>
                <a:gd name="connsiteY2" fmla="*/ 923925 h 966787"/>
                <a:gd name="connsiteX3" fmla="*/ 0 w 823912"/>
                <a:gd name="connsiteY3" fmla="*/ 966787 h 966787"/>
                <a:gd name="connsiteX4" fmla="*/ 100012 w 823912"/>
                <a:gd name="connsiteY4" fmla="*/ 0 h 966787"/>
                <a:gd name="connsiteX0" fmla="*/ 100012 w 823912"/>
                <a:gd name="connsiteY0" fmla="*/ 0 h 966787"/>
                <a:gd name="connsiteX1" fmla="*/ 823912 w 823912"/>
                <a:gd name="connsiteY1" fmla="*/ 200025 h 966787"/>
                <a:gd name="connsiteX2" fmla="*/ 595312 w 823912"/>
                <a:gd name="connsiteY2" fmla="*/ 923925 h 966787"/>
                <a:gd name="connsiteX3" fmla="*/ 0 w 823912"/>
                <a:gd name="connsiteY3" fmla="*/ 966787 h 966787"/>
                <a:gd name="connsiteX4" fmla="*/ 100012 w 823912"/>
                <a:gd name="connsiteY4" fmla="*/ 0 h 966787"/>
                <a:gd name="connsiteX0" fmla="*/ 185737 w 823912"/>
                <a:gd name="connsiteY0" fmla="*/ 0 h 1000124"/>
                <a:gd name="connsiteX1" fmla="*/ 823912 w 823912"/>
                <a:gd name="connsiteY1" fmla="*/ 233362 h 1000124"/>
                <a:gd name="connsiteX2" fmla="*/ 595312 w 823912"/>
                <a:gd name="connsiteY2" fmla="*/ 957262 h 1000124"/>
                <a:gd name="connsiteX3" fmla="*/ 0 w 823912"/>
                <a:gd name="connsiteY3" fmla="*/ 1000124 h 1000124"/>
                <a:gd name="connsiteX4" fmla="*/ 185737 w 823912"/>
                <a:gd name="connsiteY4" fmla="*/ 0 h 1000124"/>
                <a:gd name="connsiteX0" fmla="*/ 185737 w 823912"/>
                <a:gd name="connsiteY0" fmla="*/ 0 h 1000124"/>
                <a:gd name="connsiteX1" fmla="*/ 823912 w 823912"/>
                <a:gd name="connsiteY1" fmla="*/ 233362 h 1000124"/>
                <a:gd name="connsiteX2" fmla="*/ 595312 w 823912"/>
                <a:gd name="connsiteY2" fmla="*/ 957262 h 1000124"/>
                <a:gd name="connsiteX3" fmla="*/ 0 w 823912"/>
                <a:gd name="connsiteY3" fmla="*/ 1000124 h 1000124"/>
                <a:gd name="connsiteX4" fmla="*/ 185737 w 823912"/>
                <a:gd name="connsiteY4" fmla="*/ 0 h 1000124"/>
                <a:gd name="connsiteX0" fmla="*/ 185737 w 823912"/>
                <a:gd name="connsiteY0" fmla="*/ 674 h 1000798"/>
                <a:gd name="connsiteX1" fmla="*/ 823912 w 823912"/>
                <a:gd name="connsiteY1" fmla="*/ 234036 h 1000798"/>
                <a:gd name="connsiteX2" fmla="*/ 595312 w 823912"/>
                <a:gd name="connsiteY2" fmla="*/ 957936 h 1000798"/>
                <a:gd name="connsiteX3" fmla="*/ 0 w 823912"/>
                <a:gd name="connsiteY3" fmla="*/ 1000798 h 1000798"/>
                <a:gd name="connsiteX4" fmla="*/ 185737 w 823912"/>
                <a:gd name="connsiteY4" fmla="*/ 674 h 1000798"/>
                <a:gd name="connsiteX0" fmla="*/ 185737 w 752475"/>
                <a:gd name="connsiteY0" fmla="*/ 674 h 1000798"/>
                <a:gd name="connsiteX1" fmla="*/ 752475 w 752475"/>
                <a:gd name="connsiteY1" fmla="*/ 224511 h 1000798"/>
                <a:gd name="connsiteX2" fmla="*/ 595312 w 752475"/>
                <a:gd name="connsiteY2" fmla="*/ 957936 h 1000798"/>
                <a:gd name="connsiteX3" fmla="*/ 0 w 752475"/>
                <a:gd name="connsiteY3" fmla="*/ 1000798 h 1000798"/>
                <a:gd name="connsiteX4" fmla="*/ 185737 w 752475"/>
                <a:gd name="connsiteY4" fmla="*/ 674 h 1000798"/>
                <a:gd name="connsiteX0" fmla="*/ 185737 w 819150"/>
                <a:gd name="connsiteY0" fmla="*/ 674 h 1000798"/>
                <a:gd name="connsiteX1" fmla="*/ 819150 w 819150"/>
                <a:gd name="connsiteY1" fmla="*/ 191174 h 1000798"/>
                <a:gd name="connsiteX2" fmla="*/ 595312 w 819150"/>
                <a:gd name="connsiteY2" fmla="*/ 957936 h 1000798"/>
                <a:gd name="connsiteX3" fmla="*/ 0 w 819150"/>
                <a:gd name="connsiteY3" fmla="*/ 1000798 h 1000798"/>
                <a:gd name="connsiteX4" fmla="*/ 185737 w 819150"/>
                <a:gd name="connsiteY4" fmla="*/ 674 h 1000798"/>
                <a:gd name="connsiteX0" fmla="*/ 185737 w 676275"/>
                <a:gd name="connsiteY0" fmla="*/ 674 h 1000798"/>
                <a:gd name="connsiteX1" fmla="*/ 676275 w 676275"/>
                <a:gd name="connsiteY1" fmla="*/ 157837 h 1000798"/>
                <a:gd name="connsiteX2" fmla="*/ 595312 w 676275"/>
                <a:gd name="connsiteY2" fmla="*/ 957936 h 1000798"/>
                <a:gd name="connsiteX3" fmla="*/ 0 w 676275"/>
                <a:gd name="connsiteY3" fmla="*/ 1000798 h 1000798"/>
                <a:gd name="connsiteX4" fmla="*/ 185737 w 676275"/>
                <a:gd name="connsiteY4" fmla="*/ 674 h 1000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275" h="1000798">
                  <a:moveTo>
                    <a:pt x="185737" y="674"/>
                  </a:moveTo>
                  <a:lnTo>
                    <a:pt x="676275" y="157837"/>
                  </a:lnTo>
                  <a:lnTo>
                    <a:pt x="595312" y="957936"/>
                  </a:lnTo>
                  <a:lnTo>
                    <a:pt x="0" y="1000798"/>
                  </a:lnTo>
                  <a:cubicBezTo>
                    <a:pt x="0" y="673773"/>
                    <a:pt x="61913" y="-24726"/>
                    <a:pt x="185737" y="674"/>
                  </a:cubicBezTo>
                  <a:close/>
                </a:path>
              </a:pathLst>
            </a:custGeom>
            <a:solidFill>
              <a:srgbClr val="037E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6AB02B5C-A5E6-4BCA-BF03-349E51B2868F}"/>
                </a:ext>
              </a:extLst>
            </p:cNvPr>
            <p:cNvGrpSpPr/>
            <p:nvPr/>
          </p:nvGrpSpPr>
          <p:grpSpPr>
            <a:xfrm rot="18599783">
              <a:off x="1870401" y="3564306"/>
              <a:ext cx="1371722" cy="814893"/>
              <a:chOff x="180080" y="2974010"/>
              <a:chExt cx="2644848" cy="1571213"/>
            </a:xfrm>
          </p:grpSpPr>
          <p:sp>
            <p:nvSpPr>
              <p:cNvPr id="41" name="Freeform: Shape 40">
                <a:extLst>
                  <a:ext uri="{FF2B5EF4-FFF2-40B4-BE49-F238E27FC236}">
                    <a16:creationId xmlns:a16="http://schemas.microsoft.com/office/drawing/2014/main" id="{ECD6A986-E2D1-4883-9A72-DB8ABD48B64E}"/>
                  </a:ext>
                </a:extLst>
              </p:cNvPr>
              <p:cNvSpPr/>
              <p:nvPr/>
            </p:nvSpPr>
            <p:spPr>
              <a:xfrm>
                <a:off x="1107253" y="3595898"/>
                <a:ext cx="1717675" cy="949325"/>
              </a:xfrm>
              <a:custGeom>
                <a:avLst/>
                <a:gdLst>
                  <a:gd name="connsiteX0" fmla="*/ 1454150 w 1717675"/>
                  <a:gd name="connsiteY0" fmla="*/ 901700 h 901700"/>
                  <a:gd name="connsiteX1" fmla="*/ 1717675 w 1717675"/>
                  <a:gd name="connsiteY1" fmla="*/ 441325 h 901700"/>
                  <a:gd name="connsiteX2" fmla="*/ 301625 w 1717675"/>
                  <a:gd name="connsiteY2" fmla="*/ 0 h 901700"/>
                  <a:gd name="connsiteX3" fmla="*/ 0 w 1717675"/>
                  <a:gd name="connsiteY3" fmla="*/ 323850 h 901700"/>
                  <a:gd name="connsiteX4" fmla="*/ 390525 w 1717675"/>
                  <a:gd name="connsiteY4" fmla="*/ 609600 h 901700"/>
                  <a:gd name="connsiteX5" fmla="*/ 488950 w 1717675"/>
                  <a:gd name="connsiteY5" fmla="*/ 615950 h 901700"/>
                  <a:gd name="connsiteX6" fmla="*/ 1006475 w 1717675"/>
                  <a:gd name="connsiteY6" fmla="*/ 898525 h 901700"/>
                  <a:gd name="connsiteX7" fmla="*/ 1454150 w 1717675"/>
                  <a:gd name="connsiteY7" fmla="*/ 901700 h 901700"/>
                  <a:gd name="connsiteX0" fmla="*/ 1466850 w 1717675"/>
                  <a:gd name="connsiteY0" fmla="*/ 904875 h 904875"/>
                  <a:gd name="connsiteX1" fmla="*/ 1717675 w 1717675"/>
                  <a:gd name="connsiteY1" fmla="*/ 441325 h 904875"/>
                  <a:gd name="connsiteX2" fmla="*/ 301625 w 1717675"/>
                  <a:gd name="connsiteY2" fmla="*/ 0 h 904875"/>
                  <a:gd name="connsiteX3" fmla="*/ 0 w 1717675"/>
                  <a:gd name="connsiteY3" fmla="*/ 323850 h 904875"/>
                  <a:gd name="connsiteX4" fmla="*/ 390525 w 1717675"/>
                  <a:gd name="connsiteY4" fmla="*/ 609600 h 904875"/>
                  <a:gd name="connsiteX5" fmla="*/ 488950 w 1717675"/>
                  <a:gd name="connsiteY5" fmla="*/ 615950 h 904875"/>
                  <a:gd name="connsiteX6" fmla="*/ 1006475 w 1717675"/>
                  <a:gd name="connsiteY6" fmla="*/ 898525 h 904875"/>
                  <a:gd name="connsiteX7" fmla="*/ 1466850 w 1717675"/>
                  <a:gd name="connsiteY7" fmla="*/ 904875 h 904875"/>
                  <a:gd name="connsiteX0" fmla="*/ 1466850 w 1717675"/>
                  <a:gd name="connsiteY0" fmla="*/ 904875 h 910013"/>
                  <a:gd name="connsiteX1" fmla="*/ 1717675 w 1717675"/>
                  <a:gd name="connsiteY1" fmla="*/ 441325 h 910013"/>
                  <a:gd name="connsiteX2" fmla="*/ 301625 w 1717675"/>
                  <a:gd name="connsiteY2" fmla="*/ 0 h 910013"/>
                  <a:gd name="connsiteX3" fmla="*/ 0 w 1717675"/>
                  <a:gd name="connsiteY3" fmla="*/ 323850 h 910013"/>
                  <a:gd name="connsiteX4" fmla="*/ 390525 w 1717675"/>
                  <a:gd name="connsiteY4" fmla="*/ 609600 h 910013"/>
                  <a:gd name="connsiteX5" fmla="*/ 488950 w 1717675"/>
                  <a:gd name="connsiteY5" fmla="*/ 615950 h 910013"/>
                  <a:gd name="connsiteX6" fmla="*/ 1006475 w 1717675"/>
                  <a:gd name="connsiteY6" fmla="*/ 898525 h 910013"/>
                  <a:gd name="connsiteX7" fmla="*/ 1466850 w 1717675"/>
                  <a:gd name="connsiteY7" fmla="*/ 904875 h 910013"/>
                  <a:gd name="connsiteX0" fmla="*/ 1466850 w 1717675"/>
                  <a:gd name="connsiteY0" fmla="*/ 904875 h 911487"/>
                  <a:gd name="connsiteX1" fmla="*/ 1717675 w 1717675"/>
                  <a:gd name="connsiteY1" fmla="*/ 441325 h 911487"/>
                  <a:gd name="connsiteX2" fmla="*/ 301625 w 1717675"/>
                  <a:gd name="connsiteY2" fmla="*/ 0 h 911487"/>
                  <a:gd name="connsiteX3" fmla="*/ 0 w 1717675"/>
                  <a:gd name="connsiteY3" fmla="*/ 323850 h 911487"/>
                  <a:gd name="connsiteX4" fmla="*/ 390525 w 1717675"/>
                  <a:gd name="connsiteY4" fmla="*/ 609600 h 911487"/>
                  <a:gd name="connsiteX5" fmla="*/ 488950 w 1717675"/>
                  <a:gd name="connsiteY5" fmla="*/ 615950 h 911487"/>
                  <a:gd name="connsiteX6" fmla="*/ 1006475 w 1717675"/>
                  <a:gd name="connsiteY6" fmla="*/ 904875 h 911487"/>
                  <a:gd name="connsiteX7" fmla="*/ 1466850 w 1717675"/>
                  <a:gd name="connsiteY7" fmla="*/ 904875 h 911487"/>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15950 h 920761"/>
                  <a:gd name="connsiteX6" fmla="*/ 1006475 w 1717675"/>
                  <a:gd name="connsiteY6" fmla="*/ 904875 h 920761"/>
                  <a:gd name="connsiteX7" fmla="*/ 1466850 w 1717675"/>
                  <a:gd name="connsiteY7"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15950 h 920761"/>
                  <a:gd name="connsiteX6" fmla="*/ 1006475 w 1717675"/>
                  <a:gd name="connsiteY6" fmla="*/ 904875 h 920761"/>
                  <a:gd name="connsiteX7" fmla="*/ 1466850 w 1717675"/>
                  <a:gd name="connsiteY7"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15950 h 920761"/>
                  <a:gd name="connsiteX6" fmla="*/ 1006475 w 1717675"/>
                  <a:gd name="connsiteY6" fmla="*/ 904875 h 920761"/>
                  <a:gd name="connsiteX7" fmla="*/ 1466850 w 1717675"/>
                  <a:gd name="connsiteY7"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1006475 w 1717675"/>
                  <a:gd name="connsiteY6" fmla="*/ 904875 h 920761"/>
                  <a:gd name="connsiteX7" fmla="*/ 1466850 w 1717675"/>
                  <a:gd name="connsiteY7"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39775 w 1717675"/>
                  <a:gd name="connsiteY6" fmla="*/ 806450 h 920761"/>
                  <a:gd name="connsiteX7" fmla="*/ 1006475 w 1717675"/>
                  <a:gd name="connsiteY7" fmla="*/ 904875 h 920761"/>
                  <a:gd name="connsiteX8" fmla="*/ 1466850 w 1717675"/>
                  <a:gd name="connsiteY8"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71525 w 1717675"/>
                  <a:gd name="connsiteY6" fmla="*/ 790575 h 920761"/>
                  <a:gd name="connsiteX7" fmla="*/ 1006475 w 1717675"/>
                  <a:gd name="connsiteY7" fmla="*/ 904875 h 920761"/>
                  <a:gd name="connsiteX8" fmla="*/ 1466850 w 1717675"/>
                  <a:gd name="connsiteY8"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71525 w 1717675"/>
                  <a:gd name="connsiteY6" fmla="*/ 790575 h 920761"/>
                  <a:gd name="connsiteX7" fmla="*/ 1006475 w 1717675"/>
                  <a:gd name="connsiteY7" fmla="*/ 904875 h 920761"/>
                  <a:gd name="connsiteX8" fmla="*/ 1466850 w 1717675"/>
                  <a:gd name="connsiteY8"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71525 w 1717675"/>
                  <a:gd name="connsiteY6" fmla="*/ 790575 h 920761"/>
                  <a:gd name="connsiteX7" fmla="*/ 1006475 w 1717675"/>
                  <a:gd name="connsiteY7" fmla="*/ 904875 h 920761"/>
                  <a:gd name="connsiteX8" fmla="*/ 1466850 w 1717675"/>
                  <a:gd name="connsiteY8"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58825 w 1717675"/>
                  <a:gd name="connsiteY6" fmla="*/ 803275 h 920761"/>
                  <a:gd name="connsiteX7" fmla="*/ 1006475 w 1717675"/>
                  <a:gd name="connsiteY7" fmla="*/ 904875 h 920761"/>
                  <a:gd name="connsiteX8" fmla="*/ 1466850 w 1717675"/>
                  <a:gd name="connsiteY8" fmla="*/ 904875 h 920761"/>
                  <a:gd name="connsiteX0" fmla="*/ 1466850 w 1717675"/>
                  <a:gd name="connsiteY0" fmla="*/ 904875 h 922787"/>
                  <a:gd name="connsiteX1" fmla="*/ 1717675 w 1717675"/>
                  <a:gd name="connsiteY1" fmla="*/ 441325 h 922787"/>
                  <a:gd name="connsiteX2" fmla="*/ 301625 w 1717675"/>
                  <a:gd name="connsiteY2" fmla="*/ 0 h 922787"/>
                  <a:gd name="connsiteX3" fmla="*/ 0 w 1717675"/>
                  <a:gd name="connsiteY3" fmla="*/ 323850 h 922787"/>
                  <a:gd name="connsiteX4" fmla="*/ 390525 w 1717675"/>
                  <a:gd name="connsiteY4" fmla="*/ 609600 h 922787"/>
                  <a:gd name="connsiteX5" fmla="*/ 488950 w 1717675"/>
                  <a:gd name="connsiteY5" fmla="*/ 635000 h 922787"/>
                  <a:gd name="connsiteX6" fmla="*/ 758825 w 1717675"/>
                  <a:gd name="connsiteY6" fmla="*/ 803275 h 922787"/>
                  <a:gd name="connsiteX7" fmla="*/ 1012825 w 1717675"/>
                  <a:gd name="connsiteY7" fmla="*/ 908050 h 922787"/>
                  <a:gd name="connsiteX8" fmla="*/ 1466850 w 1717675"/>
                  <a:gd name="connsiteY8" fmla="*/ 904875 h 922787"/>
                  <a:gd name="connsiteX0" fmla="*/ 1466850 w 1717675"/>
                  <a:gd name="connsiteY0" fmla="*/ 904875 h 912567"/>
                  <a:gd name="connsiteX1" fmla="*/ 1717675 w 1717675"/>
                  <a:gd name="connsiteY1" fmla="*/ 441325 h 912567"/>
                  <a:gd name="connsiteX2" fmla="*/ 301625 w 1717675"/>
                  <a:gd name="connsiteY2" fmla="*/ 0 h 912567"/>
                  <a:gd name="connsiteX3" fmla="*/ 0 w 1717675"/>
                  <a:gd name="connsiteY3" fmla="*/ 323850 h 912567"/>
                  <a:gd name="connsiteX4" fmla="*/ 390525 w 1717675"/>
                  <a:gd name="connsiteY4" fmla="*/ 609600 h 912567"/>
                  <a:gd name="connsiteX5" fmla="*/ 488950 w 1717675"/>
                  <a:gd name="connsiteY5" fmla="*/ 635000 h 912567"/>
                  <a:gd name="connsiteX6" fmla="*/ 758825 w 1717675"/>
                  <a:gd name="connsiteY6" fmla="*/ 803275 h 912567"/>
                  <a:gd name="connsiteX7" fmla="*/ 1012825 w 1717675"/>
                  <a:gd name="connsiteY7" fmla="*/ 908050 h 912567"/>
                  <a:gd name="connsiteX8" fmla="*/ 1466850 w 1717675"/>
                  <a:gd name="connsiteY8" fmla="*/ 904875 h 912567"/>
                  <a:gd name="connsiteX0" fmla="*/ 1466850 w 1717675"/>
                  <a:gd name="connsiteY0" fmla="*/ 904875 h 933630"/>
                  <a:gd name="connsiteX1" fmla="*/ 1717675 w 1717675"/>
                  <a:gd name="connsiteY1" fmla="*/ 441325 h 933630"/>
                  <a:gd name="connsiteX2" fmla="*/ 301625 w 1717675"/>
                  <a:gd name="connsiteY2" fmla="*/ 0 h 933630"/>
                  <a:gd name="connsiteX3" fmla="*/ 0 w 1717675"/>
                  <a:gd name="connsiteY3" fmla="*/ 323850 h 933630"/>
                  <a:gd name="connsiteX4" fmla="*/ 390525 w 1717675"/>
                  <a:gd name="connsiteY4" fmla="*/ 609600 h 933630"/>
                  <a:gd name="connsiteX5" fmla="*/ 488950 w 1717675"/>
                  <a:gd name="connsiteY5" fmla="*/ 635000 h 933630"/>
                  <a:gd name="connsiteX6" fmla="*/ 758825 w 1717675"/>
                  <a:gd name="connsiteY6" fmla="*/ 803275 h 933630"/>
                  <a:gd name="connsiteX7" fmla="*/ 1038225 w 1717675"/>
                  <a:gd name="connsiteY7" fmla="*/ 933450 h 933630"/>
                  <a:gd name="connsiteX8" fmla="*/ 1466850 w 1717675"/>
                  <a:gd name="connsiteY8" fmla="*/ 904875 h 933630"/>
                  <a:gd name="connsiteX0" fmla="*/ 1466850 w 1717675"/>
                  <a:gd name="connsiteY0" fmla="*/ 904875 h 927370"/>
                  <a:gd name="connsiteX1" fmla="*/ 1717675 w 1717675"/>
                  <a:gd name="connsiteY1" fmla="*/ 441325 h 927370"/>
                  <a:gd name="connsiteX2" fmla="*/ 301625 w 1717675"/>
                  <a:gd name="connsiteY2" fmla="*/ 0 h 927370"/>
                  <a:gd name="connsiteX3" fmla="*/ 0 w 1717675"/>
                  <a:gd name="connsiteY3" fmla="*/ 323850 h 927370"/>
                  <a:gd name="connsiteX4" fmla="*/ 390525 w 1717675"/>
                  <a:gd name="connsiteY4" fmla="*/ 609600 h 927370"/>
                  <a:gd name="connsiteX5" fmla="*/ 488950 w 1717675"/>
                  <a:gd name="connsiteY5" fmla="*/ 635000 h 927370"/>
                  <a:gd name="connsiteX6" fmla="*/ 758825 w 1717675"/>
                  <a:gd name="connsiteY6" fmla="*/ 803275 h 927370"/>
                  <a:gd name="connsiteX7" fmla="*/ 1057275 w 1717675"/>
                  <a:gd name="connsiteY7" fmla="*/ 927100 h 927370"/>
                  <a:gd name="connsiteX8" fmla="*/ 1466850 w 1717675"/>
                  <a:gd name="connsiteY8" fmla="*/ 904875 h 92737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488950 w 1717675"/>
                  <a:gd name="connsiteY5" fmla="*/ 63500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488950 w 1717675"/>
                  <a:gd name="connsiteY5" fmla="*/ 63500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488950 w 1717675"/>
                  <a:gd name="connsiteY5" fmla="*/ 63500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14350 w 1717675"/>
                  <a:gd name="connsiteY5" fmla="*/ 66040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6875 w 1717675"/>
                  <a:gd name="connsiteY4" fmla="*/ 5715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84175 w 1717675"/>
                  <a:gd name="connsiteY4" fmla="*/ 59055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84175 w 1717675"/>
                  <a:gd name="connsiteY4" fmla="*/ 59055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84175 w 1717675"/>
                  <a:gd name="connsiteY4" fmla="*/ 59055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403225 w 1717675"/>
                  <a:gd name="connsiteY4" fmla="*/ 612775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20750 h 942975"/>
                  <a:gd name="connsiteX1" fmla="*/ 1717675 w 1717675"/>
                  <a:gd name="connsiteY1" fmla="*/ 457200 h 942975"/>
                  <a:gd name="connsiteX2" fmla="*/ 317500 w 1717675"/>
                  <a:gd name="connsiteY2" fmla="*/ 0 h 942975"/>
                  <a:gd name="connsiteX3" fmla="*/ 0 w 1717675"/>
                  <a:gd name="connsiteY3" fmla="*/ 339725 h 942975"/>
                  <a:gd name="connsiteX4" fmla="*/ 403225 w 1717675"/>
                  <a:gd name="connsiteY4" fmla="*/ 628650 h 942975"/>
                  <a:gd name="connsiteX5" fmla="*/ 523875 w 1717675"/>
                  <a:gd name="connsiteY5" fmla="*/ 695325 h 942975"/>
                  <a:gd name="connsiteX6" fmla="*/ 758825 w 1717675"/>
                  <a:gd name="connsiteY6" fmla="*/ 819150 h 942975"/>
                  <a:gd name="connsiteX7" fmla="*/ 1057275 w 1717675"/>
                  <a:gd name="connsiteY7" fmla="*/ 942975 h 942975"/>
                  <a:gd name="connsiteX8" fmla="*/ 1466850 w 1717675"/>
                  <a:gd name="connsiteY8" fmla="*/ 920750 h 942975"/>
                  <a:gd name="connsiteX0" fmla="*/ 1466850 w 1717675"/>
                  <a:gd name="connsiteY0" fmla="*/ 920750 h 942975"/>
                  <a:gd name="connsiteX1" fmla="*/ 1717675 w 1717675"/>
                  <a:gd name="connsiteY1" fmla="*/ 457200 h 942975"/>
                  <a:gd name="connsiteX2" fmla="*/ 317500 w 1717675"/>
                  <a:gd name="connsiteY2" fmla="*/ 0 h 942975"/>
                  <a:gd name="connsiteX3" fmla="*/ 0 w 1717675"/>
                  <a:gd name="connsiteY3" fmla="*/ 339725 h 942975"/>
                  <a:gd name="connsiteX4" fmla="*/ 403225 w 1717675"/>
                  <a:gd name="connsiteY4" fmla="*/ 628650 h 942975"/>
                  <a:gd name="connsiteX5" fmla="*/ 523875 w 1717675"/>
                  <a:gd name="connsiteY5" fmla="*/ 695325 h 942975"/>
                  <a:gd name="connsiteX6" fmla="*/ 758825 w 1717675"/>
                  <a:gd name="connsiteY6" fmla="*/ 819150 h 942975"/>
                  <a:gd name="connsiteX7" fmla="*/ 1057275 w 1717675"/>
                  <a:gd name="connsiteY7" fmla="*/ 942975 h 942975"/>
                  <a:gd name="connsiteX8" fmla="*/ 1466850 w 1717675"/>
                  <a:gd name="connsiteY8" fmla="*/ 920750 h 942975"/>
                  <a:gd name="connsiteX0" fmla="*/ 1466850 w 1717675"/>
                  <a:gd name="connsiteY0" fmla="*/ 920750 h 942975"/>
                  <a:gd name="connsiteX1" fmla="*/ 1717675 w 1717675"/>
                  <a:gd name="connsiteY1" fmla="*/ 457200 h 942975"/>
                  <a:gd name="connsiteX2" fmla="*/ 317500 w 1717675"/>
                  <a:gd name="connsiteY2" fmla="*/ 0 h 942975"/>
                  <a:gd name="connsiteX3" fmla="*/ 0 w 1717675"/>
                  <a:gd name="connsiteY3" fmla="*/ 339725 h 942975"/>
                  <a:gd name="connsiteX4" fmla="*/ 403225 w 1717675"/>
                  <a:gd name="connsiteY4" fmla="*/ 628650 h 942975"/>
                  <a:gd name="connsiteX5" fmla="*/ 523875 w 1717675"/>
                  <a:gd name="connsiteY5" fmla="*/ 695325 h 942975"/>
                  <a:gd name="connsiteX6" fmla="*/ 758825 w 1717675"/>
                  <a:gd name="connsiteY6" fmla="*/ 819150 h 942975"/>
                  <a:gd name="connsiteX7" fmla="*/ 1057275 w 1717675"/>
                  <a:gd name="connsiteY7" fmla="*/ 942975 h 942975"/>
                  <a:gd name="connsiteX8" fmla="*/ 1466850 w 1717675"/>
                  <a:gd name="connsiteY8" fmla="*/ 920750 h 942975"/>
                  <a:gd name="connsiteX0" fmla="*/ 1466850 w 1717675"/>
                  <a:gd name="connsiteY0" fmla="*/ 922176 h 944401"/>
                  <a:gd name="connsiteX1" fmla="*/ 1717675 w 1717675"/>
                  <a:gd name="connsiteY1" fmla="*/ 458626 h 944401"/>
                  <a:gd name="connsiteX2" fmla="*/ 946150 w 1717675"/>
                  <a:gd name="connsiteY2" fmla="*/ 255426 h 944401"/>
                  <a:gd name="connsiteX3" fmla="*/ 317500 w 1717675"/>
                  <a:gd name="connsiteY3" fmla="*/ 1426 h 944401"/>
                  <a:gd name="connsiteX4" fmla="*/ 0 w 1717675"/>
                  <a:gd name="connsiteY4" fmla="*/ 341151 h 944401"/>
                  <a:gd name="connsiteX5" fmla="*/ 403225 w 1717675"/>
                  <a:gd name="connsiteY5" fmla="*/ 630076 h 944401"/>
                  <a:gd name="connsiteX6" fmla="*/ 523875 w 1717675"/>
                  <a:gd name="connsiteY6" fmla="*/ 696751 h 944401"/>
                  <a:gd name="connsiteX7" fmla="*/ 758825 w 1717675"/>
                  <a:gd name="connsiteY7" fmla="*/ 820576 h 944401"/>
                  <a:gd name="connsiteX8" fmla="*/ 1057275 w 1717675"/>
                  <a:gd name="connsiteY8" fmla="*/ 944401 h 944401"/>
                  <a:gd name="connsiteX9" fmla="*/ 1466850 w 1717675"/>
                  <a:gd name="connsiteY9" fmla="*/ 922176 h 944401"/>
                  <a:gd name="connsiteX0" fmla="*/ 1466850 w 1717675"/>
                  <a:gd name="connsiteY0" fmla="*/ 922364 h 944589"/>
                  <a:gd name="connsiteX1" fmla="*/ 1717675 w 1717675"/>
                  <a:gd name="connsiteY1" fmla="*/ 458814 h 944589"/>
                  <a:gd name="connsiteX2" fmla="*/ 946150 w 1717675"/>
                  <a:gd name="connsiteY2" fmla="*/ 255614 h 944589"/>
                  <a:gd name="connsiteX3" fmla="*/ 317500 w 1717675"/>
                  <a:gd name="connsiteY3" fmla="*/ 1614 h 944589"/>
                  <a:gd name="connsiteX4" fmla="*/ 0 w 1717675"/>
                  <a:gd name="connsiteY4" fmla="*/ 341339 h 944589"/>
                  <a:gd name="connsiteX5" fmla="*/ 403225 w 1717675"/>
                  <a:gd name="connsiteY5" fmla="*/ 630264 h 944589"/>
                  <a:gd name="connsiteX6" fmla="*/ 523875 w 1717675"/>
                  <a:gd name="connsiteY6" fmla="*/ 696939 h 944589"/>
                  <a:gd name="connsiteX7" fmla="*/ 758825 w 1717675"/>
                  <a:gd name="connsiteY7" fmla="*/ 820764 h 944589"/>
                  <a:gd name="connsiteX8" fmla="*/ 1057275 w 1717675"/>
                  <a:gd name="connsiteY8" fmla="*/ 944589 h 944589"/>
                  <a:gd name="connsiteX9" fmla="*/ 1466850 w 1717675"/>
                  <a:gd name="connsiteY9" fmla="*/ 922364 h 944589"/>
                  <a:gd name="connsiteX0" fmla="*/ 1466850 w 1717675"/>
                  <a:gd name="connsiteY0" fmla="*/ 922511 h 944736"/>
                  <a:gd name="connsiteX1" fmla="*/ 1717675 w 1717675"/>
                  <a:gd name="connsiteY1" fmla="*/ 458961 h 944736"/>
                  <a:gd name="connsiteX2" fmla="*/ 962025 w 1717675"/>
                  <a:gd name="connsiteY2" fmla="*/ 239886 h 944736"/>
                  <a:gd name="connsiteX3" fmla="*/ 317500 w 1717675"/>
                  <a:gd name="connsiteY3" fmla="*/ 1761 h 944736"/>
                  <a:gd name="connsiteX4" fmla="*/ 0 w 1717675"/>
                  <a:gd name="connsiteY4" fmla="*/ 341486 h 944736"/>
                  <a:gd name="connsiteX5" fmla="*/ 403225 w 1717675"/>
                  <a:gd name="connsiteY5" fmla="*/ 630411 h 944736"/>
                  <a:gd name="connsiteX6" fmla="*/ 523875 w 1717675"/>
                  <a:gd name="connsiteY6" fmla="*/ 697086 h 944736"/>
                  <a:gd name="connsiteX7" fmla="*/ 758825 w 1717675"/>
                  <a:gd name="connsiteY7" fmla="*/ 820911 h 944736"/>
                  <a:gd name="connsiteX8" fmla="*/ 1057275 w 1717675"/>
                  <a:gd name="connsiteY8" fmla="*/ 944736 h 944736"/>
                  <a:gd name="connsiteX9" fmla="*/ 1466850 w 1717675"/>
                  <a:gd name="connsiteY9" fmla="*/ 922511 h 944736"/>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77900 w 1717675"/>
                  <a:gd name="connsiteY2" fmla="*/ 234950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77900 w 1717675"/>
                  <a:gd name="connsiteY2" fmla="*/ 234950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81075 w 1717675"/>
                  <a:gd name="connsiteY2" fmla="*/ 2508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81075 w 1717675"/>
                  <a:gd name="connsiteY2" fmla="*/ 2508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81075 w 1717675"/>
                  <a:gd name="connsiteY2" fmla="*/ 2508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7100 h 949325"/>
                  <a:gd name="connsiteX1" fmla="*/ 1717675 w 1717675"/>
                  <a:gd name="connsiteY1" fmla="*/ 463550 h 949325"/>
                  <a:gd name="connsiteX2" fmla="*/ 981075 w 1717675"/>
                  <a:gd name="connsiteY2" fmla="*/ 257175 h 949325"/>
                  <a:gd name="connsiteX3" fmla="*/ 333375 w 1717675"/>
                  <a:gd name="connsiteY3" fmla="*/ 0 h 949325"/>
                  <a:gd name="connsiteX4" fmla="*/ 0 w 1717675"/>
                  <a:gd name="connsiteY4" fmla="*/ 346075 h 949325"/>
                  <a:gd name="connsiteX5" fmla="*/ 403225 w 1717675"/>
                  <a:gd name="connsiteY5" fmla="*/ 635000 h 949325"/>
                  <a:gd name="connsiteX6" fmla="*/ 523875 w 1717675"/>
                  <a:gd name="connsiteY6" fmla="*/ 701675 h 949325"/>
                  <a:gd name="connsiteX7" fmla="*/ 758825 w 1717675"/>
                  <a:gd name="connsiteY7" fmla="*/ 825500 h 949325"/>
                  <a:gd name="connsiteX8" fmla="*/ 1057275 w 1717675"/>
                  <a:gd name="connsiteY8" fmla="*/ 949325 h 949325"/>
                  <a:gd name="connsiteX9" fmla="*/ 1466850 w 1717675"/>
                  <a:gd name="connsiteY9" fmla="*/ 927100 h 94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7675" h="949325">
                    <a:moveTo>
                      <a:pt x="1466850" y="927100"/>
                    </a:moveTo>
                    <a:lnTo>
                      <a:pt x="1717675" y="463550"/>
                    </a:lnTo>
                    <a:cubicBezTo>
                      <a:pt x="1597554" y="384704"/>
                      <a:pt x="1217612" y="352425"/>
                      <a:pt x="981075" y="257175"/>
                    </a:cubicBezTo>
                    <a:cubicBezTo>
                      <a:pt x="776288" y="146050"/>
                      <a:pt x="502179" y="49742"/>
                      <a:pt x="333375" y="0"/>
                    </a:cubicBezTo>
                    <a:lnTo>
                      <a:pt x="0" y="346075"/>
                    </a:lnTo>
                    <a:cubicBezTo>
                      <a:pt x="128058" y="434975"/>
                      <a:pt x="249767" y="571500"/>
                      <a:pt x="403225" y="635000"/>
                    </a:cubicBezTo>
                    <a:cubicBezTo>
                      <a:pt x="456142" y="639233"/>
                      <a:pt x="477308" y="672042"/>
                      <a:pt x="523875" y="701675"/>
                    </a:cubicBezTo>
                    <a:lnTo>
                      <a:pt x="758825" y="825500"/>
                    </a:lnTo>
                    <a:cubicBezTo>
                      <a:pt x="848254" y="892704"/>
                      <a:pt x="936096" y="932921"/>
                      <a:pt x="1057275" y="949325"/>
                    </a:cubicBezTo>
                    <a:cubicBezTo>
                      <a:pt x="1226608" y="913342"/>
                      <a:pt x="1329267" y="940858"/>
                      <a:pt x="1466850" y="927100"/>
                    </a:cubicBezTo>
                    <a:close/>
                  </a:path>
                </a:pathLst>
              </a:custGeom>
              <a:gradFill flip="none" rotWithShape="1">
                <a:gsLst>
                  <a:gs pos="60000">
                    <a:srgbClr val="058004"/>
                  </a:gs>
                  <a:gs pos="100000">
                    <a:srgbClr val="183907"/>
                  </a:gs>
                </a:gsLst>
                <a:path path="rect">
                  <a:fillToRect r="100000" b="100000"/>
                </a:path>
                <a:tileRect l="-100000" t="-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Freeform: Shape 41">
                <a:extLst>
                  <a:ext uri="{FF2B5EF4-FFF2-40B4-BE49-F238E27FC236}">
                    <a16:creationId xmlns:a16="http://schemas.microsoft.com/office/drawing/2014/main" id="{ABCBDFBE-0207-4670-8F55-1E12F6E59567}"/>
                  </a:ext>
                </a:extLst>
              </p:cNvPr>
              <p:cNvSpPr/>
              <p:nvPr/>
            </p:nvSpPr>
            <p:spPr>
              <a:xfrm>
                <a:off x="180080" y="2974010"/>
                <a:ext cx="1687662" cy="1243775"/>
              </a:xfrm>
              <a:custGeom>
                <a:avLst/>
                <a:gdLst>
                  <a:gd name="connsiteX0" fmla="*/ 1644650 w 1644650"/>
                  <a:gd name="connsiteY0" fmla="*/ 663575 h 1231900"/>
                  <a:gd name="connsiteX1" fmla="*/ 914400 w 1644650"/>
                  <a:gd name="connsiteY1" fmla="*/ 377825 h 1231900"/>
                  <a:gd name="connsiteX2" fmla="*/ 809625 w 1644650"/>
                  <a:gd name="connsiteY2" fmla="*/ 158750 h 1231900"/>
                  <a:gd name="connsiteX3" fmla="*/ 796925 w 1644650"/>
                  <a:gd name="connsiteY3" fmla="*/ 12700 h 1231900"/>
                  <a:gd name="connsiteX4" fmla="*/ 650875 w 1644650"/>
                  <a:gd name="connsiteY4" fmla="*/ 22225 h 1231900"/>
                  <a:gd name="connsiteX5" fmla="*/ 663575 w 1644650"/>
                  <a:gd name="connsiteY5" fmla="*/ 225425 h 1231900"/>
                  <a:gd name="connsiteX6" fmla="*/ 596900 w 1644650"/>
                  <a:gd name="connsiteY6" fmla="*/ 342900 h 1231900"/>
                  <a:gd name="connsiteX7" fmla="*/ 635000 w 1644650"/>
                  <a:gd name="connsiteY7" fmla="*/ 174625 h 1231900"/>
                  <a:gd name="connsiteX8" fmla="*/ 292100 w 1644650"/>
                  <a:gd name="connsiteY8" fmla="*/ 0 h 1231900"/>
                  <a:gd name="connsiteX9" fmla="*/ 234950 w 1644650"/>
                  <a:gd name="connsiteY9" fmla="*/ 92075 h 1231900"/>
                  <a:gd name="connsiteX10" fmla="*/ 390525 w 1644650"/>
                  <a:gd name="connsiteY10" fmla="*/ 231775 h 1231900"/>
                  <a:gd name="connsiteX11" fmla="*/ 438150 w 1644650"/>
                  <a:gd name="connsiteY11" fmla="*/ 231775 h 1231900"/>
                  <a:gd name="connsiteX12" fmla="*/ 288925 w 1644650"/>
                  <a:gd name="connsiteY12" fmla="*/ 447675 h 1231900"/>
                  <a:gd name="connsiteX13" fmla="*/ 396875 w 1644650"/>
                  <a:gd name="connsiteY13" fmla="*/ 250825 h 1231900"/>
                  <a:gd name="connsiteX14" fmla="*/ 133350 w 1644650"/>
                  <a:gd name="connsiteY14" fmla="*/ 158750 h 1231900"/>
                  <a:gd name="connsiteX15" fmla="*/ 38100 w 1644650"/>
                  <a:gd name="connsiteY15" fmla="*/ 263525 h 1231900"/>
                  <a:gd name="connsiteX16" fmla="*/ 301625 w 1644650"/>
                  <a:gd name="connsiteY16" fmla="*/ 419100 h 1231900"/>
                  <a:gd name="connsiteX17" fmla="*/ 28575 w 1644650"/>
                  <a:gd name="connsiteY17" fmla="*/ 377825 h 1231900"/>
                  <a:gd name="connsiteX18" fmla="*/ 0 w 1644650"/>
                  <a:gd name="connsiteY18" fmla="*/ 498475 h 1231900"/>
                  <a:gd name="connsiteX19" fmla="*/ 260350 w 1644650"/>
                  <a:gd name="connsiteY19" fmla="*/ 609600 h 1231900"/>
                  <a:gd name="connsiteX20" fmla="*/ 346075 w 1644650"/>
                  <a:gd name="connsiteY20" fmla="*/ 663575 h 1231900"/>
                  <a:gd name="connsiteX21" fmla="*/ 654050 w 1644650"/>
                  <a:gd name="connsiteY21" fmla="*/ 768350 h 1231900"/>
                  <a:gd name="connsiteX22" fmla="*/ 812800 w 1644650"/>
                  <a:gd name="connsiteY22" fmla="*/ 447675 h 1231900"/>
                  <a:gd name="connsiteX23" fmla="*/ 657225 w 1644650"/>
                  <a:gd name="connsiteY23" fmla="*/ 765175 h 1231900"/>
                  <a:gd name="connsiteX24" fmla="*/ 1123950 w 1644650"/>
                  <a:gd name="connsiteY24" fmla="*/ 1231900 h 1231900"/>
                  <a:gd name="connsiteX25" fmla="*/ 1228725 w 1644650"/>
                  <a:gd name="connsiteY25" fmla="*/ 1190625 h 1231900"/>
                  <a:gd name="connsiteX26" fmla="*/ 1108075 w 1644650"/>
                  <a:gd name="connsiteY26" fmla="*/ 1108075 h 1231900"/>
                  <a:gd name="connsiteX27" fmla="*/ 1123950 w 1644650"/>
                  <a:gd name="connsiteY27" fmla="*/ 1165225 h 1231900"/>
                  <a:gd name="connsiteX28" fmla="*/ 1123950 w 1644650"/>
                  <a:gd name="connsiteY28" fmla="*/ 1022350 h 1231900"/>
                  <a:gd name="connsiteX29" fmla="*/ 1295400 w 1644650"/>
                  <a:gd name="connsiteY29" fmla="*/ 1063625 h 1231900"/>
                  <a:gd name="connsiteX30" fmla="*/ 1235075 w 1644650"/>
                  <a:gd name="connsiteY30" fmla="*/ 869950 h 1231900"/>
                  <a:gd name="connsiteX31" fmla="*/ 1422400 w 1644650"/>
                  <a:gd name="connsiteY31" fmla="*/ 917575 h 1231900"/>
                  <a:gd name="connsiteX32" fmla="*/ 1533525 w 1644650"/>
                  <a:gd name="connsiteY32" fmla="*/ 933450 h 1231900"/>
                  <a:gd name="connsiteX33" fmla="*/ 1416050 w 1644650"/>
                  <a:gd name="connsiteY33" fmla="*/ 720725 h 1231900"/>
                  <a:gd name="connsiteX34" fmla="*/ 1584325 w 1644650"/>
                  <a:gd name="connsiteY34" fmla="*/ 676275 h 1231900"/>
                  <a:gd name="connsiteX35" fmla="*/ 1644650 w 1644650"/>
                  <a:gd name="connsiteY35" fmla="*/ 663575 h 1231900"/>
                  <a:gd name="connsiteX0" fmla="*/ 1644650 w 1644650"/>
                  <a:gd name="connsiteY0" fmla="*/ 691168 h 1259493"/>
                  <a:gd name="connsiteX1" fmla="*/ 914400 w 1644650"/>
                  <a:gd name="connsiteY1" fmla="*/ 405418 h 1259493"/>
                  <a:gd name="connsiteX2" fmla="*/ 809625 w 1644650"/>
                  <a:gd name="connsiteY2" fmla="*/ 186343 h 1259493"/>
                  <a:gd name="connsiteX3" fmla="*/ 796925 w 1644650"/>
                  <a:gd name="connsiteY3" fmla="*/ 40293 h 1259493"/>
                  <a:gd name="connsiteX4" fmla="*/ 650875 w 1644650"/>
                  <a:gd name="connsiteY4" fmla="*/ 49818 h 1259493"/>
                  <a:gd name="connsiteX5" fmla="*/ 663575 w 1644650"/>
                  <a:gd name="connsiteY5" fmla="*/ 253018 h 1259493"/>
                  <a:gd name="connsiteX6" fmla="*/ 596900 w 1644650"/>
                  <a:gd name="connsiteY6" fmla="*/ 370493 h 1259493"/>
                  <a:gd name="connsiteX7" fmla="*/ 635000 w 1644650"/>
                  <a:gd name="connsiteY7" fmla="*/ 202218 h 1259493"/>
                  <a:gd name="connsiteX8" fmla="*/ 292100 w 1644650"/>
                  <a:gd name="connsiteY8" fmla="*/ 27593 h 1259493"/>
                  <a:gd name="connsiteX9" fmla="*/ 234950 w 1644650"/>
                  <a:gd name="connsiteY9" fmla="*/ 119668 h 1259493"/>
                  <a:gd name="connsiteX10" fmla="*/ 390525 w 1644650"/>
                  <a:gd name="connsiteY10" fmla="*/ 259368 h 1259493"/>
                  <a:gd name="connsiteX11" fmla="*/ 438150 w 1644650"/>
                  <a:gd name="connsiteY11" fmla="*/ 259368 h 1259493"/>
                  <a:gd name="connsiteX12" fmla="*/ 288925 w 1644650"/>
                  <a:gd name="connsiteY12" fmla="*/ 475268 h 1259493"/>
                  <a:gd name="connsiteX13" fmla="*/ 396875 w 1644650"/>
                  <a:gd name="connsiteY13" fmla="*/ 278418 h 1259493"/>
                  <a:gd name="connsiteX14" fmla="*/ 133350 w 1644650"/>
                  <a:gd name="connsiteY14" fmla="*/ 186343 h 1259493"/>
                  <a:gd name="connsiteX15" fmla="*/ 38100 w 1644650"/>
                  <a:gd name="connsiteY15" fmla="*/ 291118 h 1259493"/>
                  <a:gd name="connsiteX16" fmla="*/ 301625 w 1644650"/>
                  <a:gd name="connsiteY16" fmla="*/ 446693 h 1259493"/>
                  <a:gd name="connsiteX17" fmla="*/ 28575 w 1644650"/>
                  <a:gd name="connsiteY17" fmla="*/ 405418 h 1259493"/>
                  <a:gd name="connsiteX18" fmla="*/ 0 w 1644650"/>
                  <a:gd name="connsiteY18" fmla="*/ 526068 h 1259493"/>
                  <a:gd name="connsiteX19" fmla="*/ 260350 w 1644650"/>
                  <a:gd name="connsiteY19" fmla="*/ 637193 h 1259493"/>
                  <a:gd name="connsiteX20" fmla="*/ 346075 w 1644650"/>
                  <a:gd name="connsiteY20" fmla="*/ 691168 h 1259493"/>
                  <a:gd name="connsiteX21" fmla="*/ 654050 w 1644650"/>
                  <a:gd name="connsiteY21" fmla="*/ 795943 h 1259493"/>
                  <a:gd name="connsiteX22" fmla="*/ 812800 w 1644650"/>
                  <a:gd name="connsiteY22" fmla="*/ 475268 h 1259493"/>
                  <a:gd name="connsiteX23" fmla="*/ 657225 w 1644650"/>
                  <a:gd name="connsiteY23" fmla="*/ 792768 h 1259493"/>
                  <a:gd name="connsiteX24" fmla="*/ 1123950 w 1644650"/>
                  <a:gd name="connsiteY24" fmla="*/ 1259493 h 1259493"/>
                  <a:gd name="connsiteX25" fmla="*/ 1228725 w 1644650"/>
                  <a:gd name="connsiteY25" fmla="*/ 1218218 h 1259493"/>
                  <a:gd name="connsiteX26" fmla="*/ 1108075 w 1644650"/>
                  <a:gd name="connsiteY26" fmla="*/ 1135668 h 1259493"/>
                  <a:gd name="connsiteX27" fmla="*/ 1123950 w 1644650"/>
                  <a:gd name="connsiteY27" fmla="*/ 1192818 h 1259493"/>
                  <a:gd name="connsiteX28" fmla="*/ 1123950 w 1644650"/>
                  <a:gd name="connsiteY28" fmla="*/ 1049943 h 1259493"/>
                  <a:gd name="connsiteX29" fmla="*/ 1295400 w 1644650"/>
                  <a:gd name="connsiteY29" fmla="*/ 1091218 h 1259493"/>
                  <a:gd name="connsiteX30" fmla="*/ 1235075 w 1644650"/>
                  <a:gd name="connsiteY30" fmla="*/ 897543 h 1259493"/>
                  <a:gd name="connsiteX31" fmla="*/ 1422400 w 1644650"/>
                  <a:gd name="connsiteY31" fmla="*/ 945168 h 1259493"/>
                  <a:gd name="connsiteX32" fmla="*/ 1533525 w 1644650"/>
                  <a:gd name="connsiteY32" fmla="*/ 961043 h 1259493"/>
                  <a:gd name="connsiteX33" fmla="*/ 1416050 w 1644650"/>
                  <a:gd name="connsiteY33" fmla="*/ 748318 h 1259493"/>
                  <a:gd name="connsiteX34" fmla="*/ 1584325 w 1644650"/>
                  <a:gd name="connsiteY34" fmla="*/ 703868 h 1259493"/>
                  <a:gd name="connsiteX35" fmla="*/ 1644650 w 1644650"/>
                  <a:gd name="connsiteY35" fmla="*/ 691168 h 1259493"/>
                  <a:gd name="connsiteX0" fmla="*/ 1644650 w 1644650"/>
                  <a:gd name="connsiteY0" fmla="*/ 697759 h 1266084"/>
                  <a:gd name="connsiteX1" fmla="*/ 914400 w 1644650"/>
                  <a:gd name="connsiteY1" fmla="*/ 412009 h 1266084"/>
                  <a:gd name="connsiteX2" fmla="*/ 809625 w 1644650"/>
                  <a:gd name="connsiteY2" fmla="*/ 192934 h 1266084"/>
                  <a:gd name="connsiteX3" fmla="*/ 796925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796925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414338 w 1644650"/>
                  <a:gd name="connsiteY10" fmla="*/ 225478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58602 w 1658602"/>
                  <a:gd name="connsiteY0" fmla="*/ 697759 h 1266084"/>
                  <a:gd name="connsiteX1" fmla="*/ 928352 w 1658602"/>
                  <a:gd name="connsiteY1" fmla="*/ 412009 h 1266084"/>
                  <a:gd name="connsiteX2" fmla="*/ 823577 w 1658602"/>
                  <a:gd name="connsiteY2" fmla="*/ 192934 h 1266084"/>
                  <a:gd name="connsiteX3" fmla="*/ 818021 w 1658602"/>
                  <a:gd name="connsiteY3" fmla="*/ 46884 h 1266084"/>
                  <a:gd name="connsiteX4" fmla="*/ 664827 w 1658602"/>
                  <a:gd name="connsiteY4" fmla="*/ 56409 h 1266084"/>
                  <a:gd name="connsiteX5" fmla="*/ 677527 w 1658602"/>
                  <a:gd name="connsiteY5" fmla="*/ 259609 h 1266084"/>
                  <a:gd name="connsiteX6" fmla="*/ 610852 w 1658602"/>
                  <a:gd name="connsiteY6" fmla="*/ 377084 h 1266084"/>
                  <a:gd name="connsiteX7" fmla="*/ 648952 w 1658602"/>
                  <a:gd name="connsiteY7" fmla="*/ 208809 h 1266084"/>
                  <a:gd name="connsiteX8" fmla="*/ 306052 w 1658602"/>
                  <a:gd name="connsiteY8" fmla="*/ 34184 h 1266084"/>
                  <a:gd name="connsiteX9" fmla="*/ 239377 w 1658602"/>
                  <a:gd name="connsiteY9" fmla="*/ 128640 h 1266084"/>
                  <a:gd name="connsiteX10" fmla="*/ 392571 w 1658602"/>
                  <a:gd name="connsiteY10" fmla="*/ 263578 h 1266084"/>
                  <a:gd name="connsiteX11" fmla="*/ 452102 w 1658602"/>
                  <a:gd name="connsiteY11" fmla="*/ 265959 h 1266084"/>
                  <a:gd name="connsiteX12" fmla="*/ 302877 w 1658602"/>
                  <a:gd name="connsiteY12" fmla="*/ 481859 h 1266084"/>
                  <a:gd name="connsiteX13" fmla="*/ 429877 w 1658602"/>
                  <a:gd name="connsiteY13" fmla="*/ 273103 h 1266084"/>
                  <a:gd name="connsiteX14" fmla="*/ 135396 w 1658602"/>
                  <a:gd name="connsiteY14" fmla="*/ 178646 h 1266084"/>
                  <a:gd name="connsiteX15" fmla="*/ 52052 w 1658602"/>
                  <a:gd name="connsiteY15" fmla="*/ 297709 h 1266084"/>
                  <a:gd name="connsiteX16" fmla="*/ 315577 w 1658602"/>
                  <a:gd name="connsiteY16" fmla="*/ 453284 h 1266084"/>
                  <a:gd name="connsiteX17" fmla="*/ 42527 w 1658602"/>
                  <a:gd name="connsiteY17" fmla="*/ 412009 h 1266084"/>
                  <a:gd name="connsiteX18" fmla="*/ 13952 w 1658602"/>
                  <a:gd name="connsiteY18" fmla="*/ 532659 h 1266084"/>
                  <a:gd name="connsiteX19" fmla="*/ 274302 w 1658602"/>
                  <a:gd name="connsiteY19" fmla="*/ 643784 h 1266084"/>
                  <a:gd name="connsiteX20" fmla="*/ 360027 w 1658602"/>
                  <a:gd name="connsiteY20" fmla="*/ 697759 h 1266084"/>
                  <a:gd name="connsiteX21" fmla="*/ 668002 w 1658602"/>
                  <a:gd name="connsiteY21" fmla="*/ 802534 h 1266084"/>
                  <a:gd name="connsiteX22" fmla="*/ 826752 w 1658602"/>
                  <a:gd name="connsiteY22" fmla="*/ 481859 h 1266084"/>
                  <a:gd name="connsiteX23" fmla="*/ 671177 w 1658602"/>
                  <a:gd name="connsiteY23" fmla="*/ 799359 h 1266084"/>
                  <a:gd name="connsiteX24" fmla="*/ 1137902 w 1658602"/>
                  <a:gd name="connsiteY24" fmla="*/ 1266084 h 1266084"/>
                  <a:gd name="connsiteX25" fmla="*/ 1242677 w 1658602"/>
                  <a:gd name="connsiteY25" fmla="*/ 1224809 h 1266084"/>
                  <a:gd name="connsiteX26" fmla="*/ 1122027 w 1658602"/>
                  <a:gd name="connsiteY26" fmla="*/ 1142259 h 1266084"/>
                  <a:gd name="connsiteX27" fmla="*/ 1137902 w 1658602"/>
                  <a:gd name="connsiteY27" fmla="*/ 1199409 h 1266084"/>
                  <a:gd name="connsiteX28" fmla="*/ 1137902 w 1658602"/>
                  <a:gd name="connsiteY28" fmla="*/ 1056534 h 1266084"/>
                  <a:gd name="connsiteX29" fmla="*/ 1309352 w 1658602"/>
                  <a:gd name="connsiteY29" fmla="*/ 1097809 h 1266084"/>
                  <a:gd name="connsiteX30" fmla="*/ 1249027 w 1658602"/>
                  <a:gd name="connsiteY30" fmla="*/ 904134 h 1266084"/>
                  <a:gd name="connsiteX31" fmla="*/ 1436352 w 1658602"/>
                  <a:gd name="connsiteY31" fmla="*/ 951759 h 1266084"/>
                  <a:gd name="connsiteX32" fmla="*/ 1547477 w 1658602"/>
                  <a:gd name="connsiteY32" fmla="*/ 967634 h 1266084"/>
                  <a:gd name="connsiteX33" fmla="*/ 1430002 w 1658602"/>
                  <a:gd name="connsiteY33" fmla="*/ 754909 h 1266084"/>
                  <a:gd name="connsiteX34" fmla="*/ 1598277 w 1658602"/>
                  <a:gd name="connsiteY34" fmla="*/ 710459 h 1266084"/>
                  <a:gd name="connsiteX35" fmla="*/ 1658602 w 1658602"/>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2709 w 1661284"/>
                  <a:gd name="connsiteY20" fmla="*/ 697759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2709 w 1661284"/>
                  <a:gd name="connsiteY20" fmla="*/ 697759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2709 w 1661284"/>
                  <a:gd name="connsiteY20" fmla="*/ 697759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22390 w 1661284"/>
                  <a:gd name="connsiteY34" fmla="*/ 722366 h 1266084"/>
                  <a:gd name="connsiteX35" fmla="*/ 1661284 w 1661284"/>
                  <a:gd name="connsiteY35" fmla="*/ 697759 h 1266084"/>
                  <a:gd name="connsiteX0" fmla="*/ 1673190 w 1673190"/>
                  <a:gd name="connsiteY0" fmla="*/ 700140 h 1266084"/>
                  <a:gd name="connsiteX1" fmla="*/ 931034 w 1673190"/>
                  <a:gd name="connsiteY1" fmla="*/ 412009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51634 w 1673190"/>
                  <a:gd name="connsiteY7" fmla="*/ 208809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31034 w 1673190"/>
                  <a:gd name="connsiteY1" fmla="*/ 412009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51634 w 1673190"/>
                  <a:gd name="connsiteY7" fmla="*/ 208809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51634 w 1673190"/>
                  <a:gd name="connsiteY7" fmla="*/ 208809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51634 w 1673190"/>
                  <a:gd name="connsiteY7" fmla="*/ 208809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84971 w 1673190"/>
                  <a:gd name="connsiteY7" fmla="*/ 249290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75446 w 1673190"/>
                  <a:gd name="connsiteY7" fmla="*/ 249290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96828 w 1673190"/>
                  <a:gd name="connsiteY16" fmla="*/ 450903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96828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50803 w 1673190"/>
                  <a:gd name="connsiteY12" fmla="*/ 4437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34134 w 1673190"/>
                  <a:gd name="connsiteY12" fmla="*/ 4437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54784 w 1673190"/>
                  <a:gd name="connsiteY11" fmla="*/ 265959 h 1266084"/>
                  <a:gd name="connsiteX12" fmla="*/ 334134 w 1673190"/>
                  <a:gd name="connsiteY12" fmla="*/ 4437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54784 w 1673190"/>
                  <a:gd name="connsiteY11" fmla="*/ 265959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9209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9209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2684 w 1673190"/>
                  <a:gd name="connsiteY33" fmla="*/ 754909 h 1266084"/>
                  <a:gd name="connsiteX34" fmla="*/ 1622390 w 1673190"/>
                  <a:gd name="connsiteY34" fmla="*/ 712841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361247 w 1673190"/>
                  <a:gd name="connsiteY33" fmla="*/ 721572 h 1266084"/>
                  <a:gd name="connsiteX34" fmla="*/ 1622390 w 1673190"/>
                  <a:gd name="connsiteY34" fmla="*/ 712841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22390 w 1673190"/>
                  <a:gd name="connsiteY34" fmla="*/ 712841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454909 w 1673190"/>
                  <a:gd name="connsiteY32" fmla="*/ 1008116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14478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14478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215197 w 1673190"/>
                  <a:gd name="connsiteY26" fmla="*/ 1137497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215197 w 1673190"/>
                  <a:gd name="connsiteY26" fmla="*/ 1137497 h 1266084"/>
                  <a:gd name="connsiteX27" fmla="*/ 1107247 w 1673190"/>
                  <a:gd name="connsiteY27" fmla="*/ 1225602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215197 w 1673190"/>
                  <a:gd name="connsiteY26" fmla="*/ 1137497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215197 w 1673190"/>
                  <a:gd name="connsiteY26" fmla="*/ 1137497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36616 w 1673190"/>
                  <a:gd name="connsiteY26" fmla="*/ 1130353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36616 w 1673190"/>
                  <a:gd name="connsiteY26" fmla="*/ 1130353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36616 w 1673190"/>
                  <a:gd name="connsiteY26" fmla="*/ 1130353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36616 w 1673190"/>
                  <a:gd name="connsiteY26" fmla="*/ 1130353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35128"/>
                  <a:gd name="connsiteX1" fmla="*/ 945322 w 1673190"/>
                  <a:gd name="connsiteY1" fmla="*/ 409628 h 1235128"/>
                  <a:gd name="connsiteX2" fmla="*/ 826259 w 1673190"/>
                  <a:gd name="connsiteY2" fmla="*/ 192934 h 1235128"/>
                  <a:gd name="connsiteX3" fmla="*/ 820703 w 1673190"/>
                  <a:gd name="connsiteY3" fmla="*/ 46884 h 1235128"/>
                  <a:gd name="connsiteX4" fmla="*/ 667509 w 1673190"/>
                  <a:gd name="connsiteY4" fmla="*/ 56409 h 1235128"/>
                  <a:gd name="connsiteX5" fmla="*/ 682590 w 1673190"/>
                  <a:gd name="connsiteY5" fmla="*/ 233416 h 1235128"/>
                  <a:gd name="connsiteX6" fmla="*/ 613534 w 1673190"/>
                  <a:gd name="connsiteY6" fmla="*/ 377084 h 1235128"/>
                  <a:gd name="connsiteX7" fmla="*/ 684971 w 1673190"/>
                  <a:gd name="connsiteY7" fmla="*/ 235002 h 1235128"/>
                  <a:gd name="connsiteX8" fmla="*/ 308734 w 1673190"/>
                  <a:gd name="connsiteY8" fmla="*/ 34184 h 1235128"/>
                  <a:gd name="connsiteX9" fmla="*/ 242059 w 1673190"/>
                  <a:gd name="connsiteY9" fmla="*/ 128640 h 1235128"/>
                  <a:gd name="connsiteX10" fmla="*/ 392871 w 1673190"/>
                  <a:gd name="connsiteY10" fmla="*/ 246909 h 1235128"/>
                  <a:gd name="connsiteX11" fmla="*/ 435734 w 1673190"/>
                  <a:gd name="connsiteY11" fmla="*/ 273103 h 1235128"/>
                  <a:gd name="connsiteX12" fmla="*/ 334134 w 1673190"/>
                  <a:gd name="connsiteY12" fmla="*/ 443759 h 1235128"/>
                  <a:gd name="connsiteX13" fmla="*/ 439702 w 1673190"/>
                  <a:gd name="connsiteY13" fmla="*/ 273103 h 1235128"/>
                  <a:gd name="connsiteX14" fmla="*/ 138078 w 1673190"/>
                  <a:gd name="connsiteY14" fmla="*/ 178646 h 1235128"/>
                  <a:gd name="connsiteX15" fmla="*/ 54734 w 1673190"/>
                  <a:gd name="connsiteY15" fmla="*/ 297709 h 1235128"/>
                  <a:gd name="connsiteX16" fmla="*/ 284922 w 1673190"/>
                  <a:gd name="connsiteY16" fmla="*/ 436615 h 1235128"/>
                  <a:gd name="connsiteX17" fmla="*/ 45209 w 1673190"/>
                  <a:gd name="connsiteY17" fmla="*/ 412009 h 1235128"/>
                  <a:gd name="connsiteX18" fmla="*/ 16634 w 1673190"/>
                  <a:gd name="connsiteY18" fmla="*/ 532659 h 1235128"/>
                  <a:gd name="connsiteX19" fmla="*/ 276984 w 1673190"/>
                  <a:gd name="connsiteY19" fmla="*/ 643784 h 1235128"/>
                  <a:gd name="connsiteX20" fmla="*/ 365090 w 1673190"/>
                  <a:gd name="connsiteY20" fmla="*/ 707284 h 1235128"/>
                  <a:gd name="connsiteX21" fmla="*/ 670684 w 1673190"/>
                  <a:gd name="connsiteY21" fmla="*/ 802534 h 1235128"/>
                  <a:gd name="connsiteX22" fmla="*/ 829434 w 1673190"/>
                  <a:gd name="connsiteY22" fmla="*/ 481859 h 1235128"/>
                  <a:gd name="connsiteX23" fmla="*/ 661953 w 1673190"/>
                  <a:gd name="connsiteY23" fmla="*/ 806502 h 1235128"/>
                  <a:gd name="connsiteX24" fmla="*/ 1142966 w 1673190"/>
                  <a:gd name="connsiteY24" fmla="*/ 1235128 h 1235128"/>
                  <a:gd name="connsiteX25" fmla="*/ 1245359 w 1673190"/>
                  <a:gd name="connsiteY25" fmla="*/ 1224809 h 1235128"/>
                  <a:gd name="connsiteX26" fmla="*/ 1136616 w 1673190"/>
                  <a:gd name="connsiteY26" fmla="*/ 1130353 h 1235128"/>
                  <a:gd name="connsiteX27" fmla="*/ 1140584 w 1673190"/>
                  <a:gd name="connsiteY27" fmla="*/ 1216077 h 1235128"/>
                  <a:gd name="connsiteX28" fmla="*/ 1140584 w 1673190"/>
                  <a:gd name="connsiteY28" fmla="*/ 1056534 h 1235128"/>
                  <a:gd name="connsiteX29" fmla="*/ 1307272 w 1673190"/>
                  <a:gd name="connsiteY29" fmla="*/ 1109716 h 1235128"/>
                  <a:gd name="connsiteX30" fmla="*/ 1249328 w 1673190"/>
                  <a:gd name="connsiteY30" fmla="*/ 920802 h 1235128"/>
                  <a:gd name="connsiteX31" fmla="*/ 1439034 w 1673190"/>
                  <a:gd name="connsiteY31" fmla="*/ 951759 h 1235128"/>
                  <a:gd name="connsiteX32" fmla="*/ 1540634 w 1673190"/>
                  <a:gd name="connsiteY32" fmla="*/ 958110 h 1235128"/>
                  <a:gd name="connsiteX33" fmla="*/ 1430303 w 1673190"/>
                  <a:gd name="connsiteY33" fmla="*/ 764434 h 1235128"/>
                  <a:gd name="connsiteX34" fmla="*/ 1615246 w 1673190"/>
                  <a:gd name="connsiteY34" fmla="*/ 722366 h 1235128"/>
                  <a:gd name="connsiteX35" fmla="*/ 1673190 w 1673190"/>
                  <a:gd name="connsiteY35" fmla="*/ 700140 h 1235128"/>
                  <a:gd name="connsiteX0" fmla="*/ 1673190 w 1673190"/>
                  <a:gd name="connsiteY0" fmla="*/ 700140 h 1251797"/>
                  <a:gd name="connsiteX1" fmla="*/ 945322 w 1673190"/>
                  <a:gd name="connsiteY1" fmla="*/ 409628 h 1251797"/>
                  <a:gd name="connsiteX2" fmla="*/ 826259 w 1673190"/>
                  <a:gd name="connsiteY2" fmla="*/ 192934 h 1251797"/>
                  <a:gd name="connsiteX3" fmla="*/ 820703 w 1673190"/>
                  <a:gd name="connsiteY3" fmla="*/ 46884 h 1251797"/>
                  <a:gd name="connsiteX4" fmla="*/ 667509 w 1673190"/>
                  <a:gd name="connsiteY4" fmla="*/ 56409 h 1251797"/>
                  <a:gd name="connsiteX5" fmla="*/ 682590 w 1673190"/>
                  <a:gd name="connsiteY5" fmla="*/ 233416 h 1251797"/>
                  <a:gd name="connsiteX6" fmla="*/ 613534 w 1673190"/>
                  <a:gd name="connsiteY6" fmla="*/ 377084 h 1251797"/>
                  <a:gd name="connsiteX7" fmla="*/ 684971 w 1673190"/>
                  <a:gd name="connsiteY7" fmla="*/ 235002 h 1251797"/>
                  <a:gd name="connsiteX8" fmla="*/ 308734 w 1673190"/>
                  <a:gd name="connsiteY8" fmla="*/ 34184 h 1251797"/>
                  <a:gd name="connsiteX9" fmla="*/ 242059 w 1673190"/>
                  <a:gd name="connsiteY9" fmla="*/ 128640 h 1251797"/>
                  <a:gd name="connsiteX10" fmla="*/ 392871 w 1673190"/>
                  <a:gd name="connsiteY10" fmla="*/ 246909 h 1251797"/>
                  <a:gd name="connsiteX11" fmla="*/ 435734 w 1673190"/>
                  <a:gd name="connsiteY11" fmla="*/ 273103 h 1251797"/>
                  <a:gd name="connsiteX12" fmla="*/ 334134 w 1673190"/>
                  <a:gd name="connsiteY12" fmla="*/ 443759 h 1251797"/>
                  <a:gd name="connsiteX13" fmla="*/ 439702 w 1673190"/>
                  <a:gd name="connsiteY13" fmla="*/ 273103 h 1251797"/>
                  <a:gd name="connsiteX14" fmla="*/ 138078 w 1673190"/>
                  <a:gd name="connsiteY14" fmla="*/ 178646 h 1251797"/>
                  <a:gd name="connsiteX15" fmla="*/ 54734 w 1673190"/>
                  <a:gd name="connsiteY15" fmla="*/ 297709 h 1251797"/>
                  <a:gd name="connsiteX16" fmla="*/ 284922 w 1673190"/>
                  <a:gd name="connsiteY16" fmla="*/ 436615 h 1251797"/>
                  <a:gd name="connsiteX17" fmla="*/ 45209 w 1673190"/>
                  <a:gd name="connsiteY17" fmla="*/ 412009 h 1251797"/>
                  <a:gd name="connsiteX18" fmla="*/ 16634 w 1673190"/>
                  <a:gd name="connsiteY18" fmla="*/ 532659 h 1251797"/>
                  <a:gd name="connsiteX19" fmla="*/ 276984 w 1673190"/>
                  <a:gd name="connsiteY19" fmla="*/ 643784 h 1251797"/>
                  <a:gd name="connsiteX20" fmla="*/ 365090 w 1673190"/>
                  <a:gd name="connsiteY20" fmla="*/ 707284 h 1251797"/>
                  <a:gd name="connsiteX21" fmla="*/ 670684 w 1673190"/>
                  <a:gd name="connsiteY21" fmla="*/ 802534 h 1251797"/>
                  <a:gd name="connsiteX22" fmla="*/ 829434 w 1673190"/>
                  <a:gd name="connsiteY22" fmla="*/ 481859 h 1251797"/>
                  <a:gd name="connsiteX23" fmla="*/ 661953 w 1673190"/>
                  <a:gd name="connsiteY23" fmla="*/ 806502 h 1251797"/>
                  <a:gd name="connsiteX24" fmla="*/ 1128679 w 1673190"/>
                  <a:gd name="connsiteY24" fmla="*/ 1251797 h 1251797"/>
                  <a:gd name="connsiteX25" fmla="*/ 1245359 w 1673190"/>
                  <a:gd name="connsiteY25" fmla="*/ 1224809 h 1251797"/>
                  <a:gd name="connsiteX26" fmla="*/ 1136616 w 1673190"/>
                  <a:gd name="connsiteY26" fmla="*/ 1130353 h 1251797"/>
                  <a:gd name="connsiteX27" fmla="*/ 1140584 w 1673190"/>
                  <a:gd name="connsiteY27" fmla="*/ 1216077 h 1251797"/>
                  <a:gd name="connsiteX28" fmla="*/ 1140584 w 1673190"/>
                  <a:gd name="connsiteY28" fmla="*/ 1056534 h 1251797"/>
                  <a:gd name="connsiteX29" fmla="*/ 1307272 w 1673190"/>
                  <a:gd name="connsiteY29" fmla="*/ 1109716 h 1251797"/>
                  <a:gd name="connsiteX30" fmla="*/ 1249328 w 1673190"/>
                  <a:gd name="connsiteY30" fmla="*/ 920802 h 1251797"/>
                  <a:gd name="connsiteX31" fmla="*/ 1439034 w 1673190"/>
                  <a:gd name="connsiteY31" fmla="*/ 951759 h 1251797"/>
                  <a:gd name="connsiteX32" fmla="*/ 1540634 w 1673190"/>
                  <a:gd name="connsiteY32" fmla="*/ 958110 h 1251797"/>
                  <a:gd name="connsiteX33" fmla="*/ 1430303 w 1673190"/>
                  <a:gd name="connsiteY33" fmla="*/ 764434 h 1251797"/>
                  <a:gd name="connsiteX34" fmla="*/ 1615246 w 1673190"/>
                  <a:gd name="connsiteY34" fmla="*/ 722366 h 1251797"/>
                  <a:gd name="connsiteX35" fmla="*/ 1673190 w 1673190"/>
                  <a:gd name="connsiteY35" fmla="*/ 700140 h 1251797"/>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0684 w 1673190"/>
                  <a:gd name="connsiteY21" fmla="*/ 802534 h 1254568"/>
                  <a:gd name="connsiteX22" fmla="*/ 829434 w 1673190"/>
                  <a:gd name="connsiteY22" fmla="*/ 481859 h 1254568"/>
                  <a:gd name="connsiteX23" fmla="*/ 661953 w 1673190"/>
                  <a:gd name="connsiteY23" fmla="*/ 806502 h 1254568"/>
                  <a:gd name="connsiteX24" fmla="*/ 1128679 w 1673190"/>
                  <a:gd name="connsiteY24" fmla="*/ 1251797 h 1254568"/>
                  <a:gd name="connsiteX25" fmla="*/ 1245359 w 1673190"/>
                  <a:gd name="connsiteY25" fmla="*/ 1224809 h 1254568"/>
                  <a:gd name="connsiteX26" fmla="*/ 1136616 w 1673190"/>
                  <a:gd name="connsiteY26" fmla="*/ 1130353 h 1254568"/>
                  <a:gd name="connsiteX27" fmla="*/ 1140584 w 1673190"/>
                  <a:gd name="connsiteY27" fmla="*/ 1216077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0684 w 1673190"/>
                  <a:gd name="connsiteY21" fmla="*/ 802534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40584 w 1673190"/>
                  <a:gd name="connsiteY27" fmla="*/ 1216077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0684 w 1673190"/>
                  <a:gd name="connsiteY21" fmla="*/ 802534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87353 w 1673190"/>
                  <a:gd name="connsiteY21" fmla="*/ 816822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23916 w 1673190"/>
                  <a:gd name="connsiteY27" fmla="*/ 118988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8988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751646 w 1673190"/>
                  <a:gd name="connsiteY7" fmla="*/ 265958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8296 w 1673190"/>
                  <a:gd name="connsiteY6" fmla="*/ 372322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8296 w 1673190"/>
                  <a:gd name="connsiteY6" fmla="*/ 372322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2241 h 1256669"/>
                  <a:gd name="connsiteX1" fmla="*/ 945322 w 1673190"/>
                  <a:gd name="connsiteY1" fmla="*/ 411729 h 1256669"/>
                  <a:gd name="connsiteX2" fmla="*/ 850072 w 1673190"/>
                  <a:gd name="connsiteY2" fmla="*/ 187892 h 1256669"/>
                  <a:gd name="connsiteX3" fmla="*/ 820703 w 1673190"/>
                  <a:gd name="connsiteY3" fmla="*/ 48985 h 1256669"/>
                  <a:gd name="connsiteX4" fmla="*/ 667509 w 1673190"/>
                  <a:gd name="connsiteY4" fmla="*/ 58510 h 1256669"/>
                  <a:gd name="connsiteX5" fmla="*/ 675446 w 1673190"/>
                  <a:gd name="connsiteY5" fmla="*/ 223610 h 1256669"/>
                  <a:gd name="connsiteX6" fmla="*/ 618296 w 1673190"/>
                  <a:gd name="connsiteY6" fmla="*/ 374423 h 1256669"/>
                  <a:gd name="connsiteX7" fmla="*/ 663539 w 1673190"/>
                  <a:gd name="connsiteY7" fmla="*/ 225197 h 1256669"/>
                  <a:gd name="connsiteX8" fmla="*/ 308734 w 1673190"/>
                  <a:gd name="connsiteY8" fmla="*/ 36285 h 1256669"/>
                  <a:gd name="connsiteX9" fmla="*/ 242059 w 1673190"/>
                  <a:gd name="connsiteY9" fmla="*/ 130741 h 1256669"/>
                  <a:gd name="connsiteX10" fmla="*/ 392871 w 1673190"/>
                  <a:gd name="connsiteY10" fmla="*/ 249010 h 1256669"/>
                  <a:gd name="connsiteX11" fmla="*/ 435734 w 1673190"/>
                  <a:gd name="connsiteY11" fmla="*/ 275204 h 1256669"/>
                  <a:gd name="connsiteX12" fmla="*/ 334134 w 1673190"/>
                  <a:gd name="connsiteY12" fmla="*/ 445860 h 1256669"/>
                  <a:gd name="connsiteX13" fmla="*/ 439702 w 1673190"/>
                  <a:gd name="connsiteY13" fmla="*/ 275204 h 1256669"/>
                  <a:gd name="connsiteX14" fmla="*/ 138078 w 1673190"/>
                  <a:gd name="connsiteY14" fmla="*/ 180747 h 1256669"/>
                  <a:gd name="connsiteX15" fmla="*/ 54734 w 1673190"/>
                  <a:gd name="connsiteY15" fmla="*/ 299810 h 1256669"/>
                  <a:gd name="connsiteX16" fmla="*/ 284922 w 1673190"/>
                  <a:gd name="connsiteY16" fmla="*/ 438716 h 1256669"/>
                  <a:gd name="connsiteX17" fmla="*/ 45209 w 1673190"/>
                  <a:gd name="connsiteY17" fmla="*/ 414110 h 1256669"/>
                  <a:gd name="connsiteX18" fmla="*/ 16634 w 1673190"/>
                  <a:gd name="connsiteY18" fmla="*/ 534760 h 1256669"/>
                  <a:gd name="connsiteX19" fmla="*/ 276984 w 1673190"/>
                  <a:gd name="connsiteY19" fmla="*/ 645885 h 1256669"/>
                  <a:gd name="connsiteX20" fmla="*/ 365090 w 1673190"/>
                  <a:gd name="connsiteY20" fmla="*/ 709385 h 1256669"/>
                  <a:gd name="connsiteX21" fmla="*/ 677828 w 1673190"/>
                  <a:gd name="connsiteY21" fmla="*/ 809398 h 1256669"/>
                  <a:gd name="connsiteX22" fmla="*/ 829434 w 1673190"/>
                  <a:gd name="connsiteY22" fmla="*/ 483960 h 1256669"/>
                  <a:gd name="connsiteX23" fmla="*/ 661953 w 1673190"/>
                  <a:gd name="connsiteY23" fmla="*/ 808603 h 1256669"/>
                  <a:gd name="connsiteX24" fmla="*/ 1152491 w 1673190"/>
                  <a:gd name="connsiteY24" fmla="*/ 1253898 h 1256669"/>
                  <a:gd name="connsiteX25" fmla="*/ 1245359 w 1673190"/>
                  <a:gd name="connsiteY25" fmla="*/ 1226910 h 1256669"/>
                  <a:gd name="connsiteX26" fmla="*/ 1100898 w 1673190"/>
                  <a:gd name="connsiteY26" fmla="*/ 1108642 h 1256669"/>
                  <a:gd name="connsiteX27" fmla="*/ 1123916 w 1673190"/>
                  <a:gd name="connsiteY27" fmla="*/ 1180077 h 1256669"/>
                  <a:gd name="connsiteX28" fmla="*/ 1140584 w 1673190"/>
                  <a:gd name="connsiteY28" fmla="*/ 1058635 h 1256669"/>
                  <a:gd name="connsiteX29" fmla="*/ 1307272 w 1673190"/>
                  <a:gd name="connsiteY29" fmla="*/ 1111817 h 1256669"/>
                  <a:gd name="connsiteX30" fmla="*/ 1249328 w 1673190"/>
                  <a:gd name="connsiteY30" fmla="*/ 922903 h 1256669"/>
                  <a:gd name="connsiteX31" fmla="*/ 1439034 w 1673190"/>
                  <a:gd name="connsiteY31" fmla="*/ 953860 h 1256669"/>
                  <a:gd name="connsiteX32" fmla="*/ 1540634 w 1673190"/>
                  <a:gd name="connsiteY32" fmla="*/ 960211 h 1256669"/>
                  <a:gd name="connsiteX33" fmla="*/ 1430303 w 1673190"/>
                  <a:gd name="connsiteY33" fmla="*/ 766535 h 1256669"/>
                  <a:gd name="connsiteX34" fmla="*/ 1615246 w 1673190"/>
                  <a:gd name="connsiteY34" fmla="*/ 724467 h 1256669"/>
                  <a:gd name="connsiteX35" fmla="*/ 1673190 w 1673190"/>
                  <a:gd name="connsiteY35" fmla="*/ 702241 h 1256669"/>
                  <a:gd name="connsiteX0" fmla="*/ 1673190 w 1673190"/>
                  <a:gd name="connsiteY0" fmla="*/ 712405 h 1266833"/>
                  <a:gd name="connsiteX1" fmla="*/ 945322 w 1673190"/>
                  <a:gd name="connsiteY1" fmla="*/ 421893 h 1266833"/>
                  <a:gd name="connsiteX2" fmla="*/ 850072 w 1673190"/>
                  <a:gd name="connsiteY2" fmla="*/ 198056 h 1266833"/>
                  <a:gd name="connsiteX3" fmla="*/ 820703 w 1673190"/>
                  <a:gd name="connsiteY3" fmla="*/ 59149 h 1266833"/>
                  <a:gd name="connsiteX4" fmla="*/ 667509 w 1673190"/>
                  <a:gd name="connsiteY4" fmla="*/ 68674 h 1266833"/>
                  <a:gd name="connsiteX5" fmla="*/ 675446 w 1673190"/>
                  <a:gd name="connsiteY5" fmla="*/ 233774 h 1266833"/>
                  <a:gd name="connsiteX6" fmla="*/ 618296 w 1673190"/>
                  <a:gd name="connsiteY6" fmla="*/ 384587 h 1266833"/>
                  <a:gd name="connsiteX7" fmla="*/ 663539 w 1673190"/>
                  <a:gd name="connsiteY7" fmla="*/ 235361 h 1266833"/>
                  <a:gd name="connsiteX8" fmla="*/ 308734 w 1673190"/>
                  <a:gd name="connsiteY8" fmla="*/ 46449 h 1266833"/>
                  <a:gd name="connsiteX9" fmla="*/ 242059 w 1673190"/>
                  <a:gd name="connsiteY9" fmla="*/ 140905 h 1266833"/>
                  <a:gd name="connsiteX10" fmla="*/ 392871 w 1673190"/>
                  <a:gd name="connsiteY10" fmla="*/ 259174 h 1266833"/>
                  <a:gd name="connsiteX11" fmla="*/ 435734 w 1673190"/>
                  <a:gd name="connsiteY11" fmla="*/ 285368 h 1266833"/>
                  <a:gd name="connsiteX12" fmla="*/ 334134 w 1673190"/>
                  <a:gd name="connsiteY12" fmla="*/ 456024 h 1266833"/>
                  <a:gd name="connsiteX13" fmla="*/ 439702 w 1673190"/>
                  <a:gd name="connsiteY13" fmla="*/ 285368 h 1266833"/>
                  <a:gd name="connsiteX14" fmla="*/ 138078 w 1673190"/>
                  <a:gd name="connsiteY14" fmla="*/ 190911 h 1266833"/>
                  <a:gd name="connsiteX15" fmla="*/ 54734 w 1673190"/>
                  <a:gd name="connsiteY15" fmla="*/ 309974 h 1266833"/>
                  <a:gd name="connsiteX16" fmla="*/ 284922 w 1673190"/>
                  <a:gd name="connsiteY16" fmla="*/ 448880 h 1266833"/>
                  <a:gd name="connsiteX17" fmla="*/ 45209 w 1673190"/>
                  <a:gd name="connsiteY17" fmla="*/ 424274 h 1266833"/>
                  <a:gd name="connsiteX18" fmla="*/ 16634 w 1673190"/>
                  <a:gd name="connsiteY18" fmla="*/ 544924 h 1266833"/>
                  <a:gd name="connsiteX19" fmla="*/ 276984 w 1673190"/>
                  <a:gd name="connsiteY19" fmla="*/ 656049 h 1266833"/>
                  <a:gd name="connsiteX20" fmla="*/ 365090 w 1673190"/>
                  <a:gd name="connsiteY20" fmla="*/ 719549 h 1266833"/>
                  <a:gd name="connsiteX21" fmla="*/ 677828 w 1673190"/>
                  <a:gd name="connsiteY21" fmla="*/ 819562 h 1266833"/>
                  <a:gd name="connsiteX22" fmla="*/ 829434 w 1673190"/>
                  <a:gd name="connsiteY22" fmla="*/ 494124 h 1266833"/>
                  <a:gd name="connsiteX23" fmla="*/ 661953 w 1673190"/>
                  <a:gd name="connsiteY23" fmla="*/ 818767 h 1266833"/>
                  <a:gd name="connsiteX24" fmla="*/ 1152491 w 1673190"/>
                  <a:gd name="connsiteY24" fmla="*/ 1264062 h 1266833"/>
                  <a:gd name="connsiteX25" fmla="*/ 1245359 w 1673190"/>
                  <a:gd name="connsiteY25" fmla="*/ 1237074 h 1266833"/>
                  <a:gd name="connsiteX26" fmla="*/ 1100898 w 1673190"/>
                  <a:gd name="connsiteY26" fmla="*/ 1118806 h 1266833"/>
                  <a:gd name="connsiteX27" fmla="*/ 1123916 w 1673190"/>
                  <a:gd name="connsiteY27" fmla="*/ 1190241 h 1266833"/>
                  <a:gd name="connsiteX28" fmla="*/ 1140584 w 1673190"/>
                  <a:gd name="connsiteY28" fmla="*/ 1068799 h 1266833"/>
                  <a:gd name="connsiteX29" fmla="*/ 1307272 w 1673190"/>
                  <a:gd name="connsiteY29" fmla="*/ 1121981 h 1266833"/>
                  <a:gd name="connsiteX30" fmla="*/ 1249328 w 1673190"/>
                  <a:gd name="connsiteY30" fmla="*/ 933067 h 1266833"/>
                  <a:gd name="connsiteX31" fmla="*/ 1439034 w 1673190"/>
                  <a:gd name="connsiteY31" fmla="*/ 964024 h 1266833"/>
                  <a:gd name="connsiteX32" fmla="*/ 1540634 w 1673190"/>
                  <a:gd name="connsiteY32" fmla="*/ 970375 h 1266833"/>
                  <a:gd name="connsiteX33" fmla="*/ 1430303 w 1673190"/>
                  <a:gd name="connsiteY33" fmla="*/ 776699 h 1266833"/>
                  <a:gd name="connsiteX34" fmla="*/ 1615246 w 1673190"/>
                  <a:gd name="connsiteY34" fmla="*/ 734631 h 1266833"/>
                  <a:gd name="connsiteX35" fmla="*/ 1673190 w 1673190"/>
                  <a:gd name="connsiteY35" fmla="*/ 712405 h 1266833"/>
                  <a:gd name="connsiteX0" fmla="*/ 1673190 w 1673190"/>
                  <a:gd name="connsiteY0" fmla="*/ 683487 h 1237915"/>
                  <a:gd name="connsiteX1" fmla="*/ 945322 w 1673190"/>
                  <a:gd name="connsiteY1" fmla="*/ 392975 h 1237915"/>
                  <a:gd name="connsiteX2" fmla="*/ 840547 w 1673190"/>
                  <a:gd name="connsiteY2" fmla="*/ 185807 h 1237915"/>
                  <a:gd name="connsiteX3" fmla="*/ 820703 w 1673190"/>
                  <a:gd name="connsiteY3" fmla="*/ 30231 h 1237915"/>
                  <a:gd name="connsiteX4" fmla="*/ 667509 w 1673190"/>
                  <a:gd name="connsiteY4" fmla="*/ 39756 h 1237915"/>
                  <a:gd name="connsiteX5" fmla="*/ 675446 w 1673190"/>
                  <a:gd name="connsiteY5" fmla="*/ 204856 h 1237915"/>
                  <a:gd name="connsiteX6" fmla="*/ 618296 w 1673190"/>
                  <a:gd name="connsiteY6" fmla="*/ 355669 h 1237915"/>
                  <a:gd name="connsiteX7" fmla="*/ 663539 w 1673190"/>
                  <a:gd name="connsiteY7" fmla="*/ 206443 h 1237915"/>
                  <a:gd name="connsiteX8" fmla="*/ 308734 w 1673190"/>
                  <a:gd name="connsiteY8" fmla="*/ 17531 h 1237915"/>
                  <a:gd name="connsiteX9" fmla="*/ 242059 w 1673190"/>
                  <a:gd name="connsiteY9" fmla="*/ 111987 h 1237915"/>
                  <a:gd name="connsiteX10" fmla="*/ 392871 w 1673190"/>
                  <a:gd name="connsiteY10" fmla="*/ 230256 h 1237915"/>
                  <a:gd name="connsiteX11" fmla="*/ 435734 w 1673190"/>
                  <a:gd name="connsiteY11" fmla="*/ 256450 h 1237915"/>
                  <a:gd name="connsiteX12" fmla="*/ 334134 w 1673190"/>
                  <a:gd name="connsiteY12" fmla="*/ 427106 h 1237915"/>
                  <a:gd name="connsiteX13" fmla="*/ 439702 w 1673190"/>
                  <a:gd name="connsiteY13" fmla="*/ 256450 h 1237915"/>
                  <a:gd name="connsiteX14" fmla="*/ 138078 w 1673190"/>
                  <a:gd name="connsiteY14" fmla="*/ 161993 h 1237915"/>
                  <a:gd name="connsiteX15" fmla="*/ 54734 w 1673190"/>
                  <a:gd name="connsiteY15" fmla="*/ 281056 h 1237915"/>
                  <a:gd name="connsiteX16" fmla="*/ 284922 w 1673190"/>
                  <a:gd name="connsiteY16" fmla="*/ 419962 h 1237915"/>
                  <a:gd name="connsiteX17" fmla="*/ 45209 w 1673190"/>
                  <a:gd name="connsiteY17" fmla="*/ 395356 h 1237915"/>
                  <a:gd name="connsiteX18" fmla="*/ 16634 w 1673190"/>
                  <a:gd name="connsiteY18" fmla="*/ 516006 h 1237915"/>
                  <a:gd name="connsiteX19" fmla="*/ 276984 w 1673190"/>
                  <a:gd name="connsiteY19" fmla="*/ 627131 h 1237915"/>
                  <a:gd name="connsiteX20" fmla="*/ 365090 w 1673190"/>
                  <a:gd name="connsiteY20" fmla="*/ 690631 h 1237915"/>
                  <a:gd name="connsiteX21" fmla="*/ 677828 w 1673190"/>
                  <a:gd name="connsiteY21" fmla="*/ 790644 h 1237915"/>
                  <a:gd name="connsiteX22" fmla="*/ 829434 w 1673190"/>
                  <a:gd name="connsiteY22" fmla="*/ 465206 h 1237915"/>
                  <a:gd name="connsiteX23" fmla="*/ 661953 w 1673190"/>
                  <a:gd name="connsiteY23" fmla="*/ 789849 h 1237915"/>
                  <a:gd name="connsiteX24" fmla="*/ 1152491 w 1673190"/>
                  <a:gd name="connsiteY24" fmla="*/ 1235144 h 1237915"/>
                  <a:gd name="connsiteX25" fmla="*/ 1245359 w 1673190"/>
                  <a:gd name="connsiteY25" fmla="*/ 1208156 h 1237915"/>
                  <a:gd name="connsiteX26" fmla="*/ 1100898 w 1673190"/>
                  <a:gd name="connsiteY26" fmla="*/ 1089888 h 1237915"/>
                  <a:gd name="connsiteX27" fmla="*/ 1123916 w 1673190"/>
                  <a:gd name="connsiteY27" fmla="*/ 1161323 h 1237915"/>
                  <a:gd name="connsiteX28" fmla="*/ 1140584 w 1673190"/>
                  <a:gd name="connsiteY28" fmla="*/ 1039881 h 1237915"/>
                  <a:gd name="connsiteX29" fmla="*/ 1307272 w 1673190"/>
                  <a:gd name="connsiteY29" fmla="*/ 1093063 h 1237915"/>
                  <a:gd name="connsiteX30" fmla="*/ 1249328 w 1673190"/>
                  <a:gd name="connsiteY30" fmla="*/ 904149 h 1237915"/>
                  <a:gd name="connsiteX31" fmla="*/ 1439034 w 1673190"/>
                  <a:gd name="connsiteY31" fmla="*/ 935106 h 1237915"/>
                  <a:gd name="connsiteX32" fmla="*/ 1540634 w 1673190"/>
                  <a:gd name="connsiteY32" fmla="*/ 941457 h 1237915"/>
                  <a:gd name="connsiteX33" fmla="*/ 1430303 w 1673190"/>
                  <a:gd name="connsiteY33" fmla="*/ 747781 h 1237915"/>
                  <a:gd name="connsiteX34" fmla="*/ 1615246 w 1673190"/>
                  <a:gd name="connsiteY34" fmla="*/ 705713 h 1237915"/>
                  <a:gd name="connsiteX35" fmla="*/ 1673190 w 1673190"/>
                  <a:gd name="connsiteY35" fmla="*/ 683487 h 1237915"/>
                  <a:gd name="connsiteX0" fmla="*/ 1673190 w 1673190"/>
                  <a:gd name="connsiteY0" fmla="*/ 681238 h 1235666"/>
                  <a:gd name="connsiteX1" fmla="*/ 945322 w 1673190"/>
                  <a:gd name="connsiteY1" fmla="*/ 390726 h 1235666"/>
                  <a:gd name="connsiteX2" fmla="*/ 840547 w 1673190"/>
                  <a:gd name="connsiteY2" fmla="*/ 183558 h 1235666"/>
                  <a:gd name="connsiteX3" fmla="*/ 820703 w 1673190"/>
                  <a:gd name="connsiteY3" fmla="*/ 27982 h 1235666"/>
                  <a:gd name="connsiteX4" fmla="*/ 667509 w 1673190"/>
                  <a:gd name="connsiteY4" fmla="*/ 37507 h 1235666"/>
                  <a:gd name="connsiteX5" fmla="*/ 675446 w 1673190"/>
                  <a:gd name="connsiteY5" fmla="*/ 202607 h 1235666"/>
                  <a:gd name="connsiteX6" fmla="*/ 618296 w 1673190"/>
                  <a:gd name="connsiteY6" fmla="*/ 353420 h 1235666"/>
                  <a:gd name="connsiteX7" fmla="*/ 663539 w 1673190"/>
                  <a:gd name="connsiteY7" fmla="*/ 204194 h 1235666"/>
                  <a:gd name="connsiteX8" fmla="*/ 308734 w 1673190"/>
                  <a:gd name="connsiteY8" fmla="*/ 15282 h 1235666"/>
                  <a:gd name="connsiteX9" fmla="*/ 242059 w 1673190"/>
                  <a:gd name="connsiteY9" fmla="*/ 109738 h 1235666"/>
                  <a:gd name="connsiteX10" fmla="*/ 392871 w 1673190"/>
                  <a:gd name="connsiteY10" fmla="*/ 228007 h 1235666"/>
                  <a:gd name="connsiteX11" fmla="*/ 435734 w 1673190"/>
                  <a:gd name="connsiteY11" fmla="*/ 254201 h 1235666"/>
                  <a:gd name="connsiteX12" fmla="*/ 334134 w 1673190"/>
                  <a:gd name="connsiteY12" fmla="*/ 424857 h 1235666"/>
                  <a:gd name="connsiteX13" fmla="*/ 439702 w 1673190"/>
                  <a:gd name="connsiteY13" fmla="*/ 254201 h 1235666"/>
                  <a:gd name="connsiteX14" fmla="*/ 138078 w 1673190"/>
                  <a:gd name="connsiteY14" fmla="*/ 159744 h 1235666"/>
                  <a:gd name="connsiteX15" fmla="*/ 54734 w 1673190"/>
                  <a:gd name="connsiteY15" fmla="*/ 278807 h 1235666"/>
                  <a:gd name="connsiteX16" fmla="*/ 284922 w 1673190"/>
                  <a:gd name="connsiteY16" fmla="*/ 417713 h 1235666"/>
                  <a:gd name="connsiteX17" fmla="*/ 45209 w 1673190"/>
                  <a:gd name="connsiteY17" fmla="*/ 393107 h 1235666"/>
                  <a:gd name="connsiteX18" fmla="*/ 16634 w 1673190"/>
                  <a:gd name="connsiteY18" fmla="*/ 513757 h 1235666"/>
                  <a:gd name="connsiteX19" fmla="*/ 276984 w 1673190"/>
                  <a:gd name="connsiteY19" fmla="*/ 624882 h 1235666"/>
                  <a:gd name="connsiteX20" fmla="*/ 365090 w 1673190"/>
                  <a:gd name="connsiteY20" fmla="*/ 688382 h 1235666"/>
                  <a:gd name="connsiteX21" fmla="*/ 677828 w 1673190"/>
                  <a:gd name="connsiteY21" fmla="*/ 788395 h 1235666"/>
                  <a:gd name="connsiteX22" fmla="*/ 829434 w 1673190"/>
                  <a:gd name="connsiteY22" fmla="*/ 462957 h 1235666"/>
                  <a:gd name="connsiteX23" fmla="*/ 661953 w 1673190"/>
                  <a:gd name="connsiteY23" fmla="*/ 787600 h 1235666"/>
                  <a:gd name="connsiteX24" fmla="*/ 1152491 w 1673190"/>
                  <a:gd name="connsiteY24" fmla="*/ 1232895 h 1235666"/>
                  <a:gd name="connsiteX25" fmla="*/ 1245359 w 1673190"/>
                  <a:gd name="connsiteY25" fmla="*/ 1205907 h 1235666"/>
                  <a:gd name="connsiteX26" fmla="*/ 1100898 w 1673190"/>
                  <a:gd name="connsiteY26" fmla="*/ 1087639 h 1235666"/>
                  <a:gd name="connsiteX27" fmla="*/ 1123916 w 1673190"/>
                  <a:gd name="connsiteY27" fmla="*/ 1159074 h 1235666"/>
                  <a:gd name="connsiteX28" fmla="*/ 1140584 w 1673190"/>
                  <a:gd name="connsiteY28" fmla="*/ 1037632 h 1235666"/>
                  <a:gd name="connsiteX29" fmla="*/ 1307272 w 1673190"/>
                  <a:gd name="connsiteY29" fmla="*/ 1090814 h 1235666"/>
                  <a:gd name="connsiteX30" fmla="*/ 1249328 w 1673190"/>
                  <a:gd name="connsiteY30" fmla="*/ 901900 h 1235666"/>
                  <a:gd name="connsiteX31" fmla="*/ 1439034 w 1673190"/>
                  <a:gd name="connsiteY31" fmla="*/ 932857 h 1235666"/>
                  <a:gd name="connsiteX32" fmla="*/ 1540634 w 1673190"/>
                  <a:gd name="connsiteY32" fmla="*/ 939208 h 1235666"/>
                  <a:gd name="connsiteX33" fmla="*/ 1430303 w 1673190"/>
                  <a:gd name="connsiteY33" fmla="*/ 745532 h 1235666"/>
                  <a:gd name="connsiteX34" fmla="*/ 1615246 w 1673190"/>
                  <a:gd name="connsiteY34" fmla="*/ 703464 h 1235666"/>
                  <a:gd name="connsiteX35" fmla="*/ 1673190 w 1673190"/>
                  <a:gd name="connsiteY35" fmla="*/ 681238 h 1235666"/>
                  <a:gd name="connsiteX0" fmla="*/ 1673190 w 1673190"/>
                  <a:gd name="connsiteY0" fmla="*/ 687394 h 1241822"/>
                  <a:gd name="connsiteX1" fmla="*/ 945322 w 1673190"/>
                  <a:gd name="connsiteY1" fmla="*/ 396882 h 1241822"/>
                  <a:gd name="connsiteX2" fmla="*/ 840547 w 1673190"/>
                  <a:gd name="connsiteY2" fmla="*/ 189714 h 1241822"/>
                  <a:gd name="connsiteX3" fmla="*/ 827847 w 1673190"/>
                  <a:gd name="connsiteY3" fmla="*/ 19851 h 1241822"/>
                  <a:gd name="connsiteX4" fmla="*/ 667509 w 1673190"/>
                  <a:gd name="connsiteY4" fmla="*/ 43663 h 1241822"/>
                  <a:gd name="connsiteX5" fmla="*/ 675446 w 1673190"/>
                  <a:gd name="connsiteY5" fmla="*/ 208763 h 1241822"/>
                  <a:gd name="connsiteX6" fmla="*/ 618296 w 1673190"/>
                  <a:gd name="connsiteY6" fmla="*/ 359576 h 1241822"/>
                  <a:gd name="connsiteX7" fmla="*/ 663539 w 1673190"/>
                  <a:gd name="connsiteY7" fmla="*/ 210350 h 1241822"/>
                  <a:gd name="connsiteX8" fmla="*/ 308734 w 1673190"/>
                  <a:gd name="connsiteY8" fmla="*/ 21438 h 1241822"/>
                  <a:gd name="connsiteX9" fmla="*/ 242059 w 1673190"/>
                  <a:gd name="connsiteY9" fmla="*/ 115894 h 1241822"/>
                  <a:gd name="connsiteX10" fmla="*/ 392871 w 1673190"/>
                  <a:gd name="connsiteY10" fmla="*/ 234163 h 1241822"/>
                  <a:gd name="connsiteX11" fmla="*/ 435734 w 1673190"/>
                  <a:gd name="connsiteY11" fmla="*/ 260357 h 1241822"/>
                  <a:gd name="connsiteX12" fmla="*/ 334134 w 1673190"/>
                  <a:gd name="connsiteY12" fmla="*/ 431013 h 1241822"/>
                  <a:gd name="connsiteX13" fmla="*/ 439702 w 1673190"/>
                  <a:gd name="connsiteY13" fmla="*/ 260357 h 1241822"/>
                  <a:gd name="connsiteX14" fmla="*/ 138078 w 1673190"/>
                  <a:gd name="connsiteY14" fmla="*/ 165900 h 1241822"/>
                  <a:gd name="connsiteX15" fmla="*/ 54734 w 1673190"/>
                  <a:gd name="connsiteY15" fmla="*/ 284963 h 1241822"/>
                  <a:gd name="connsiteX16" fmla="*/ 284922 w 1673190"/>
                  <a:gd name="connsiteY16" fmla="*/ 423869 h 1241822"/>
                  <a:gd name="connsiteX17" fmla="*/ 45209 w 1673190"/>
                  <a:gd name="connsiteY17" fmla="*/ 399263 h 1241822"/>
                  <a:gd name="connsiteX18" fmla="*/ 16634 w 1673190"/>
                  <a:gd name="connsiteY18" fmla="*/ 519913 h 1241822"/>
                  <a:gd name="connsiteX19" fmla="*/ 276984 w 1673190"/>
                  <a:gd name="connsiteY19" fmla="*/ 631038 h 1241822"/>
                  <a:gd name="connsiteX20" fmla="*/ 365090 w 1673190"/>
                  <a:gd name="connsiteY20" fmla="*/ 694538 h 1241822"/>
                  <a:gd name="connsiteX21" fmla="*/ 677828 w 1673190"/>
                  <a:gd name="connsiteY21" fmla="*/ 794551 h 1241822"/>
                  <a:gd name="connsiteX22" fmla="*/ 829434 w 1673190"/>
                  <a:gd name="connsiteY22" fmla="*/ 469113 h 1241822"/>
                  <a:gd name="connsiteX23" fmla="*/ 661953 w 1673190"/>
                  <a:gd name="connsiteY23" fmla="*/ 793756 h 1241822"/>
                  <a:gd name="connsiteX24" fmla="*/ 1152491 w 1673190"/>
                  <a:gd name="connsiteY24" fmla="*/ 1239051 h 1241822"/>
                  <a:gd name="connsiteX25" fmla="*/ 1245359 w 1673190"/>
                  <a:gd name="connsiteY25" fmla="*/ 1212063 h 1241822"/>
                  <a:gd name="connsiteX26" fmla="*/ 1100898 w 1673190"/>
                  <a:gd name="connsiteY26" fmla="*/ 1093795 h 1241822"/>
                  <a:gd name="connsiteX27" fmla="*/ 1123916 w 1673190"/>
                  <a:gd name="connsiteY27" fmla="*/ 1165230 h 1241822"/>
                  <a:gd name="connsiteX28" fmla="*/ 1140584 w 1673190"/>
                  <a:gd name="connsiteY28" fmla="*/ 1043788 h 1241822"/>
                  <a:gd name="connsiteX29" fmla="*/ 1307272 w 1673190"/>
                  <a:gd name="connsiteY29" fmla="*/ 1096970 h 1241822"/>
                  <a:gd name="connsiteX30" fmla="*/ 1249328 w 1673190"/>
                  <a:gd name="connsiteY30" fmla="*/ 908056 h 1241822"/>
                  <a:gd name="connsiteX31" fmla="*/ 1439034 w 1673190"/>
                  <a:gd name="connsiteY31" fmla="*/ 939013 h 1241822"/>
                  <a:gd name="connsiteX32" fmla="*/ 1540634 w 1673190"/>
                  <a:gd name="connsiteY32" fmla="*/ 945364 h 1241822"/>
                  <a:gd name="connsiteX33" fmla="*/ 1430303 w 1673190"/>
                  <a:gd name="connsiteY33" fmla="*/ 751688 h 1241822"/>
                  <a:gd name="connsiteX34" fmla="*/ 1615246 w 1673190"/>
                  <a:gd name="connsiteY34" fmla="*/ 709620 h 1241822"/>
                  <a:gd name="connsiteX35" fmla="*/ 1673190 w 1673190"/>
                  <a:gd name="connsiteY35" fmla="*/ 687394 h 1241822"/>
                  <a:gd name="connsiteX0" fmla="*/ 1673190 w 1673190"/>
                  <a:gd name="connsiteY0" fmla="*/ 685665 h 1240093"/>
                  <a:gd name="connsiteX1" fmla="*/ 945322 w 1673190"/>
                  <a:gd name="connsiteY1" fmla="*/ 395153 h 1240093"/>
                  <a:gd name="connsiteX2" fmla="*/ 840547 w 1673190"/>
                  <a:gd name="connsiteY2" fmla="*/ 187985 h 1240093"/>
                  <a:gd name="connsiteX3" fmla="*/ 827847 w 1673190"/>
                  <a:gd name="connsiteY3" fmla="*/ 18122 h 1240093"/>
                  <a:gd name="connsiteX4" fmla="*/ 667509 w 1673190"/>
                  <a:gd name="connsiteY4" fmla="*/ 41934 h 1240093"/>
                  <a:gd name="connsiteX5" fmla="*/ 675446 w 1673190"/>
                  <a:gd name="connsiteY5" fmla="*/ 207034 h 1240093"/>
                  <a:gd name="connsiteX6" fmla="*/ 618296 w 1673190"/>
                  <a:gd name="connsiteY6" fmla="*/ 357847 h 1240093"/>
                  <a:gd name="connsiteX7" fmla="*/ 663539 w 1673190"/>
                  <a:gd name="connsiteY7" fmla="*/ 208621 h 1240093"/>
                  <a:gd name="connsiteX8" fmla="*/ 308734 w 1673190"/>
                  <a:gd name="connsiteY8" fmla="*/ 19709 h 1240093"/>
                  <a:gd name="connsiteX9" fmla="*/ 242059 w 1673190"/>
                  <a:gd name="connsiteY9" fmla="*/ 114165 h 1240093"/>
                  <a:gd name="connsiteX10" fmla="*/ 392871 w 1673190"/>
                  <a:gd name="connsiteY10" fmla="*/ 232434 h 1240093"/>
                  <a:gd name="connsiteX11" fmla="*/ 435734 w 1673190"/>
                  <a:gd name="connsiteY11" fmla="*/ 258628 h 1240093"/>
                  <a:gd name="connsiteX12" fmla="*/ 334134 w 1673190"/>
                  <a:gd name="connsiteY12" fmla="*/ 429284 h 1240093"/>
                  <a:gd name="connsiteX13" fmla="*/ 439702 w 1673190"/>
                  <a:gd name="connsiteY13" fmla="*/ 258628 h 1240093"/>
                  <a:gd name="connsiteX14" fmla="*/ 138078 w 1673190"/>
                  <a:gd name="connsiteY14" fmla="*/ 164171 h 1240093"/>
                  <a:gd name="connsiteX15" fmla="*/ 54734 w 1673190"/>
                  <a:gd name="connsiteY15" fmla="*/ 283234 h 1240093"/>
                  <a:gd name="connsiteX16" fmla="*/ 284922 w 1673190"/>
                  <a:gd name="connsiteY16" fmla="*/ 422140 h 1240093"/>
                  <a:gd name="connsiteX17" fmla="*/ 45209 w 1673190"/>
                  <a:gd name="connsiteY17" fmla="*/ 397534 h 1240093"/>
                  <a:gd name="connsiteX18" fmla="*/ 16634 w 1673190"/>
                  <a:gd name="connsiteY18" fmla="*/ 518184 h 1240093"/>
                  <a:gd name="connsiteX19" fmla="*/ 276984 w 1673190"/>
                  <a:gd name="connsiteY19" fmla="*/ 629309 h 1240093"/>
                  <a:gd name="connsiteX20" fmla="*/ 365090 w 1673190"/>
                  <a:gd name="connsiteY20" fmla="*/ 692809 h 1240093"/>
                  <a:gd name="connsiteX21" fmla="*/ 677828 w 1673190"/>
                  <a:gd name="connsiteY21" fmla="*/ 792822 h 1240093"/>
                  <a:gd name="connsiteX22" fmla="*/ 829434 w 1673190"/>
                  <a:gd name="connsiteY22" fmla="*/ 467384 h 1240093"/>
                  <a:gd name="connsiteX23" fmla="*/ 661953 w 1673190"/>
                  <a:gd name="connsiteY23" fmla="*/ 792027 h 1240093"/>
                  <a:gd name="connsiteX24" fmla="*/ 1152491 w 1673190"/>
                  <a:gd name="connsiteY24" fmla="*/ 1237322 h 1240093"/>
                  <a:gd name="connsiteX25" fmla="*/ 1245359 w 1673190"/>
                  <a:gd name="connsiteY25" fmla="*/ 1210334 h 1240093"/>
                  <a:gd name="connsiteX26" fmla="*/ 1100898 w 1673190"/>
                  <a:gd name="connsiteY26" fmla="*/ 1092066 h 1240093"/>
                  <a:gd name="connsiteX27" fmla="*/ 1123916 w 1673190"/>
                  <a:gd name="connsiteY27" fmla="*/ 1163501 h 1240093"/>
                  <a:gd name="connsiteX28" fmla="*/ 1140584 w 1673190"/>
                  <a:gd name="connsiteY28" fmla="*/ 1042059 h 1240093"/>
                  <a:gd name="connsiteX29" fmla="*/ 1307272 w 1673190"/>
                  <a:gd name="connsiteY29" fmla="*/ 1095241 h 1240093"/>
                  <a:gd name="connsiteX30" fmla="*/ 1249328 w 1673190"/>
                  <a:gd name="connsiteY30" fmla="*/ 906327 h 1240093"/>
                  <a:gd name="connsiteX31" fmla="*/ 1439034 w 1673190"/>
                  <a:gd name="connsiteY31" fmla="*/ 937284 h 1240093"/>
                  <a:gd name="connsiteX32" fmla="*/ 1540634 w 1673190"/>
                  <a:gd name="connsiteY32" fmla="*/ 943635 h 1240093"/>
                  <a:gd name="connsiteX33" fmla="*/ 1430303 w 1673190"/>
                  <a:gd name="connsiteY33" fmla="*/ 749959 h 1240093"/>
                  <a:gd name="connsiteX34" fmla="*/ 1615246 w 1673190"/>
                  <a:gd name="connsiteY34" fmla="*/ 707891 h 1240093"/>
                  <a:gd name="connsiteX35" fmla="*/ 1673190 w 1673190"/>
                  <a:gd name="connsiteY35" fmla="*/ 685665 h 1240093"/>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8489 w 1678489"/>
                  <a:gd name="connsiteY0" fmla="*/ 691936 h 1246364"/>
                  <a:gd name="connsiteX1" fmla="*/ 950621 w 1678489"/>
                  <a:gd name="connsiteY1" fmla="*/ 401424 h 1246364"/>
                  <a:gd name="connsiteX2" fmla="*/ 845846 w 1678489"/>
                  <a:gd name="connsiteY2" fmla="*/ 194256 h 1246364"/>
                  <a:gd name="connsiteX3" fmla="*/ 833146 w 1678489"/>
                  <a:gd name="connsiteY3" fmla="*/ 24393 h 1246364"/>
                  <a:gd name="connsiteX4" fmla="*/ 672808 w 1678489"/>
                  <a:gd name="connsiteY4" fmla="*/ 48205 h 1246364"/>
                  <a:gd name="connsiteX5" fmla="*/ 680745 w 1678489"/>
                  <a:gd name="connsiteY5" fmla="*/ 213305 h 1246364"/>
                  <a:gd name="connsiteX6" fmla="*/ 623595 w 1678489"/>
                  <a:gd name="connsiteY6" fmla="*/ 364118 h 1246364"/>
                  <a:gd name="connsiteX7" fmla="*/ 668838 w 1678489"/>
                  <a:gd name="connsiteY7" fmla="*/ 214892 h 1246364"/>
                  <a:gd name="connsiteX8" fmla="*/ 314033 w 1678489"/>
                  <a:gd name="connsiteY8" fmla="*/ 25980 h 1246364"/>
                  <a:gd name="connsiteX9" fmla="*/ 247358 w 1678489"/>
                  <a:gd name="connsiteY9" fmla="*/ 120436 h 1246364"/>
                  <a:gd name="connsiteX10" fmla="*/ 398170 w 1678489"/>
                  <a:gd name="connsiteY10" fmla="*/ 238705 h 1246364"/>
                  <a:gd name="connsiteX11" fmla="*/ 441033 w 1678489"/>
                  <a:gd name="connsiteY11" fmla="*/ 264899 h 1246364"/>
                  <a:gd name="connsiteX12" fmla="*/ 339433 w 1678489"/>
                  <a:gd name="connsiteY12" fmla="*/ 435555 h 1246364"/>
                  <a:gd name="connsiteX13" fmla="*/ 445001 w 1678489"/>
                  <a:gd name="connsiteY13" fmla="*/ 264899 h 1246364"/>
                  <a:gd name="connsiteX14" fmla="*/ 143377 w 1678489"/>
                  <a:gd name="connsiteY14" fmla="*/ 170442 h 1246364"/>
                  <a:gd name="connsiteX15" fmla="*/ 60033 w 1678489"/>
                  <a:gd name="connsiteY15" fmla="*/ 289505 h 1246364"/>
                  <a:gd name="connsiteX16" fmla="*/ 290221 w 1678489"/>
                  <a:gd name="connsiteY16" fmla="*/ 428411 h 1246364"/>
                  <a:gd name="connsiteX17" fmla="*/ 50508 w 1678489"/>
                  <a:gd name="connsiteY17" fmla="*/ 403805 h 1246364"/>
                  <a:gd name="connsiteX18" fmla="*/ 21933 w 1678489"/>
                  <a:gd name="connsiteY18" fmla="*/ 524455 h 1246364"/>
                  <a:gd name="connsiteX19" fmla="*/ 282283 w 1678489"/>
                  <a:gd name="connsiteY19" fmla="*/ 635580 h 1246364"/>
                  <a:gd name="connsiteX20" fmla="*/ 370389 w 1678489"/>
                  <a:gd name="connsiteY20" fmla="*/ 699080 h 1246364"/>
                  <a:gd name="connsiteX21" fmla="*/ 683127 w 1678489"/>
                  <a:gd name="connsiteY21" fmla="*/ 799093 h 1246364"/>
                  <a:gd name="connsiteX22" fmla="*/ 834733 w 1678489"/>
                  <a:gd name="connsiteY22" fmla="*/ 473655 h 1246364"/>
                  <a:gd name="connsiteX23" fmla="*/ 667252 w 1678489"/>
                  <a:gd name="connsiteY23" fmla="*/ 798298 h 1246364"/>
                  <a:gd name="connsiteX24" fmla="*/ 1157790 w 1678489"/>
                  <a:gd name="connsiteY24" fmla="*/ 1243593 h 1246364"/>
                  <a:gd name="connsiteX25" fmla="*/ 1250658 w 1678489"/>
                  <a:gd name="connsiteY25" fmla="*/ 1216605 h 1246364"/>
                  <a:gd name="connsiteX26" fmla="*/ 1106197 w 1678489"/>
                  <a:gd name="connsiteY26" fmla="*/ 1098337 h 1246364"/>
                  <a:gd name="connsiteX27" fmla="*/ 1129215 w 1678489"/>
                  <a:gd name="connsiteY27" fmla="*/ 1169772 h 1246364"/>
                  <a:gd name="connsiteX28" fmla="*/ 1145883 w 1678489"/>
                  <a:gd name="connsiteY28" fmla="*/ 1048330 h 1246364"/>
                  <a:gd name="connsiteX29" fmla="*/ 1312571 w 1678489"/>
                  <a:gd name="connsiteY29" fmla="*/ 1101512 h 1246364"/>
                  <a:gd name="connsiteX30" fmla="*/ 1254627 w 1678489"/>
                  <a:gd name="connsiteY30" fmla="*/ 912598 h 1246364"/>
                  <a:gd name="connsiteX31" fmla="*/ 1444333 w 1678489"/>
                  <a:gd name="connsiteY31" fmla="*/ 943555 h 1246364"/>
                  <a:gd name="connsiteX32" fmla="*/ 1545933 w 1678489"/>
                  <a:gd name="connsiteY32" fmla="*/ 949906 h 1246364"/>
                  <a:gd name="connsiteX33" fmla="*/ 1435602 w 1678489"/>
                  <a:gd name="connsiteY33" fmla="*/ 756230 h 1246364"/>
                  <a:gd name="connsiteX34" fmla="*/ 1620545 w 1678489"/>
                  <a:gd name="connsiteY34" fmla="*/ 714162 h 1246364"/>
                  <a:gd name="connsiteX35" fmla="*/ 1678489 w 1678489"/>
                  <a:gd name="connsiteY35" fmla="*/ 691936 h 1246364"/>
                  <a:gd name="connsiteX0" fmla="*/ 1684787 w 1684787"/>
                  <a:gd name="connsiteY0" fmla="*/ 691936 h 1246364"/>
                  <a:gd name="connsiteX1" fmla="*/ 956919 w 1684787"/>
                  <a:gd name="connsiteY1" fmla="*/ 401424 h 1246364"/>
                  <a:gd name="connsiteX2" fmla="*/ 852144 w 1684787"/>
                  <a:gd name="connsiteY2" fmla="*/ 194256 h 1246364"/>
                  <a:gd name="connsiteX3" fmla="*/ 839444 w 1684787"/>
                  <a:gd name="connsiteY3" fmla="*/ 24393 h 1246364"/>
                  <a:gd name="connsiteX4" fmla="*/ 679106 w 1684787"/>
                  <a:gd name="connsiteY4" fmla="*/ 48205 h 1246364"/>
                  <a:gd name="connsiteX5" fmla="*/ 687043 w 1684787"/>
                  <a:gd name="connsiteY5" fmla="*/ 213305 h 1246364"/>
                  <a:gd name="connsiteX6" fmla="*/ 629893 w 1684787"/>
                  <a:gd name="connsiteY6" fmla="*/ 364118 h 1246364"/>
                  <a:gd name="connsiteX7" fmla="*/ 675136 w 1684787"/>
                  <a:gd name="connsiteY7" fmla="*/ 214892 h 1246364"/>
                  <a:gd name="connsiteX8" fmla="*/ 320331 w 1684787"/>
                  <a:gd name="connsiteY8" fmla="*/ 25980 h 1246364"/>
                  <a:gd name="connsiteX9" fmla="*/ 253656 w 1684787"/>
                  <a:gd name="connsiteY9" fmla="*/ 120436 h 1246364"/>
                  <a:gd name="connsiteX10" fmla="*/ 404468 w 1684787"/>
                  <a:gd name="connsiteY10" fmla="*/ 238705 h 1246364"/>
                  <a:gd name="connsiteX11" fmla="*/ 447331 w 1684787"/>
                  <a:gd name="connsiteY11" fmla="*/ 264899 h 1246364"/>
                  <a:gd name="connsiteX12" fmla="*/ 345731 w 1684787"/>
                  <a:gd name="connsiteY12" fmla="*/ 435555 h 1246364"/>
                  <a:gd name="connsiteX13" fmla="*/ 451299 w 1684787"/>
                  <a:gd name="connsiteY13" fmla="*/ 264899 h 1246364"/>
                  <a:gd name="connsiteX14" fmla="*/ 149675 w 1684787"/>
                  <a:gd name="connsiteY14" fmla="*/ 170442 h 1246364"/>
                  <a:gd name="connsiteX15" fmla="*/ 66331 w 1684787"/>
                  <a:gd name="connsiteY15" fmla="*/ 289505 h 1246364"/>
                  <a:gd name="connsiteX16" fmla="*/ 296519 w 1684787"/>
                  <a:gd name="connsiteY16" fmla="*/ 428411 h 1246364"/>
                  <a:gd name="connsiteX17" fmla="*/ 56806 w 1684787"/>
                  <a:gd name="connsiteY17" fmla="*/ 403805 h 1246364"/>
                  <a:gd name="connsiteX18" fmla="*/ 28231 w 1684787"/>
                  <a:gd name="connsiteY18" fmla="*/ 524455 h 1246364"/>
                  <a:gd name="connsiteX19" fmla="*/ 288581 w 1684787"/>
                  <a:gd name="connsiteY19" fmla="*/ 635580 h 1246364"/>
                  <a:gd name="connsiteX20" fmla="*/ 376687 w 1684787"/>
                  <a:gd name="connsiteY20" fmla="*/ 699080 h 1246364"/>
                  <a:gd name="connsiteX21" fmla="*/ 689425 w 1684787"/>
                  <a:gd name="connsiteY21" fmla="*/ 799093 h 1246364"/>
                  <a:gd name="connsiteX22" fmla="*/ 841031 w 1684787"/>
                  <a:gd name="connsiteY22" fmla="*/ 473655 h 1246364"/>
                  <a:gd name="connsiteX23" fmla="*/ 673550 w 1684787"/>
                  <a:gd name="connsiteY23" fmla="*/ 798298 h 1246364"/>
                  <a:gd name="connsiteX24" fmla="*/ 1164088 w 1684787"/>
                  <a:gd name="connsiteY24" fmla="*/ 1243593 h 1246364"/>
                  <a:gd name="connsiteX25" fmla="*/ 1256956 w 1684787"/>
                  <a:gd name="connsiteY25" fmla="*/ 1216605 h 1246364"/>
                  <a:gd name="connsiteX26" fmla="*/ 1112495 w 1684787"/>
                  <a:gd name="connsiteY26" fmla="*/ 1098337 h 1246364"/>
                  <a:gd name="connsiteX27" fmla="*/ 1135513 w 1684787"/>
                  <a:gd name="connsiteY27" fmla="*/ 1169772 h 1246364"/>
                  <a:gd name="connsiteX28" fmla="*/ 1152181 w 1684787"/>
                  <a:gd name="connsiteY28" fmla="*/ 1048330 h 1246364"/>
                  <a:gd name="connsiteX29" fmla="*/ 1318869 w 1684787"/>
                  <a:gd name="connsiteY29" fmla="*/ 1101512 h 1246364"/>
                  <a:gd name="connsiteX30" fmla="*/ 1260925 w 1684787"/>
                  <a:gd name="connsiteY30" fmla="*/ 912598 h 1246364"/>
                  <a:gd name="connsiteX31" fmla="*/ 1450631 w 1684787"/>
                  <a:gd name="connsiteY31" fmla="*/ 943555 h 1246364"/>
                  <a:gd name="connsiteX32" fmla="*/ 1552231 w 1684787"/>
                  <a:gd name="connsiteY32" fmla="*/ 949906 h 1246364"/>
                  <a:gd name="connsiteX33" fmla="*/ 1441900 w 1684787"/>
                  <a:gd name="connsiteY33" fmla="*/ 756230 h 1246364"/>
                  <a:gd name="connsiteX34" fmla="*/ 1626843 w 1684787"/>
                  <a:gd name="connsiteY34" fmla="*/ 714162 h 1246364"/>
                  <a:gd name="connsiteX35" fmla="*/ 1684787 w 1684787"/>
                  <a:gd name="connsiteY35" fmla="*/ 691936 h 1246364"/>
                  <a:gd name="connsiteX0" fmla="*/ 1684787 w 1684787"/>
                  <a:gd name="connsiteY0" fmla="*/ 691936 h 1246364"/>
                  <a:gd name="connsiteX1" fmla="*/ 956919 w 1684787"/>
                  <a:gd name="connsiteY1" fmla="*/ 401424 h 1246364"/>
                  <a:gd name="connsiteX2" fmla="*/ 852144 w 1684787"/>
                  <a:gd name="connsiteY2" fmla="*/ 194256 h 1246364"/>
                  <a:gd name="connsiteX3" fmla="*/ 839444 w 1684787"/>
                  <a:gd name="connsiteY3" fmla="*/ 24393 h 1246364"/>
                  <a:gd name="connsiteX4" fmla="*/ 679106 w 1684787"/>
                  <a:gd name="connsiteY4" fmla="*/ 48205 h 1246364"/>
                  <a:gd name="connsiteX5" fmla="*/ 687043 w 1684787"/>
                  <a:gd name="connsiteY5" fmla="*/ 213305 h 1246364"/>
                  <a:gd name="connsiteX6" fmla="*/ 629893 w 1684787"/>
                  <a:gd name="connsiteY6" fmla="*/ 364118 h 1246364"/>
                  <a:gd name="connsiteX7" fmla="*/ 675136 w 1684787"/>
                  <a:gd name="connsiteY7" fmla="*/ 214892 h 1246364"/>
                  <a:gd name="connsiteX8" fmla="*/ 320331 w 1684787"/>
                  <a:gd name="connsiteY8" fmla="*/ 25980 h 1246364"/>
                  <a:gd name="connsiteX9" fmla="*/ 253656 w 1684787"/>
                  <a:gd name="connsiteY9" fmla="*/ 120436 h 1246364"/>
                  <a:gd name="connsiteX10" fmla="*/ 404468 w 1684787"/>
                  <a:gd name="connsiteY10" fmla="*/ 238705 h 1246364"/>
                  <a:gd name="connsiteX11" fmla="*/ 447331 w 1684787"/>
                  <a:gd name="connsiteY11" fmla="*/ 264899 h 1246364"/>
                  <a:gd name="connsiteX12" fmla="*/ 345731 w 1684787"/>
                  <a:gd name="connsiteY12" fmla="*/ 435555 h 1246364"/>
                  <a:gd name="connsiteX13" fmla="*/ 451299 w 1684787"/>
                  <a:gd name="connsiteY13" fmla="*/ 264899 h 1246364"/>
                  <a:gd name="connsiteX14" fmla="*/ 149675 w 1684787"/>
                  <a:gd name="connsiteY14" fmla="*/ 170442 h 1246364"/>
                  <a:gd name="connsiteX15" fmla="*/ 66331 w 1684787"/>
                  <a:gd name="connsiteY15" fmla="*/ 289505 h 1246364"/>
                  <a:gd name="connsiteX16" fmla="*/ 296519 w 1684787"/>
                  <a:gd name="connsiteY16" fmla="*/ 428411 h 1246364"/>
                  <a:gd name="connsiteX17" fmla="*/ 56806 w 1684787"/>
                  <a:gd name="connsiteY17" fmla="*/ 403805 h 1246364"/>
                  <a:gd name="connsiteX18" fmla="*/ 28231 w 1684787"/>
                  <a:gd name="connsiteY18" fmla="*/ 524455 h 1246364"/>
                  <a:gd name="connsiteX19" fmla="*/ 288581 w 1684787"/>
                  <a:gd name="connsiteY19" fmla="*/ 635580 h 1246364"/>
                  <a:gd name="connsiteX20" fmla="*/ 376687 w 1684787"/>
                  <a:gd name="connsiteY20" fmla="*/ 699080 h 1246364"/>
                  <a:gd name="connsiteX21" fmla="*/ 689425 w 1684787"/>
                  <a:gd name="connsiteY21" fmla="*/ 799093 h 1246364"/>
                  <a:gd name="connsiteX22" fmla="*/ 841031 w 1684787"/>
                  <a:gd name="connsiteY22" fmla="*/ 473655 h 1246364"/>
                  <a:gd name="connsiteX23" fmla="*/ 673550 w 1684787"/>
                  <a:gd name="connsiteY23" fmla="*/ 798298 h 1246364"/>
                  <a:gd name="connsiteX24" fmla="*/ 1164088 w 1684787"/>
                  <a:gd name="connsiteY24" fmla="*/ 1243593 h 1246364"/>
                  <a:gd name="connsiteX25" fmla="*/ 1256956 w 1684787"/>
                  <a:gd name="connsiteY25" fmla="*/ 1216605 h 1246364"/>
                  <a:gd name="connsiteX26" fmla="*/ 1112495 w 1684787"/>
                  <a:gd name="connsiteY26" fmla="*/ 1098337 h 1246364"/>
                  <a:gd name="connsiteX27" fmla="*/ 1135513 w 1684787"/>
                  <a:gd name="connsiteY27" fmla="*/ 1169772 h 1246364"/>
                  <a:gd name="connsiteX28" fmla="*/ 1152181 w 1684787"/>
                  <a:gd name="connsiteY28" fmla="*/ 1048330 h 1246364"/>
                  <a:gd name="connsiteX29" fmla="*/ 1318869 w 1684787"/>
                  <a:gd name="connsiteY29" fmla="*/ 1101512 h 1246364"/>
                  <a:gd name="connsiteX30" fmla="*/ 1260925 w 1684787"/>
                  <a:gd name="connsiteY30" fmla="*/ 912598 h 1246364"/>
                  <a:gd name="connsiteX31" fmla="*/ 1450631 w 1684787"/>
                  <a:gd name="connsiteY31" fmla="*/ 943555 h 1246364"/>
                  <a:gd name="connsiteX32" fmla="*/ 1552231 w 1684787"/>
                  <a:gd name="connsiteY32" fmla="*/ 949906 h 1246364"/>
                  <a:gd name="connsiteX33" fmla="*/ 1441900 w 1684787"/>
                  <a:gd name="connsiteY33" fmla="*/ 756230 h 1246364"/>
                  <a:gd name="connsiteX34" fmla="*/ 1626843 w 1684787"/>
                  <a:gd name="connsiteY34" fmla="*/ 714162 h 1246364"/>
                  <a:gd name="connsiteX35" fmla="*/ 1684787 w 1684787"/>
                  <a:gd name="connsiteY35" fmla="*/ 691936 h 1246364"/>
                  <a:gd name="connsiteX0" fmla="*/ 1675389 w 1675389"/>
                  <a:gd name="connsiteY0" fmla="*/ 691936 h 1246364"/>
                  <a:gd name="connsiteX1" fmla="*/ 947521 w 1675389"/>
                  <a:gd name="connsiteY1" fmla="*/ 401424 h 1246364"/>
                  <a:gd name="connsiteX2" fmla="*/ 842746 w 1675389"/>
                  <a:gd name="connsiteY2" fmla="*/ 194256 h 1246364"/>
                  <a:gd name="connsiteX3" fmla="*/ 830046 w 1675389"/>
                  <a:gd name="connsiteY3" fmla="*/ 24393 h 1246364"/>
                  <a:gd name="connsiteX4" fmla="*/ 669708 w 1675389"/>
                  <a:gd name="connsiteY4" fmla="*/ 48205 h 1246364"/>
                  <a:gd name="connsiteX5" fmla="*/ 677645 w 1675389"/>
                  <a:gd name="connsiteY5" fmla="*/ 213305 h 1246364"/>
                  <a:gd name="connsiteX6" fmla="*/ 620495 w 1675389"/>
                  <a:gd name="connsiteY6" fmla="*/ 364118 h 1246364"/>
                  <a:gd name="connsiteX7" fmla="*/ 665738 w 1675389"/>
                  <a:gd name="connsiteY7" fmla="*/ 214892 h 1246364"/>
                  <a:gd name="connsiteX8" fmla="*/ 310933 w 1675389"/>
                  <a:gd name="connsiteY8" fmla="*/ 25980 h 1246364"/>
                  <a:gd name="connsiteX9" fmla="*/ 244258 w 1675389"/>
                  <a:gd name="connsiteY9" fmla="*/ 120436 h 1246364"/>
                  <a:gd name="connsiteX10" fmla="*/ 395070 w 1675389"/>
                  <a:gd name="connsiteY10" fmla="*/ 238705 h 1246364"/>
                  <a:gd name="connsiteX11" fmla="*/ 437933 w 1675389"/>
                  <a:gd name="connsiteY11" fmla="*/ 264899 h 1246364"/>
                  <a:gd name="connsiteX12" fmla="*/ 336333 w 1675389"/>
                  <a:gd name="connsiteY12" fmla="*/ 435555 h 1246364"/>
                  <a:gd name="connsiteX13" fmla="*/ 441901 w 1675389"/>
                  <a:gd name="connsiteY13" fmla="*/ 264899 h 1246364"/>
                  <a:gd name="connsiteX14" fmla="*/ 140277 w 1675389"/>
                  <a:gd name="connsiteY14" fmla="*/ 170442 h 1246364"/>
                  <a:gd name="connsiteX15" fmla="*/ 56933 w 1675389"/>
                  <a:gd name="connsiteY15" fmla="*/ 289505 h 1246364"/>
                  <a:gd name="connsiteX16" fmla="*/ 287121 w 1675389"/>
                  <a:gd name="connsiteY16" fmla="*/ 428411 h 1246364"/>
                  <a:gd name="connsiteX17" fmla="*/ 47408 w 1675389"/>
                  <a:gd name="connsiteY17" fmla="*/ 403805 h 1246364"/>
                  <a:gd name="connsiteX18" fmla="*/ 33121 w 1675389"/>
                  <a:gd name="connsiteY18" fmla="*/ 524455 h 1246364"/>
                  <a:gd name="connsiteX19" fmla="*/ 279183 w 1675389"/>
                  <a:gd name="connsiteY19" fmla="*/ 635580 h 1246364"/>
                  <a:gd name="connsiteX20" fmla="*/ 367289 w 1675389"/>
                  <a:gd name="connsiteY20" fmla="*/ 699080 h 1246364"/>
                  <a:gd name="connsiteX21" fmla="*/ 680027 w 1675389"/>
                  <a:gd name="connsiteY21" fmla="*/ 799093 h 1246364"/>
                  <a:gd name="connsiteX22" fmla="*/ 831633 w 1675389"/>
                  <a:gd name="connsiteY22" fmla="*/ 473655 h 1246364"/>
                  <a:gd name="connsiteX23" fmla="*/ 664152 w 1675389"/>
                  <a:gd name="connsiteY23" fmla="*/ 798298 h 1246364"/>
                  <a:gd name="connsiteX24" fmla="*/ 1154690 w 1675389"/>
                  <a:gd name="connsiteY24" fmla="*/ 1243593 h 1246364"/>
                  <a:gd name="connsiteX25" fmla="*/ 1247558 w 1675389"/>
                  <a:gd name="connsiteY25" fmla="*/ 1216605 h 1246364"/>
                  <a:gd name="connsiteX26" fmla="*/ 1103097 w 1675389"/>
                  <a:gd name="connsiteY26" fmla="*/ 1098337 h 1246364"/>
                  <a:gd name="connsiteX27" fmla="*/ 1126115 w 1675389"/>
                  <a:gd name="connsiteY27" fmla="*/ 1169772 h 1246364"/>
                  <a:gd name="connsiteX28" fmla="*/ 1142783 w 1675389"/>
                  <a:gd name="connsiteY28" fmla="*/ 1048330 h 1246364"/>
                  <a:gd name="connsiteX29" fmla="*/ 1309471 w 1675389"/>
                  <a:gd name="connsiteY29" fmla="*/ 1101512 h 1246364"/>
                  <a:gd name="connsiteX30" fmla="*/ 1251527 w 1675389"/>
                  <a:gd name="connsiteY30" fmla="*/ 912598 h 1246364"/>
                  <a:gd name="connsiteX31" fmla="*/ 1441233 w 1675389"/>
                  <a:gd name="connsiteY31" fmla="*/ 943555 h 1246364"/>
                  <a:gd name="connsiteX32" fmla="*/ 1542833 w 1675389"/>
                  <a:gd name="connsiteY32" fmla="*/ 949906 h 1246364"/>
                  <a:gd name="connsiteX33" fmla="*/ 1432502 w 1675389"/>
                  <a:gd name="connsiteY33" fmla="*/ 756230 h 1246364"/>
                  <a:gd name="connsiteX34" fmla="*/ 1617445 w 1675389"/>
                  <a:gd name="connsiteY34" fmla="*/ 714162 h 1246364"/>
                  <a:gd name="connsiteX35" fmla="*/ 1675389 w 1675389"/>
                  <a:gd name="connsiteY35" fmla="*/ 691936 h 1246364"/>
                  <a:gd name="connsiteX0" fmla="*/ 1675389 w 1675389"/>
                  <a:gd name="connsiteY0" fmla="*/ 691936 h 1246364"/>
                  <a:gd name="connsiteX1" fmla="*/ 947521 w 1675389"/>
                  <a:gd name="connsiteY1" fmla="*/ 401424 h 1246364"/>
                  <a:gd name="connsiteX2" fmla="*/ 842746 w 1675389"/>
                  <a:gd name="connsiteY2" fmla="*/ 194256 h 1246364"/>
                  <a:gd name="connsiteX3" fmla="*/ 830046 w 1675389"/>
                  <a:gd name="connsiteY3" fmla="*/ 24393 h 1246364"/>
                  <a:gd name="connsiteX4" fmla="*/ 669708 w 1675389"/>
                  <a:gd name="connsiteY4" fmla="*/ 48205 h 1246364"/>
                  <a:gd name="connsiteX5" fmla="*/ 677645 w 1675389"/>
                  <a:gd name="connsiteY5" fmla="*/ 213305 h 1246364"/>
                  <a:gd name="connsiteX6" fmla="*/ 620495 w 1675389"/>
                  <a:gd name="connsiteY6" fmla="*/ 364118 h 1246364"/>
                  <a:gd name="connsiteX7" fmla="*/ 665738 w 1675389"/>
                  <a:gd name="connsiteY7" fmla="*/ 214892 h 1246364"/>
                  <a:gd name="connsiteX8" fmla="*/ 310933 w 1675389"/>
                  <a:gd name="connsiteY8" fmla="*/ 25980 h 1246364"/>
                  <a:gd name="connsiteX9" fmla="*/ 244258 w 1675389"/>
                  <a:gd name="connsiteY9" fmla="*/ 120436 h 1246364"/>
                  <a:gd name="connsiteX10" fmla="*/ 395070 w 1675389"/>
                  <a:gd name="connsiteY10" fmla="*/ 238705 h 1246364"/>
                  <a:gd name="connsiteX11" fmla="*/ 437933 w 1675389"/>
                  <a:gd name="connsiteY11" fmla="*/ 264899 h 1246364"/>
                  <a:gd name="connsiteX12" fmla="*/ 336333 w 1675389"/>
                  <a:gd name="connsiteY12" fmla="*/ 435555 h 1246364"/>
                  <a:gd name="connsiteX13" fmla="*/ 441901 w 1675389"/>
                  <a:gd name="connsiteY13" fmla="*/ 264899 h 1246364"/>
                  <a:gd name="connsiteX14" fmla="*/ 140277 w 1675389"/>
                  <a:gd name="connsiteY14" fmla="*/ 170442 h 1246364"/>
                  <a:gd name="connsiteX15" fmla="*/ 56933 w 1675389"/>
                  <a:gd name="connsiteY15" fmla="*/ 289505 h 1246364"/>
                  <a:gd name="connsiteX16" fmla="*/ 287121 w 1675389"/>
                  <a:gd name="connsiteY16" fmla="*/ 428411 h 1246364"/>
                  <a:gd name="connsiteX17" fmla="*/ 47408 w 1675389"/>
                  <a:gd name="connsiteY17" fmla="*/ 399042 h 1246364"/>
                  <a:gd name="connsiteX18" fmla="*/ 33121 w 1675389"/>
                  <a:gd name="connsiteY18" fmla="*/ 524455 h 1246364"/>
                  <a:gd name="connsiteX19" fmla="*/ 279183 w 1675389"/>
                  <a:gd name="connsiteY19" fmla="*/ 635580 h 1246364"/>
                  <a:gd name="connsiteX20" fmla="*/ 367289 w 1675389"/>
                  <a:gd name="connsiteY20" fmla="*/ 699080 h 1246364"/>
                  <a:gd name="connsiteX21" fmla="*/ 680027 w 1675389"/>
                  <a:gd name="connsiteY21" fmla="*/ 799093 h 1246364"/>
                  <a:gd name="connsiteX22" fmla="*/ 831633 w 1675389"/>
                  <a:gd name="connsiteY22" fmla="*/ 473655 h 1246364"/>
                  <a:gd name="connsiteX23" fmla="*/ 664152 w 1675389"/>
                  <a:gd name="connsiteY23" fmla="*/ 798298 h 1246364"/>
                  <a:gd name="connsiteX24" fmla="*/ 1154690 w 1675389"/>
                  <a:gd name="connsiteY24" fmla="*/ 1243593 h 1246364"/>
                  <a:gd name="connsiteX25" fmla="*/ 1247558 w 1675389"/>
                  <a:gd name="connsiteY25" fmla="*/ 1216605 h 1246364"/>
                  <a:gd name="connsiteX26" fmla="*/ 1103097 w 1675389"/>
                  <a:gd name="connsiteY26" fmla="*/ 1098337 h 1246364"/>
                  <a:gd name="connsiteX27" fmla="*/ 1126115 w 1675389"/>
                  <a:gd name="connsiteY27" fmla="*/ 1169772 h 1246364"/>
                  <a:gd name="connsiteX28" fmla="*/ 1142783 w 1675389"/>
                  <a:gd name="connsiteY28" fmla="*/ 1048330 h 1246364"/>
                  <a:gd name="connsiteX29" fmla="*/ 1309471 w 1675389"/>
                  <a:gd name="connsiteY29" fmla="*/ 1101512 h 1246364"/>
                  <a:gd name="connsiteX30" fmla="*/ 1251527 w 1675389"/>
                  <a:gd name="connsiteY30" fmla="*/ 912598 h 1246364"/>
                  <a:gd name="connsiteX31" fmla="*/ 1441233 w 1675389"/>
                  <a:gd name="connsiteY31" fmla="*/ 943555 h 1246364"/>
                  <a:gd name="connsiteX32" fmla="*/ 1542833 w 1675389"/>
                  <a:gd name="connsiteY32" fmla="*/ 949906 h 1246364"/>
                  <a:gd name="connsiteX33" fmla="*/ 1432502 w 1675389"/>
                  <a:gd name="connsiteY33" fmla="*/ 756230 h 1246364"/>
                  <a:gd name="connsiteX34" fmla="*/ 1617445 w 1675389"/>
                  <a:gd name="connsiteY34" fmla="*/ 714162 h 1246364"/>
                  <a:gd name="connsiteX35" fmla="*/ 1675389 w 1675389"/>
                  <a:gd name="connsiteY35" fmla="*/ 691936 h 1246364"/>
                  <a:gd name="connsiteX0" fmla="*/ 1675389 w 1675389"/>
                  <a:gd name="connsiteY0" fmla="*/ 691936 h 1246364"/>
                  <a:gd name="connsiteX1" fmla="*/ 947521 w 1675389"/>
                  <a:gd name="connsiteY1" fmla="*/ 401424 h 1246364"/>
                  <a:gd name="connsiteX2" fmla="*/ 842746 w 1675389"/>
                  <a:gd name="connsiteY2" fmla="*/ 194256 h 1246364"/>
                  <a:gd name="connsiteX3" fmla="*/ 830046 w 1675389"/>
                  <a:gd name="connsiteY3" fmla="*/ 24393 h 1246364"/>
                  <a:gd name="connsiteX4" fmla="*/ 669708 w 1675389"/>
                  <a:gd name="connsiteY4" fmla="*/ 48205 h 1246364"/>
                  <a:gd name="connsiteX5" fmla="*/ 677645 w 1675389"/>
                  <a:gd name="connsiteY5" fmla="*/ 213305 h 1246364"/>
                  <a:gd name="connsiteX6" fmla="*/ 620495 w 1675389"/>
                  <a:gd name="connsiteY6" fmla="*/ 364118 h 1246364"/>
                  <a:gd name="connsiteX7" fmla="*/ 665738 w 1675389"/>
                  <a:gd name="connsiteY7" fmla="*/ 214892 h 1246364"/>
                  <a:gd name="connsiteX8" fmla="*/ 310933 w 1675389"/>
                  <a:gd name="connsiteY8" fmla="*/ 25980 h 1246364"/>
                  <a:gd name="connsiteX9" fmla="*/ 244258 w 1675389"/>
                  <a:gd name="connsiteY9" fmla="*/ 120436 h 1246364"/>
                  <a:gd name="connsiteX10" fmla="*/ 395070 w 1675389"/>
                  <a:gd name="connsiteY10" fmla="*/ 238705 h 1246364"/>
                  <a:gd name="connsiteX11" fmla="*/ 437933 w 1675389"/>
                  <a:gd name="connsiteY11" fmla="*/ 264899 h 1246364"/>
                  <a:gd name="connsiteX12" fmla="*/ 336333 w 1675389"/>
                  <a:gd name="connsiteY12" fmla="*/ 435555 h 1246364"/>
                  <a:gd name="connsiteX13" fmla="*/ 441901 w 1675389"/>
                  <a:gd name="connsiteY13" fmla="*/ 264899 h 1246364"/>
                  <a:gd name="connsiteX14" fmla="*/ 140277 w 1675389"/>
                  <a:gd name="connsiteY14" fmla="*/ 170442 h 1246364"/>
                  <a:gd name="connsiteX15" fmla="*/ 56933 w 1675389"/>
                  <a:gd name="connsiteY15" fmla="*/ 289505 h 1246364"/>
                  <a:gd name="connsiteX16" fmla="*/ 287121 w 1675389"/>
                  <a:gd name="connsiteY16" fmla="*/ 428411 h 1246364"/>
                  <a:gd name="connsiteX17" fmla="*/ 47408 w 1675389"/>
                  <a:gd name="connsiteY17" fmla="*/ 399042 h 1246364"/>
                  <a:gd name="connsiteX18" fmla="*/ 33121 w 1675389"/>
                  <a:gd name="connsiteY18" fmla="*/ 524455 h 1246364"/>
                  <a:gd name="connsiteX19" fmla="*/ 279183 w 1675389"/>
                  <a:gd name="connsiteY19" fmla="*/ 635580 h 1246364"/>
                  <a:gd name="connsiteX20" fmla="*/ 367289 w 1675389"/>
                  <a:gd name="connsiteY20" fmla="*/ 699080 h 1246364"/>
                  <a:gd name="connsiteX21" fmla="*/ 680027 w 1675389"/>
                  <a:gd name="connsiteY21" fmla="*/ 799093 h 1246364"/>
                  <a:gd name="connsiteX22" fmla="*/ 831633 w 1675389"/>
                  <a:gd name="connsiteY22" fmla="*/ 473655 h 1246364"/>
                  <a:gd name="connsiteX23" fmla="*/ 664152 w 1675389"/>
                  <a:gd name="connsiteY23" fmla="*/ 798298 h 1246364"/>
                  <a:gd name="connsiteX24" fmla="*/ 1154690 w 1675389"/>
                  <a:gd name="connsiteY24" fmla="*/ 1243593 h 1246364"/>
                  <a:gd name="connsiteX25" fmla="*/ 1247558 w 1675389"/>
                  <a:gd name="connsiteY25" fmla="*/ 1216605 h 1246364"/>
                  <a:gd name="connsiteX26" fmla="*/ 1103097 w 1675389"/>
                  <a:gd name="connsiteY26" fmla="*/ 1098337 h 1246364"/>
                  <a:gd name="connsiteX27" fmla="*/ 1126115 w 1675389"/>
                  <a:gd name="connsiteY27" fmla="*/ 1169772 h 1246364"/>
                  <a:gd name="connsiteX28" fmla="*/ 1142783 w 1675389"/>
                  <a:gd name="connsiteY28" fmla="*/ 1048330 h 1246364"/>
                  <a:gd name="connsiteX29" fmla="*/ 1309471 w 1675389"/>
                  <a:gd name="connsiteY29" fmla="*/ 1101512 h 1246364"/>
                  <a:gd name="connsiteX30" fmla="*/ 1251527 w 1675389"/>
                  <a:gd name="connsiteY30" fmla="*/ 912598 h 1246364"/>
                  <a:gd name="connsiteX31" fmla="*/ 1441233 w 1675389"/>
                  <a:gd name="connsiteY31" fmla="*/ 943555 h 1246364"/>
                  <a:gd name="connsiteX32" fmla="*/ 1542833 w 1675389"/>
                  <a:gd name="connsiteY32" fmla="*/ 949906 h 1246364"/>
                  <a:gd name="connsiteX33" fmla="*/ 1432502 w 1675389"/>
                  <a:gd name="connsiteY33" fmla="*/ 756230 h 1246364"/>
                  <a:gd name="connsiteX34" fmla="*/ 1617445 w 1675389"/>
                  <a:gd name="connsiteY34" fmla="*/ 714162 h 1246364"/>
                  <a:gd name="connsiteX35" fmla="*/ 1675389 w 1675389"/>
                  <a:gd name="connsiteY35" fmla="*/ 691936 h 1246364"/>
                  <a:gd name="connsiteX0" fmla="*/ 1680880 w 1680880"/>
                  <a:gd name="connsiteY0" fmla="*/ 691936 h 1246364"/>
                  <a:gd name="connsiteX1" fmla="*/ 953012 w 1680880"/>
                  <a:gd name="connsiteY1" fmla="*/ 401424 h 1246364"/>
                  <a:gd name="connsiteX2" fmla="*/ 848237 w 1680880"/>
                  <a:gd name="connsiteY2" fmla="*/ 194256 h 1246364"/>
                  <a:gd name="connsiteX3" fmla="*/ 835537 w 1680880"/>
                  <a:gd name="connsiteY3" fmla="*/ 24393 h 1246364"/>
                  <a:gd name="connsiteX4" fmla="*/ 675199 w 1680880"/>
                  <a:gd name="connsiteY4" fmla="*/ 48205 h 1246364"/>
                  <a:gd name="connsiteX5" fmla="*/ 683136 w 1680880"/>
                  <a:gd name="connsiteY5" fmla="*/ 213305 h 1246364"/>
                  <a:gd name="connsiteX6" fmla="*/ 625986 w 1680880"/>
                  <a:gd name="connsiteY6" fmla="*/ 364118 h 1246364"/>
                  <a:gd name="connsiteX7" fmla="*/ 671229 w 1680880"/>
                  <a:gd name="connsiteY7" fmla="*/ 214892 h 1246364"/>
                  <a:gd name="connsiteX8" fmla="*/ 316424 w 1680880"/>
                  <a:gd name="connsiteY8" fmla="*/ 25980 h 1246364"/>
                  <a:gd name="connsiteX9" fmla="*/ 249749 w 1680880"/>
                  <a:gd name="connsiteY9" fmla="*/ 120436 h 1246364"/>
                  <a:gd name="connsiteX10" fmla="*/ 400561 w 1680880"/>
                  <a:gd name="connsiteY10" fmla="*/ 238705 h 1246364"/>
                  <a:gd name="connsiteX11" fmla="*/ 443424 w 1680880"/>
                  <a:gd name="connsiteY11" fmla="*/ 264899 h 1246364"/>
                  <a:gd name="connsiteX12" fmla="*/ 341824 w 1680880"/>
                  <a:gd name="connsiteY12" fmla="*/ 435555 h 1246364"/>
                  <a:gd name="connsiteX13" fmla="*/ 447392 w 1680880"/>
                  <a:gd name="connsiteY13" fmla="*/ 264899 h 1246364"/>
                  <a:gd name="connsiteX14" fmla="*/ 145768 w 1680880"/>
                  <a:gd name="connsiteY14" fmla="*/ 170442 h 1246364"/>
                  <a:gd name="connsiteX15" fmla="*/ 62424 w 1680880"/>
                  <a:gd name="connsiteY15" fmla="*/ 289505 h 1246364"/>
                  <a:gd name="connsiteX16" fmla="*/ 292612 w 1680880"/>
                  <a:gd name="connsiteY16" fmla="*/ 428411 h 1246364"/>
                  <a:gd name="connsiteX17" fmla="*/ 52899 w 1680880"/>
                  <a:gd name="connsiteY17" fmla="*/ 399042 h 1246364"/>
                  <a:gd name="connsiteX18" fmla="*/ 38612 w 1680880"/>
                  <a:gd name="connsiteY18" fmla="*/ 524455 h 1246364"/>
                  <a:gd name="connsiteX19" fmla="*/ 284674 w 1680880"/>
                  <a:gd name="connsiteY19" fmla="*/ 635580 h 1246364"/>
                  <a:gd name="connsiteX20" fmla="*/ 372780 w 1680880"/>
                  <a:gd name="connsiteY20" fmla="*/ 699080 h 1246364"/>
                  <a:gd name="connsiteX21" fmla="*/ 685518 w 1680880"/>
                  <a:gd name="connsiteY21" fmla="*/ 799093 h 1246364"/>
                  <a:gd name="connsiteX22" fmla="*/ 837124 w 1680880"/>
                  <a:gd name="connsiteY22" fmla="*/ 473655 h 1246364"/>
                  <a:gd name="connsiteX23" fmla="*/ 669643 w 1680880"/>
                  <a:gd name="connsiteY23" fmla="*/ 798298 h 1246364"/>
                  <a:gd name="connsiteX24" fmla="*/ 1160181 w 1680880"/>
                  <a:gd name="connsiteY24" fmla="*/ 1243593 h 1246364"/>
                  <a:gd name="connsiteX25" fmla="*/ 1253049 w 1680880"/>
                  <a:gd name="connsiteY25" fmla="*/ 1216605 h 1246364"/>
                  <a:gd name="connsiteX26" fmla="*/ 1108588 w 1680880"/>
                  <a:gd name="connsiteY26" fmla="*/ 1098337 h 1246364"/>
                  <a:gd name="connsiteX27" fmla="*/ 1131606 w 1680880"/>
                  <a:gd name="connsiteY27" fmla="*/ 1169772 h 1246364"/>
                  <a:gd name="connsiteX28" fmla="*/ 1148274 w 1680880"/>
                  <a:gd name="connsiteY28" fmla="*/ 1048330 h 1246364"/>
                  <a:gd name="connsiteX29" fmla="*/ 1314962 w 1680880"/>
                  <a:gd name="connsiteY29" fmla="*/ 1101512 h 1246364"/>
                  <a:gd name="connsiteX30" fmla="*/ 1257018 w 1680880"/>
                  <a:gd name="connsiteY30" fmla="*/ 912598 h 1246364"/>
                  <a:gd name="connsiteX31" fmla="*/ 1446724 w 1680880"/>
                  <a:gd name="connsiteY31" fmla="*/ 943555 h 1246364"/>
                  <a:gd name="connsiteX32" fmla="*/ 1548324 w 1680880"/>
                  <a:gd name="connsiteY32" fmla="*/ 949906 h 1246364"/>
                  <a:gd name="connsiteX33" fmla="*/ 1437993 w 1680880"/>
                  <a:gd name="connsiteY33" fmla="*/ 756230 h 1246364"/>
                  <a:gd name="connsiteX34" fmla="*/ 1622936 w 1680880"/>
                  <a:gd name="connsiteY34" fmla="*/ 714162 h 1246364"/>
                  <a:gd name="connsiteX35" fmla="*/ 1680880 w 1680880"/>
                  <a:gd name="connsiteY35" fmla="*/ 691936 h 1246364"/>
                  <a:gd name="connsiteX0" fmla="*/ 1688648 w 1688648"/>
                  <a:gd name="connsiteY0" fmla="*/ 691936 h 1246364"/>
                  <a:gd name="connsiteX1" fmla="*/ 960780 w 1688648"/>
                  <a:gd name="connsiteY1" fmla="*/ 401424 h 1246364"/>
                  <a:gd name="connsiteX2" fmla="*/ 856005 w 1688648"/>
                  <a:gd name="connsiteY2" fmla="*/ 194256 h 1246364"/>
                  <a:gd name="connsiteX3" fmla="*/ 843305 w 1688648"/>
                  <a:gd name="connsiteY3" fmla="*/ 24393 h 1246364"/>
                  <a:gd name="connsiteX4" fmla="*/ 682967 w 1688648"/>
                  <a:gd name="connsiteY4" fmla="*/ 48205 h 1246364"/>
                  <a:gd name="connsiteX5" fmla="*/ 690904 w 1688648"/>
                  <a:gd name="connsiteY5" fmla="*/ 213305 h 1246364"/>
                  <a:gd name="connsiteX6" fmla="*/ 633754 w 1688648"/>
                  <a:gd name="connsiteY6" fmla="*/ 364118 h 1246364"/>
                  <a:gd name="connsiteX7" fmla="*/ 678997 w 1688648"/>
                  <a:gd name="connsiteY7" fmla="*/ 214892 h 1246364"/>
                  <a:gd name="connsiteX8" fmla="*/ 324192 w 1688648"/>
                  <a:gd name="connsiteY8" fmla="*/ 25980 h 1246364"/>
                  <a:gd name="connsiteX9" fmla="*/ 257517 w 1688648"/>
                  <a:gd name="connsiteY9" fmla="*/ 120436 h 1246364"/>
                  <a:gd name="connsiteX10" fmla="*/ 408329 w 1688648"/>
                  <a:gd name="connsiteY10" fmla="*/ 238705 h 1246364"/>
                  <a:gd name="connsiteX11" fmla="*/ 451192 w 1688648"/>
                  <a:gd name="connsiteY11" fmla="*/ 264899 h 1246364"/>
                  <a:gd name="connsiteX12" fmla="*/ 349592 w 1688648"/>
                  <a:gd name="connsiteY12" fmla="*/ 435555 h 1246364"/>
                  <a:gd name="connsiteX13" fmla="*/ 455160 w 1688648"/>
                  <a:gd name="connsiteY13" fmla="*/ 264899 h 1246364"/>
                  <a:gd name="connsiteX14" fmla="*/ 153536 w 1688648"/>
                  <a:gd name="connsiteY14" fmla="*/ 170442 h 1246364"/>
                  <a:gd name="connsiteX15" fmla="*/ 70192 w 1688648"/>
                  <a:gd name="connsiteY15" fmla="*/ 289505 h 1246364"/>
                  <a:gd name="connsiteX16" fmla="*/ 300380 w 1688648"/>
                  <a:gd name="connsiteY16" fmla="*/ 428411 h 1246364"/>
                  <a:gd name="connsiteX17" fmla="*/ 60667 w 1688648"/>
                  <a:gd name="connsiteY17" fmla="*/ 399042 h 1246364"/>
                  <a:gd name="connsiteX18" fmla="*/ 46380 w 1688648"/>
                  <a:gd name="connsiteY18" fmla="*/ 524455 h 1246364"/>
                  <a:gd name="connsiteX19" fmla="*/ 292442 w 1688648"/>
                  <a:gd name="connsiteY19" fmla="*/ 635580 h 1246364"/>
                  <a:gd name="connsiteX20" fmla="*/ 380548 w 1688648"/>
                  <a:gd name="connsiteY20" fmla="*/ 699080 h 1246364"/>
                  <a:gd name="connsiteX21" fmla="*/ 693286 w 1688648"/>
                  <a:gd name="connsiteY21" fmla="*/ 799093 h 1246364"/>
                  <a:gd name="connsiteX22" fmla="*/ 844892 w 1688648"/>
                  <a:gd name="connsiteY22" fmla="*/ 473655 h 1246364"/>
                  <a:gd name="connsiteX23" fmla="*/ 677411 w 1688648"/>
                  <a:gd name="connsiteY23" fmla="*/ 798298 h 1246364"/>
                  <a:gd name="connsiteX24" fmla="*/ 1167949 w 1688648"/>
                  <a:gd name="connsiteY24" fmla="*/ 1243593 h 1246364"/>
                  <a:gd name="connsiteX25" fmla="*/ 1260817 w 1688648"/>
                  <a:gd name="connsiteY25" fmla="*/ 1216605 h 1246364"/>
                  <a:gd name="connsiteX26" fmla="*/ 1116356 w 1688648"/>
                  <a:gd name="connsiteY26" fmla="*/ 1098337 h 1246364"/>
                  <a:gd name="connsiteX27" fmla="*/ 1139374 w 1688648"/>
                  <a:gd name="connsiteY27" fmla="*/ 1169772 h 1246364"/>
                  <a:gd name="connsiteX28" fmla="*/ 1156042 w 1688648"/>
                  <a:gd name="connsiteY28" fmla="*/ 1048330 h 1246364"/>
                  <a:gd name="connsiteX29" fmla="*/ 1322730 w 1688648"/>
                  <a:gd name="connsiteY29" fmla="*/ 1101512 h 1246364"/>
                  <a:gd name="connsiteX30" fmla="*/ 1264786 w 1688648"/>
                  <a:gd name="connsiteY30" fmla="*/ 912598 h 1246364"/>
                  <a:gd name="connsiteX31" fmla="*/ 1454492 w 1688648"/>
                  <a:gd name="connsiteY31" fmla="*/ 943555 h 1246364"/>
                  <a:gd name="connsiteX32" fmla="*/ 1556092 w 1688648"/>
                  <a:gd name="connsiteY32" fmla="*/ 949906 h 1246364"/>
                  <a:gd name="connsiteX33" fmla="*/ 1445761 w 1688648"/>
                  <a:gd name="connsiteY33" fmla="*/ 756230 h 1246364"/>
                  <a:gd name="connsiteX34" fmla="*/ 1630704 w 1688648"/>
                  <a:gd name="connsiteY34" fmla="*/ 714162 h 1246364"/>
                  <a:gd name="connsiteX35" fmla="*/ 1688648 w 1688648"/>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4174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4174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4174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8669 w 1687662"/>
                  <a:gd name="connsiteY22" fmla="*/ 48318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8669 w 1687662"/>
                  <a:gd name="connsiteY22" fmla="*/ 48318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8669 w 1687662"/>
                  <a:gd name="connsiteY22" fmla="*/ 48318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8669 w 1687662"/>
                  <a:gd name="connsiteY22" fmla="*/ 48318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89918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89918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89918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4159"/>
                  <a:gd name="connsiteX1" fmla="*/ 959794 w 1687662"/>
                  <a:gd name="connsiteY1" fmla="*/ 401424 h 1244159"/>
                  <a:gd name="connsiteX2" fmla="*/ 855019 w 1687662"/>
                  <a:gd name="connsiteY2" fmla="*/ 194256 h 1244159"/>
                  <a:gd name="connsiteX3" fmla="*/ 842319 w 1687662"/>
                  <a:gd name="connsiteY3" fmla="*/ 24393 h 1244159"/>
                  <a:gd name="connsiteX4" fmla="*/ 681981 w 1687662"/>
                  <a:gd name="connsiteY4" fmla="*/ 48205 h 1244159"/>
                  <a:gd name="connsiteX5" fmla="*/ 689918 w 1687662"/>
                  <a:gd name="connsiteY5" fmla="*/ 213305 h 1244159"/>
                  <a:gd name="connsiteX6" fmla="*/ 632768 w 1687662"/>
                  <a:gd name="connsiteY6" fmla="*/ 364118 h 1244159"/>
                  <a:gd name="connsiteX7" fmla="*/ 678011 w 1687662"/>
                  <a:gd name="connsiteY7" fmla="*/ 214892 h 1244159"/>
                  <a:gd name="connsiteX8" fmla="*/ 323206 w 1687662"/>
                  <a:gd name="connsiteY8" fmla="*/ 25980 h 1244159"/>
                  <a:gd name="connsiteX9" fmla="*/ 256531 w 1687662"/>
                  <a:gd name="connsiteY9" fmla="*/ 120436 h 1244159"/>
                  <a:gd name="connsiteX10" fmla="*/ 407343 w 1687662"/>
                  <a:gd name="connsiteY10" fmla="*/ 238705 h 1244159"/>
                  <a:gd name="connsiteX11" fmla="*/ 450206 w 1687662"/>
                  <a:gd name="connsiteY11" fmla="*/ 264899 h 1244159"/>
                  <a:gd name="connsiteX12" fmla="*/ 348606 w 1687662"/>
                  <a:gd name="connsiteY12" fmla="*/ 435555 h 1244159"/>
                  <a:gd name="connsiteX13" fmla="*/ 456555 w 1687662"/>
                  <a:gd name="connsiteY13" fmla="*/ 264899 h 1244159"/>
                  <a:gd name="connsiteX14" fmla="*/ 152550 w 1687662"/>
                  <a:gd name="connsiteY14" fmla="*/ 170442 h 1244159"/>
                  <a:gd name="connsiteX15" fmla="*/ 69206 w 1687662"/>
                  <a:gd name="connsiteY15" fmla="*/ 289505 h 1244159"/>
                  <a:gd name="connsiteX16" fmla="*/ 299394 w 1687662"/>
                  <a:gd name="connsiteY16" fmla="*/ 428411 h 1244159"/>
                  <a:gd name="connsiteX17" fmla="*/ 59681 w 1687662"/>
                  <a:gd name="connsiteY17" fmla="*/ 399042 h 1244159"/>
                  <a:gd name="connsiteX18" fmla="*/ 45394 w 1687662"/>
                  <a:gd name="connsiteY18" fmla="*/ 524455 h 1244159"/>
                  <a:gd name="connsiteX19" fmla="*/ 291456 w 1687662"/>
                  <a:gd name="connsiteY19" fmla="*/ 635580 h 1244159"/>
                  <a:gd name="connsiteX20" fmla="*/ 379562 w 1687662"/>
                  <a:gd name="connsiteY20" fmla="*/ 699080 h 1244159"/>
                  <a:gd name="connsiteX21" fmla="*/ 689918 w 1687662"/>
                  <a:gd name="connsiteY21" fmla="*/ 796712 h 1244159"/>
                  <a:gd name="connsiteX22" fmla="*/ 841525 w 1687662"/>
                  <a:gd name="connsiteY22" fmla="*/ 502230 h 1244159"/>
                  <a:gd name="connsiteX23" fmla="*/ 676425 w 1687662"/>
                  <a:gd name="connsiteY23" fmla="*/ 798298 h 1244159"/>
                  <a:gd name="connsiteX24" fmla="*/ 1166963 w 1687662"/>
                  <a:gd name="connsiteY24" fmla="*/ 1243593 h 1244159"/>
                  <a:gd name="connsiteX25" fmla="*/ 1259831 w 1687662"/>
                  <a:gd name="connsiteY25" fmla="*/ 1216605 h 1244159"/>
                  <a:gd name="connsiteX26" fmla="*/ 1115370 w 1687662"/>
                  <a:gd name="connsiteY26" fmla="*/ 1098337 h 1244159"/>
                  <a:gd name="connsiteX27" fmla="*/ 1138388 w 1687662"/>
                  <a:gd name="connsiteY27" fmla="*/ 1169772 h 1244159"/>
                  <a:gd name="connsiteX28" fmla="*/ 1155056 w 1687662"/>
                  <a:gd name="connsiteY28" fmla="*/ 1048330 h 1244159"/>
                  <a:gd name="connsiteX29" fmla="*/ 1321744 w 1687662"/>
                  <a:gd name="connsiteY29" fmla="*/ 1101512 h 1244159"/>
                  <a:gd name="connsiteX30" fmla="*/ 1263800 w 1687662"/>
                  <a:gd name="connsiteY30" fmla="*/ 912598 h 1244159"/>
                  <a:gd name="connsiteX31" fmla="*/ 1453506 w 1687662"/>
                  <a:gd name="connsiteY31" fmla="*/ 943555 h 1244159"/>
                  <a:gd name="connsiteX32" fmla="*/ 1555106 w 1687662"/>
                  <a:gd name="connsiteY32" fmla="*/ 949906 h 1244159"/>
                  <a:gd name="connsiteX33" fmla="*/ 1444775 w 1687662"/>
                  <a:gd name="connsiteY33" fmla="*/ 756230 h 1244159"/>
                  <a:gd name="connsiteX34" fmla="*/ 1629718 w 1687662"/>
                  <a:gd name="connsiteY34" fmla="*/ 714162 h 1244159"/>
                  <a:gd name="connsiteX35" fmla="*/ 1687662 w 1687662"/>
                  <a:gd name="connsiteY35" fmla="*/ 691936 h 1244159"/>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8337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4775 w 1687662"/>
                  <a:gd name="connsiteY33" fmla="*/ 756230 h 1243775"/>
                  <a:gd name="connsiteX34" fmla="*/ 1629718 w 1687662"/>
                  <a:gd name="connsiteY34" fmla="*/ 714162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4775 w 1687662"/>
                  <a:gd name="connsiteY33" fmla="*/ 756230 h 1243775"/>
                  <a:gd name="connsiteX34" fmla="*/ 1629718 w 1687662"/>
                  <a:gd name="connsiteY34" fmla="*/ 714162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37632 w 1687662"/>
                  <a:gd name="connsiteY33" fmla="*/ 749087 h 1243775"/>
                  <a:gd name="connsiteX34" fmla="*/ 1629718 w 1687662"/>
                  <a:gd name="connsiteY34" fmla="*/ 714162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37632 w 1687662"/>
                  <a:gd name="connsiteY33" fmla="*/ 749087 h 1243775"/>
                  <a:gd name="connsiteX34" fmla="*/ 1629718 w 1687662"/>
                  <a:gd name="connsiteY34" fmla="*/ 714162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37632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37632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033613 w 1687662"/>
                  <a:gd name="connsiteY27" fmla="*/ 1003085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033613 w 1687662"/>
                  <a:gd name="connsiteY27" fmla="*/ 1003085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09813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09813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09813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21719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6482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6482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4101 w 1687662"/>
                  <a:gd name="connsiteY27" fmla="*/ 1172154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50295 w 1687662"/>
                  <a:gd name="connsiteY27" fmla="*/ 1172154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38388 w 1687662"/>
                  <a:gd name="connsiteY27" fmla="*/ 1176916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33626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1720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1720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1720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1720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687662" h="1243775">
                    <a:moveTo>
                      <a:pt x="1687662" y="691936"/>
                    </a:moveTo>
                    <a:cubicBezTo>
                      <a:pt x="1442658" y="562555"/>
                      <a:pt x="1211942" y="492706"/>
                      <a:pt x="959794" y="401424"/>
                    </a:cubicBezTo>
                    <a:cubicBezTo>
                      <a:pt x="955825" y="290299"/>
                      <a:pt x="908994" y="245850"/>
                      <a:pt x="855019" y="194256"/>
                    </a:cubicBezTo>
                    <a:cubicBezTo>
                      <a:pt x="841260" y="152717"/>
                      <a:pt x="875922" y="53498"/>
                      <a:pt x="842319" y="24393"/>
                    </a:cubicBezTo>
                    <a:cubicBezTo>
                      <a:pt x="808716" y="-4712"/>
                      <a:pt x="711614" y="-19264"/>
                      <a:pt x="681981" y="48205"/>
                    </a:cubicBezTo>
                    <a:cubicBezTo>
                      <a:pt x="636208" y="118319"/>
                      <a:pt x="698650" y="163035"/>
                      <a:pt x="689918" y="213305"/>
                    </a:cubicBezTo>
                    <a:cubicBezTo>
                      <a:pt x="704998" y="277863"/>
                      <a:pt x="655787" y="316229"/>
                      <a:pt x="632768" y="364118"/>
                    </a:cubicBezTo>
                    <a:cubicBezTo>
                      <a:pt x="650230" y="313582"/>
                      <a:pt x="712936" y="277334"/>
                      <a:pt x="678011" y="214892"/>
                    </a:cubicBezTo>
                    <a:cubicBezTo>
                      <a:pt x="577999" y="149540"/>
                      <a:pt x="432744" y="3225"/>
                      <a:pt x="323206" y="25980"/>
                    </a:cubicBezTo>
                    <a:cubicBezTo>
                      <a:pt x="247006" y="40003"/>
                      <a:pt x="247007" y="82600"/>
                      <a:pt x="256531" y="120436"/>
                    </a:cubicBezTo>
                    <a:cubicBezTo>
                      <a:pt x="292514" y="190021"/>
                      <a:pt x="354692" y="195314"/>
                      <a:pt x="407343" y="238705"/>
                    </a:cubicBezTo>
                    <a:lnTo>
                      <a:pt x="450206" y="264899"/>
                    </a:lnTo>
                    <a:cubicBezTo>
                      <a:pt x="416339" y="321784"/>
                      <a:pt x="365805" y="373908"/>
                      <a:pt x="348606" y="435555"/>
                    </a:cubicBezTo>
                    <a:cubicBezTo>
                      <a:pt x="381414" y="378670"/>
                      <a:pt x="421366" y="321784"/>
                      <a:pt x="456555" y="264899"/>
                    </a:cubicBezTo>
                    <a:cubicBezTo>
                      <a:pt x="362363" y="214364"/>
                      <a:pt x="234836" y="170972"/>
                      <a:pt x="152550" y="170442"/>
                    </a:cubicBezTo>
                    <a:cubicBezTo>
                      <a:pt x="67619" y="181555"/>
                      <a:pt x="42217" y="235529"/>
                      <a:pt x="69206" y="289505"/>
                    </a:cubicBezTo>
                    <a:cubicBezTo>
                      <a:pt x="147523" y="377082"/>
                      <a:pt x="204408" y="388459"/>
                      <a:pt x="299394" y="428411"/>
                    </a:cubicBezTo>
                    <a:cubicBezTo>
                      <a:pt x="208377" y="414653"/>
                      <a:pt x="169748" y="369938"/>
                      <a:pt x="59681" y="399042"/>
                    </a:cubicBezTo>
                    <a:cubicBezTo>
                      <a:pt x="-6994" y="413064"/>
                      <a:pt x="-26043" y="484238"/>
                      <a:pt x="45394" y="524455"/>
                    </a:cubicBezTo>
                    <a:cubicBezTo>
                      <a:pt x="134559" y="585310"/>
                      <a:pt x="209435" y="605682"/>
                      <a:pt x="291456" y="635580"/>
                    </a:cubicBezTo>
                    <a:cubicBezTo>
                      <a:pt x="320825" y="656747"/>
                      <a:pt x="340668" y="685057"/>
                      <a:pt x="379562" y="699080"/>
                    </a:cubicBezTo>
                    <a:cubicBezTo>
                      <a:pt x="493333" y="759405"/>
                      <a:pt x="588053" y="764962"/>
                      <a:pt x="689918" y="796712"/>
                    </a:cubicBezTo>
                    <a:cubicBezTo>
                      <a:pt x="676158" y="752526"/>
                      <a:pt x="764795" y="603565"/>
                      <a:pt x="841525" y="502230"/>
                    </a:cubicBezTo>
                    <a:cubicBezTo>
                      <a:pt x="740453" y="600919"/>
                      <a:pt x="708439" y="685322"/>
                      <a:pt x="676425" y="798298"/>
                    </a:cubicBezTo>
                    <a:cubicBezTo>
                      <a:pt x="726299" y="926621"/>
                      <a:pt x="1117751" y="1252588"/>
                      <a:pt x="1166963" y="1243593"/>
                    </a:cubicBezTo>
                    <a:cubicBezTo>
                      <a:pt x="1216175" y="1234598"/>
                      <a:pt x="1224906" y="1230363"/>
                      <a:pt x="1259831" y="1216605"/>
                    </a:cubicBezTo>
                    <a:lnTo>
                      <a:pt x="1108226" y="1088812"/>
                    </a:lnTo>
                    <a:cubicBezTo>
                      <a:pt x="1092879" y="1141199"/>
                      <a:pt x="1129925" y="1150724"/>
                      <a:pt x="1121720" y="1169772"/>
                    </a:cubicBezTo>
                    <a:cubicBezTo>
                      <a:pt x="1112195" y="1141197"/>
                      <a:pt x="1052661" y="1095955"/>
                      <a:pt x="1147912" y="1043568"/>
                    </a:cubicBezTo>
                    <a:cubicBezTo>
                      <a:pt x="1198714" y="1025577"/>
                      <a:pt x="1247132" y="1043305"/>
                      <a:pt x="1321744" y="1118181"/>
                    </a:cubicBezTo>
                    <a:cubicBezTo>
                      <a:pt x="1334972" y="1032191"/>
                      <a:pt x="1310103" y="977157"/>
                      <a:pt x="1263800" y="912598"/>
                    </a:cubicBezTo>
                    <a:cubicBezTo>
                      <a:pt x="1264327" y="837985"/>
                      <a:pt x="1324389" y="868149"/>
                      <a:pt x="1453506" y="943555"/>
                    </a:cubicBezTo>
                    <a:cubicBezTo>
                      <a:pt x="1494516" y="954403"/>
                      <a:pt x="1520445" y="960886"/>
                      <a:pt x="1555106" y="949906"/>
                    </a:cubicBezTo>
                    <a:cubicBezTo>
                      <a:pt x="1518330" y="917495"/>
                      <a:pt x="1414482" y="818540"/>
                      <a:pt x="1447157" y="749087"/>
                    </a:cubicBezTo>
                    <a:cubicBezTo>
                      <a:pt x="1534206" y="624734"/>
                      <a:pt x="1573626" y="721835"/>
                      <a:pt x="1629718" y="707018"/>
                    </a:cubicBezTo>
                    <a:lnTo>
                      <a:pt x="1687662" y="691936"/>
                    </a:lnTo>
                    <a:close/>
                  </a:path>
                </a:pathLst>
              </a:custGeom>
              <a:solidFill>
                <a:srgbClr val="FFD1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Freeform: Shape 15">
              <a:extLst>
                <a:ext uri="{FF2B5EF4-FFF2-40B4-BE49-F238E27FC236}">
                  <a16:creationId xmlns:a16="http://schemas.microsoft.com/office/drawing/2014/main" id="{4754DDE8-F0EB-4F79-ADDC-A3AAD09368AE}"/>
                </a:ext>
              </a:extLst>
            </p:cNvPr>
            <p:cNvSpPr/>
            <p:nvPr/>
          </p:nvSpPr>
          <p:spPr>
            <a:xfrm>
              <a:off x="2824329" y="3416470"/>
              <a:ext cx="1339738" cy="2105568"/>
            </a:xfrm>
            <a:custGeom>
              <a:avLst/>
              <a:gdLst>
                <a:gd name="connsiteX0" fmla="*/ 1219200 w 2583180"/>
                <a:gd name="connsiteY0" fmla="*/ 3931920 h 3947160"/>
                <a:gd name="connsiteX1" fmla="*/ 2331720 w 2583180"/>
                <a:gd name="connsiteY1" fmla="*/ 3939540 h 3947160"/>
                <a:gd name="connsiteX2" fmla="*/ 2316480 w 2583180"/>
                <a:gd name="connsiteY2" fmla="*/ 3284220 h 3947160"/>
                <a:gd name="connsiteX3" fmla="*/ 2286000 w 2583180"/>
                <a:gd name="connsiteY3" fmla="*/ 3185160 h 3947160"/>
                <a:gd name="connsiteX4" fmla="*/ 2255520 w 2583180"/>
                <a:gd name="connsiteY4" fmla="*/ 3291840 h 3947160"/>
                <a:gd name="connsiteX5" fmla="*/ 2308860 w 2583180"/>
                <a:gd name="connsiteY5" fmla="*/ 2964180 h 3947160"/>
                <a:gd name="connsiteX6" fmla="*/ 2286000 w 2583180"/>
                <a:gd name="connsiteY6" fmla="*/ 2788920 h 3947160"/>
                <a:gd name="connsiteX7" fmla="*/ 2118360 w 2583180"/>
                <a:gd name="connsiteY7" fmla="*/ 3406140 h 3947160"/>
                <a:gd name="connsiteX8" fmla="*/ 2331720 w 2583180"/>
                <a:gd name="connsiteY8" fmla="*/ 2529840 h 3947160"/>
                <a:gd name="connsiteX9" fmla="*/ 2331720 w 2583180"/>
                <a:gd name="connsiteY9" fmla="*/ 2316480 h 3947160"/>
                <a:gd name="connsiteX10" fmla="*/ 2415540 w 2583180"/>
                <a:gd name="connsiteY10" fmla="*/ 1478280 h 3947160"/>
                <a:gd name="connsiteX11" fmla="*/ 2583180 w 2583180"/>
                <a:gd name="connsiteY11" fmla="*/ 990600 h 3947160"/>
                <a:gd name="connsiteX12" fmla="*/ 2415540 w 2583180"/>
                <a:gd name="connsiteY12" fmla="*/ 0 h 3947160"/>
                <a:gd name="connsiteX13" fmla="*/ 662940 w 2583180"/>
                <a:gd name="connsiteY13" fmla="*/ 106680 h 3947160"/>
                <a:gd name="connsiteX14" fmla="*/ 297180 w 2583180"/>
                <a:gd name="connsiteY14" fmla="*/ 822960 h 3947160"/>
                <a:gd name="connsiteX15" fmla="*/ 396240 w 2583180"/>
                <a:gd name="connsiteY15" fmla="*/ 1584960 h 3947160"/>
                <a:gd name="connsiteX16" fmla="*/ 381000 w 2583180"/>
                <a:gd name="connsiteY16" fmla="*/ 2042160 h 3947160"/>
                <a:gd name="connsiteX17" fmla="*/ 220980 w 2583180"/>
                <a:gd name="connsiteY17" fmla="*/ 2545080 h 3947160"/>
                <a:gd name="connsiteX18" fmla="*/ 175260 w 2583180"/>
                <a:gd name="connsiteY18" fmla="*/ 3093720 h 3947160"/>
                <a:gd name="connsiteX19" fmla="*/ 114300 w 2583180"/>
                <a:gd name="connsiteY19" fmla="*/ 3246120 h 3947160"/>
                <a:gd name="connsiteX20" fmla="*/ 114300 w 2583180"/>
                <a:gd name="connsiteY20" fmla="*/ 3390900 h 3947160"/>
                <a:gd name="connsiteX21" fmla="*/ 0 w 2583180"/>
                <a:gd name="connsiteY21" fmla="*/ 3695700 h 3947160"/>
                <a:gd name="connsiteX22" fmla="*/ 967740 w 2583180"/>
                <a:gd name="connsiteY22" fmla="*/ 3931920 h 3947160"/>
                <a:gd name="connsiteX23" fmla="*/ 1066800 w 2583180"/>
                <a:gd name="connsiteY23" fmla="*/ 3421380 h 3947160"/>
                <a:gd name="connsiteX24" fmla="*/ 899160 w 2583180"/>
                <a:gd name="connsiteY24" fmla="*/ 3611880 h 3947160"/>
                <a:gd name="connsiteX25" fmla="*/ 1219200 w 2583180"/>
                <a:gd name="connsiteY25" fmla="*/ 3078480 h 3947160"/>
                <a:gd name="connsiteX26" fmla="*/ 914400 w 2583180"/>
                <a:gd name="connsiteY26" fmla="*/ 2948940 h 3947160"/>
                <a:gd name="connsiteX27" fmla="*/ 1356360 w 2583180"/>
                <a:gd name="connsiteY27" fmla="*/ 3093720 h 3947160"/>
                <a:gd name="connsiteX28" fmla="*/ 1196340 w 2583180"/>
                <a:gd name="connsiteY28" fmla="*/ 3086100 h 3947160"/>
                <a:gd name="connsiteX29" fmla="*/ 1264920 w 2583180"/>
                <a:gd name="connsiteY29" fmla="*/ 3947160 h 3947160"/>
                <a:gd name="connsiteX30" fmla="*/ 1219200 w 2583180"/>
                <a:gd name="connsiteY30" fmla="*/ 3931920 h 3947160"/>
                <a:gd name="connsiteX0" fmla="*/ 1219200 w 2583180"/>
                <a:gd name="connsiteY0" fmla="*/ 3931920 h 3947160"/>
                <a:gd name="connsiteX1" fmla="*/ 2331720 w 2583180"/>
                <a:gd name="connsiteY1" fmla="*/ 3939540 h 3947160"/>
                <a:gd name="connsiteX2" fmla="*/ 2316480 w 2583180"/>
                <a:gd name="connsiteY2" fmla="*/ 3284220 h 3947160"/>
                <a:gd name="connsiteX3" fmla="*/ 2286000 w 2583180"/>
                <a:gd name="connsiteY3" fmla="*/ 3185160 h 3947160"/>
                <a:gd name="connsiteX4" fmla="*/ 2255520 w 2583180"/>
                <a:gd name="connsiteY4" fmla="*/ 3291840 h 3947160"/>
                <a:gd name="connsiteX5" fmla="*/ 2308860 w 2583180"/>
                <a:gd name="connsiteY5" fmla="*/ 2964180 h 3947160"/>
                <a:gd name="connsiteX6" fmla="*/ 2286000 w 2583180"/>
                <a:gd name="connsiteY6" fmla="*/ 2788920 h 3947160"/>
                <a:gd name="connsiteX7" fmla="*/ 2118360 w 2583180"/>
                <a:gd name="connsiteY7" fmla="*/ 3406140 h 3947160"/>
                <a:gd name="connsiteX8" fmla="*/ 2331720 w 2583180"/>
                <a:gd name="connsiteY8" fmla="*/ 2529840 h 3947160"/>
                <a:gd name="connsiteX9" fmla="*/ 2331720 w 2583180"/>
                <a:gd name="connsiteY9" fmla="*/ 2316480 h 3947160"/>
                <a:gd name="connsiteX10" fmla="*/ 2415540 w 2583180"/>
                <a:gd name="connsiteY10" fmla="*/ 1478280 h 3947160"/>
                <a:gd name="connsiteX11" fmla="*/ 2583180 w 2583180"/>
                <a:gd name="connsiteY11" fmla="*/ 990600 h 3947160"/>
                <a:gd name="connsiteX12" fmla="*/ 2415540 w 2583180"/>
                <a:gd name="connsiteY12" fmla="*/ 0 h 3947160"/>
                <a:gd name="connsiteX13" fmla="*/ 662940 w 2583180"/>
                <a:gd name="connsiteY13" fmla="*/ 106680 h 3947160"/>
                <a:gd name="connsiteX14" fmla="*/ 297180 w 2583180"/>
                <a:gd name="connsiteY14" fmla="*/ 822960 h 3947160"/>
                <a:gd name="connsiteX15" fmla="*/ 396240 w 2583180"/>
                <a:gd name="connsiteY15" fmla="*/ 1584960 h 3947160"/>
                <a:gd name="connsiteX16" fmla="*/ 381000 w 2583180"/>
                <a:gd name="connsiteY16" fmla="*/ 2042160 h 3947160"/>
                <a:gd name="connsiteX17" fmla="*/ 220980 w 2583180"/>
                <a:gd name="connsiteY17" fmla="*/ 2545080 h 3947160"/>
                <a:gd name="connsiteX18" fmla="*/ 175260 w 2583180"/>
                <a:gd name="connsiteY18" fmla="*/ 3093720 h 3947160"/>
                <a:gd name="connsiteX19" fmla="*/ 114300 w 2583180"/>
                <a:gd name="connsiteY19" fmla="*/ 3246120 h 3947160"/>
                <a:gd name="connsiteX20" fmla="*/ 114300 w 2583180"/>
                <a:gd name="connsiteY20" fmla="*/ 3390900 h 3947160"/>
                <a:gd name="connsiteX21" fmla="*/ 0 w 2583180"/>
                <a:gd name="connsiteY21" fmla="*/ 3695700 h 3947160"/>
                <a:gd name="connsiteX22" fmla="*/ 967740 w 2583180"/>
                <a:gd name="connsiteY22" fmla="*/ 3931920 h 3947160"/>
                <a:gd name="connsiteX23" fmla="*/ 1066800 w 2583180"/>
                <a:gd name="connsiteY23" fmla="*/ 3421380 h 3947160"/>
                <a:gd name="connsiteX24" fmla="*/ 899160 w 2583180"/>
                <a:gd name="connsiteY24" fmla="*/ 3611880 h 3947160"/>
                <a:gd name="connsiteX25" fmla="*/ 1219200 w 2583180"/>
                <a:gd name="connsiteY25" fmla="*/ 3078480 h 3947160"/>
                <a:gd name="connsiteX26" fmla="*/ 914400 w 2583180"/>
                <a:gd name="connsiteY26" fmla="*/ 2948940 h 3947160"/>
                <a:gd name="connsiteX27" fmla="*/ 1356360 w 2583180"/>
                <a:gd name="connsiteY27" fmla="*/ 3093720 h 3947160"/>
                <a:gd name="connsiteX28" fmla="*/ 1196340 w 2583180"/>
                <a:gd name="connsiteY28" fmla="*/ 3086100 h 3947160"/>
                <a:gd name="connsiteX29" fmla="*/ 1264920 w 2583180"/>
                <a:gd name="connsiteY29" fmla="*/ 3947160 h 3947160"/>
                <a:gd name="connsiteX30" fmla="*/ 1219200 w 2583180"/>
                <a:gd name="connsiteY30" fmla="*/ 3931920 h 3947160"/>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14300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14300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14300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14300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52512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52512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52512 w 2583180"/>
                <a:gd name="connsiteY23" fmla="*/ 3421380 h 3951189"/>
                <a:gd name="connsiteX24" fmla="*/ 899160 w 2583180"/>
                <a:gd name="connsiteY24" fmla="*/ 3611880 h 3951189"/>
                <a:gd name="connsiteX25" fmla="*/ 1209675 w 2583180"/>
                <a:gd name="connsiteY25" fmla="*/ 3111818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52512 w 2583180"/>
                <a:gd name="connsiteY23" fmla="*/ 3421380 h 3951189"/>
                <a:gd name="connsiteX24" fmla="*/ 899160 w 2583180"/>
                <a:gd name="connsiteY24" fmla="*/ 3611880 h 3951189"/>
                <a:gd name="connsiteX25" fmla="*/ 1209675 w 2583180"/>
                <a:gd name="connsiteY25" fmla="*/ 3111818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417320 w 2583180"/>
                <a:gd name="connsiteY29" fmla="*/ 381381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52512 w 2583180"/>
                <a:gd name="connsiteY23" fmla="*/ 3421380 h 3951189"/>
                <a:gd name="connsiteX24" fmla="*/ 899160 w 2583180"/>
                <a:gd name="connsiteY24" fmla="*/ 3611880 h 3951189"/>
                <a:gd name="connsiteX25" fmla="*/ 1209675 w 2583180"/>
                <a:gd name="connsiteY25" fmla="*/ 3111818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19200 w 2583180"/>
                <a:gd name="connsiteY29" fmla="*/ 3931920 h 3951189"/>
                <a:gd name="connsiteX0" fmla="*/ 1219200 w 2583180"/>
                <a:gd name="connsiteY0" fmla="*/ 3931920 h 4040313"/>
                <a:gd name="connsiteX1" fmla="*/ 2331720 w 2583180"/>
                <a:gd name="connsiteY1" fmla="*/ 3939540 h 4040313"/>
                <a:gd name="connsiteX2" fmla="*/ 2316480 w 2583180"/>
                <a:gd name="connsiteY2" fmla="*/ 3284220 h 4040313"/>
                <a:gd name="connsiteX3" fmla="*/ 2286000 w 2583180"/>
                <a:gd name="connsiteY3" fmla="*/ 3185160 h 4040313"/>
                <a:gd name="connsiteX4" fmla="*/ 2255520 w 2583180"/>
                <a:gd name="connsiteY4" fmla="*/ 3291840 h 4040313"/>
                <a:gd name="connsiteX5" fmla="*/ 2308860 w 2583180"/>
                <a:gd name="connsiteY5" fmla="*/ 2964180 h 4040313"/>
                <a:gd name="connsiteX6" fmla="*/ 2286000 w 2583180"/>
                <a:gd name="connsiteY6" fmla="*/ 2788920 h 4040313"/>
                <a:gd name="connsiteX7" fmla="*/ 2118360 w 2583180"/>
                <a:gd name="connsiteY7" fmla="*/ 3406140 h 4040313"/>
                <a:gd name="connsiteX8" fmla="*/ 2331720 w 2583180"/>
                <a:gd name="connsiteY8" fmla="*/ 2529840 h 4040313"/>
                <a:gd name="connsiteX9" fmla="*/ 2331720 w 2583180"/>
                <a:gd name="connsiteY9" fmla="*/ 2316480 h 4040313"/>
                <a:gd name="connsiteX10" fmla="*/ 2415540 w 2583180"/>
                <a:gd name="connsiteY10" fmla="*/ 1478280 h 4040313"/>
                <a:gd name="connsiteX11" fmla="*/ 2583180 w 2583180"/>
                <a:gd name="connsiteY11" fmla="*/ 990600 h 4040313"/>
                <a:gd name="connsiteX12" fmla="*/ 2415540 w 2583180"/>
                <a:gd name="connsiteY12" fmla="*/ 0 h 4040313"/>
                <a:gd name="connsiteX13" fmla="*/ 662940 w 2583180"/>
                <a:gd name="connsiteY13" fmla="*/ 106680 h 4040313"/>
                <a:gd name="connsiteX14" fmla="*/ 297180 w 2583180"/>
                <a:gd name="connsiteY14" fmla="*/ 822960 h 4040313"/>
                <a:gd name="connsiteX15" fmla="*/ 396240 w 2583180"/>
                <a:gd name="connsiteY15" fmla="*/ 1584960 h 4040313"/>
                <a:gd name="connsiteX16" fmla="*/ 381000 w 2583180"/>
                <a:gd name="connsiteY16" fmla="*/ 2042160 h 4040313"/>
                <a:gd name="connsiteX17" fmla="*/ 220980 w 2583180"/>
                <a:gd name="connsiteY17" fmla="*/ 2545080 h 4040313"/>
                <a:gd name="connsiteX18" fmla="*/ 175260 w 2583180"/>
                <a:gd name="connsiteY18" fmla="*/ 3093720 h 4040313"/>
                <a:gd name="connsiteX19" fmla="*/ 100013 w 2583180"/>
                <a:gd name="connsiteY19" fmla="*/ 3246120 h 4040313"/>
                <a:gd name="connsiteX20" fmla="*/ 114300 w 2583180"/>
                <a:gd name="connsiteY20" fmla="*/ 3390900 h 4040313"/>
                <a:gd name="connsiteX21" fmla="*/ 0 w 2583180"/>
                <a:gd name="connsiteY21" fmla="*/ 3695700 h 4040313"/>
                <a:gd name="connsiteX22" fmla="*/ 967740 w 2583180"/>
                <a:gd name="connsiteY22" fmla="*/ 3931920 h 4040313"/>
                <a:gd name="connsiteX23" fmla="*/ 1052512 w 2583180"/>
                <a:gd name="connsiteY23" fmla="*/ 3421380 h 4040313"/>
                <a:gd name="connsiteX24" fmla="*/ 899160 w 2583180"/>
                <a:gd name="connsiteY24" fmla="*/ 3611880 h 4040313"/>
                <a:gd name="connsiteX25" fmla="*/ 1209675 w 2583180"/>
                <a:gd name="connsiteY25" fmla="*/ 3111818 h 4040313"/>
                <a:gd name="connsiteX26" fmla="*/ 914400 w 2583180"/>
                <a:gd name="connsiteY26" fmla="*/ 2948940 h 4040313"/>
                <a:gd name="connsiteX27" fmla="*/ 1356360 w 2583180"/>
                <a:gd name="connsiteY27" fmla="*/ 3093720 h 4040313"/>
                <a:gd name="connsiteX28" fmla="*/ 1196340 w 2583180"/>
                <a:gd name="connsiteY28" fmla="*/ 3086100 h 4040313"/>
                <a:gd name="connsiteX29" fmla="*/ 1219200 w 2583180"/>
                <a:gd name="connsiteY29" fmla="*/ 3931920 h 404031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9675 w 2583180"/>
                <a:gd name="connsiteY25" fmla="*/ 3111818 h 4059793"/>
                <a:gd name="connsiteX26" fmla="*/ 914400 w 2583180"/>
                <a:gd name="connsiteY26" fmla="*/ 2948940 h 4059793"/>
                <a:gd name="connsiteX27" fmla="*/ 1356360 w 2583180"/>
                <a:gd name="connsiteY27" fmla="*/ 3093720 h 4059793"/>
                <a:gd name="connsiteX28" fmla="*/ 1196340 w 2583180"/>
                <a:gd name="connsiteY28" fmla="*/ 3086100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9675 w 2583180"/>
                <a:gd name="connsiteY25" fmla="*/ 3111818 h 4059793"/>
                <a:gd name="connsiteX26" fmla="*/ 914400 w 2583180"/>
                <a:gd name="connsiteY26" fmla="*/ 2948940 h 4059793"/>
                <a:gd name="connsiteX27" fmla="*/ 1356360 w 2583180"/>
                <a:gd name="connsiteY27" fmla="*/ 3093720 h 4059793"/>
                <a:gd name="connsiteX28" fmla="*/ 1196340 w 2583180"/>
                <a:gd name="connsiteY28" fmla="*/ 3086100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9675 w 2583180"/>
                <a:gd name="connsiteY25" fmla="*/ 3111818 h 4059793"/>
                <a:gd name="connsiteX26" fmla="*/ 914400 w 2583180"/>
                <a:gd name="connsiteY26" fmla="*/ 2948940 h 4059793"/>
                <a:gd name="connsiteX27" fmla="*/ 1356360 w 2583180"/>
                <a:gd name="connsiteY27" fmla="*/ 3093720 h 4059793"/>
                <a:gd name="connsiteX28" fmla="*/ 1196340 w 2583180"/>
                <a:gd name="connsiteY28" fmla="*/ 3086100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9675 w 2583180"/>
                <a:gd name="connsiteY25" fmla="*/ 3111818 h 4059793"/>
                <a:gd name="connsiteX26" fmla="*/ 914400 w 2583180"/>
                <a:gd name="connsiteY26" fmla="*/ 2948940 h 4059793"/>
                <a:gd name="connsiteX27" fmla="*/ 1356360 w 2583180"/>
                <a:gd name="connsiteY27" fmla="*/ 3093720 h 4059793"/>
                <a:gd name="connsiteX28" fmla="*/ 1196340 w 2583180"/>
                <a:gd name="connsiteY28" fmla="*/ 3086100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9675 w 2583180"/>
                <a:gd name="connsiteY25" fmla="*/ 3111818 h 4059793"/>
                <a:gd name="connsiteX26" fmla="*/ 914400 w 2583180"/>
                <a:gd name="connsiteY26" fmla="*/ 2948940 h 4059793"/>
                <a:gd name="connsiteX27" fmla="*/ 1356360 w 2583180"/>
                <a:gd name="connsiteY27" fmla="*/ 3093720 h 4059793"/>
                <a:gd name="connsiteX28" fmla="*/ 1196340 w 2583180"/>
                <a:gd name="connsiteY28" fmla="*/ 3086100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9675 w 2583180"/>
                <a:gd name="connsiteY25" fmla="*/ 3111818 h 4059793"/>
                <a:gd name="connsiteX26" fmla="*/ 914400 w 2583180"/>
                <a:gd name="connsiteY26" fmla="*/ 2948940 h 4059793"/>
                <a:gd name="connsiteX27" fmla="*/ 1356360 w 2583180"/>
                <a:gd name="connsiteY27" fmla="*/ 3093720 h 4059793"/>
                <a:gd name="connsiteX28" fmla="*/ 1196340 w 2583180"/>
                <a:gd name="connsiteY28" fmla="*/ 3086100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131094 w 2583180"/>
                <a:gd name="connsiteY25" fmla="*/ 3102293 h 4059793"/>
                <a:gd name="connsiteX26" fmla="*/ 914400 w 2583180"/>
                <a:gd name="connsiteY26" fmla="*/ 2948940 h 4059793"/>
                <a:gd name="connsiteX27" fmla="*/ 1356360 w 2583180"/>
                <a:gd name="connsiteY27" fmla="*/ 3093720 h 4059793"/>
                <a:gd name="connsiteX28" fmla="*/ 1196340 w 2583180"/>
                <a:gd name="connsiteY28" fmla="*/ 3086100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131094 w 2583180"/>
                <a:gd name="connsiteY25" fmla="*/ 3102293 h 4059793"/>
                <a:gd name="connsiteX26" fmla="*/ 914400 w 2583180"/>
                <a:gd name="connsiteY26" fmla="*/ 2948940 h 4059793"/>
                <a:gd name="connsiteX27" fmla="*/ 1356360 w 2583180"/>
                <a:gd name="connsiteY27" fmla="*/ 3093720 h 4059793"/>
                <a:gd name="connsiteX28" fmla="*/ 1260633 w 2583180"/>
                <a:gd name="connsiteY28" fmla="*/ 3124200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131094 w 2583180"/>
                <a:gd name="connsiteY25" fmla="*/ 3102293 h 4059793"/>
                <a:gd name="connsiteX26" fmla="*/ 914400 w 2583180"/>
                <a:gd name="connsiteY26" fmla="*/ 2948940 h 4059793"/>
                <a:gd name="connsiteX27" fmla="*/ 1356360 w 2583180"/>
                <a:gd name="connsiteY27" fmla="*/ 3093720 h 4059793"/>
                <a:gd name="connsiteX28" fmla="*/ 1198721 w 2583180"/>
                <a:gd name="connsiteY28" fmla="*/ 3098006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131094 w 2583180"/>
                <a:gd name="connsiteY25" fmla="*/ 3102293 h 4059793"/>
                <a:gd name="connsiteX26" fmla="*/ 914400 w 2583180"/>
                <a:gd name="connsiteY26" fmla="*/ 2948940 h 4059793"/>
                <a:gd name="connsiteX27" fmla="*/ 1377791 w 2583180"/>
                <a:gd name="connsiteY27" fmla="*/ 3115151 h 4059793"/>
                <a:gd name="connsiteX28" fmla="*/ 1198721 w 2583180"/>
                <a:gd name="connsiteY28" fmla="*/ 3098006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131094 w 2583180"/>
                <a:gd name="connsiteY25" fmla="*/ 3102293 h 4059793"/>
                <a:gd name="connsiteX26" fmla="*/ 914400 w 2583180"/>
                <a:gd name="connsiteY26" fmla="*/ 2948940 h 4059793"/>
                <a:gd name="connsiteX27" fmla="*/ 1377791 w 2583180"/>
                <a:gd name="connsiteY27" fmla="*/ 3115151 h 4059793"/>
                <a:gd name="connsiteX28" fmla="*/ 1198721 w 2583180"/>
                <a:gd name="connsiteY28" fmla="*/ 3098006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2532 w 2583180"/>
                <a:gd name="connsiteY25" fmla="*/ 3092768 h 4059793"/>
                <a:gd name="connsiteX26" fmla="*/ 914400 w 2583180"/>
                <a:gd name="connsiteY26" fmla="*/ 2948940 h 4059793"/>
                <a:gd name="connsiteX27" fmla="*/ 1377791 w 2583180"/>
                <a:gd name="connsiteY27" fmla="*/ 3115151 h 4059793"/>
                <a:gd name="connsiteX28" fmla="*/ 1198721 w 2583180"/>
                <a:gd name="connsiteY28" fmla="*/ 3098006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2532 w 2583180"/>
                <a:gd name="connsiteY25" fmla="*/ 3092768 h 4059793"/>
                <a:gd name="connsiteX26" fmla="*/ 914400 w 2583180"/>
                <a:gd name="connsiteY26" fmla="*/ 2948940 h 4059793"/>
                <a:gd name="connsiteX27" fmla="*/ 1377791 w 2583180"/>
                <a:gd name="connsiteY27" fmla="*/ 3115151 h 4059793"/>
                <a:gd name="connsiteX28" fmla="*/ 1198721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198721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198721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198721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447040 w 2583180"/>
                <a:gd name="connsiteY15" fmla="*/ 157861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21242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28386 w 2583180"/>
                <a:gd name="connsiteY2" fmla="*/ 326517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28386 w 2583180"/>
                <a:gd name="connsiteY2" fmla="*/ 326517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28386 w 2583180"/>
                <a:gd name="connsiteY2" fmla="*/ 326517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28386 w 2583180"/>
                <a:gd name="connsiteY2" fmla="*/ 326517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28386 w 2583180"/>
                <a:gd name="connsiteY2" fmla="*/ 326517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90762 w 2583180"/>
                <a:gd name="connsiteY3" fmla="*/ 3156585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83619 w 2583180"/>
                <a:gd name="connsiteY3" fmla="*/ 3161348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83619 w 2583180"/>
                <a:gd name="connsiteY3" fmla="*/ 3161348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83619 w 2583180"/>
                <a:gd name="connsiteY3" fmla="*/ 3161348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83619 w 2583180"/>
                <a:gd name="connsiteY3" fmla="*/ 3161348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00764 w 2583180"/>
                <a:gd name="connsiteY9" fmla="*/ 2314098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83619 w 2583180"/>
                <a:gd name="connsiteY3" fmla="*/ 3161348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07907 w 2583180"/>
                <a:gd name="connsiteY8" fmla="*/ 2529840 h 4059793"/>
                <a:gd name="connsiteX9" fmla="*/ 2300764 w 2583180"/>
                <a:gd name="connsiteY9" fmla="*/ 2314098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83619 w 2583180"/>
                <a:gd name="connsiteY3" fmla="*/ 3161348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4100 w 2583180"/>
                <a:gd name="connsiteY8" fmla="*/ 2536984 h 4059793"/>
                <a:gd name="connsiteX9" fmla="*/ 2300764 w 2583180"/>
                <a:gd name="connsiteY9" fmla="*/ 2314098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83619 w 2583180"/>
                <a:gd name="connsiteY3" fmla="*/ 3161348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4100 w 2583180"/>
                <a:gd name="connsiteY8" fmla="*/ 2525078 h 4059793"/>
                <a:gd name="connsiteX9" fmla="*/ 2300764 w 2583180"/>
                <a:gd name="connsiteY9" fmla="*/ 2314098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83180" h="4059793">
                  <a:moveTo>
                    <a:pt x="1219200" y="3931920"/>
                  </a:moveTo>
                  <a:cubicBezTo>
                    <a:pt x="1618615" y="4172585"/>
                    <a:pt x="2041842" y="4013200"/>
                    <a:pt x="2331720" y="3939540"/>
                  </a:cubicBezTo>
                  <a:cubicBezTo>
                    <a:pt x="2274253" y="3716337"/>
                    <a:pt x="2281079" y="3490753"/>
                    <a:pt x="2333149" y="3267551"/>
                  </a:cubicBezTo>
                  <a:cubicBezTo>
                    <a:pt x="2321401" y="3226593"/>
                    <a:pt x="2297748" y="3188018"/>
                    <a:pt x="2283619" y="3161348"/>
                  </a:cubicBezTo>
                  <a:lnTo>
                    <a:pt x="2255520" y="3291840"/>
                  </a:lnTo>
                  <a:cubicBezTo>
                    <a:pt x="2273300" y="3182620"/>
                    <a:pt x="2312511" y="3082925"/>
                    <a:pt x="2308860" y="2964180"/>
                  </a:cubicBezTo>
                  <a:lnTo>
                    <a:pt x="2286000" y="2788920"/>
                  </a:lnTo>
                  <a:lnTo>
                    <a:pt x="2118360" y="3406140"/>
                  </a:lnTo>
                  <a:cubicBezTo>
                    <a:pt x="2189480" y="3114040"/>
                    <a:pt x="2284411" y="2824322"/>
                    <a:pt x="2334100" y="2525078"/>
                  </a:cubicBezTo>
                  <a:lnTo>
                    <a:pt x="2300764" y="2314098"/>
                  </a:lnTo>
                  <a:cubicBezTo>
                    <a:pt x="2328704" y="2034698"/>
                    <a:pt x="2362200" y="1764030"/>
                    <a:pt x="2415540" y="1478280"/>
                  </a:cubicBezTo>
                  <a:cubicBezTo>
                    <a:pt x="2553970" y="1334770"/>
                    <a:pt x="2527300" y="1153160"/>
                    <a:pt x="2583180" y="990600"/>
                  </a:cubicBezTo>
                  <a:cubicBezTo>
                    <a:pt x="2540000" y="647700"/>
                    <a:pt x="2471420" y="330200"/>
                    <a:pt x="2415540" y="0"/>
                  </a:cubicBezTo>
                  <a:lnTo>
                    <a:pt x="662940" y="106680"/>
                  </a:lnTo>
                  <a:cubicBezTo>
                    <a:pt x="541020" y="345440"/>
                    <a:pt x="361950" y="609600"/>
                    <a:pt x="297180" y="822960"/>
                  </a:cubicBezTo>
                  <a:cubicBezTo>
                    <a:pt x="361950" y="1043093"/>
                    <a:pt x="433070" y="1225127"/>
                    <a:pt x="396240" y="1597660"/>
                  </a:cubicBezTo>
                  <a:lnTo>
                    <a:pt x="381000" y="2042160"/>
                  </a:lnTo>
                  <a:cubicBezTo>
                    <a:pt x="327660" y="2209800"/>
                    <a:pt x="255270" y="2367915"/>
                    <a:pt x="220980" y="2545080"/>
                  </a:cubicBezTo>
                  <a:cubicBezTo>
                    <a:pt x="167640" y="2727960"/>
                    <a:pt x="223838" y="2910840"/>
                    <a:pt x="175260" y="3093720"/>
                  </a:cubicBezTo>
                  <a:cubicBezTo>
                    <a:pt x="150178" y="3144520"/>
                    <a:pt x="110807" y="3176270"/>
                    <a:pt x="100013" y="3246120"/>
                  </a:cubicBezTo>
                  <a:cubicBezTo>
                    <a:pt x="95250" y="3303905"/>
                    <a:pt x="109538" y="3342640"/>
                    <a:pt x="114300" y="3390900"/>
                  </a:cubicBezTo>
                  <a:cubicBezTo>
                    <a:pt x="76200" y="3492500"/>
                    <a:pt x="4762" y="3579813"/>
                    <a:pt x="0" y="3695700"/>
                  </a:cubicBezTo>
                  <a:cubicBezTo>
                    <a:pt x="170180" y="3855402"/>
                    <a:pt x="407035" y="4005580"/>
                    <a:pt x="967740" y="3931920"/>
                  </a:cubicBezTo>
                  <a:lnTo>
                    <a:pt x="1050131" y="3402330"/>
                  </a:lnTo>
                  <a:lnTo>
                    <a:pt x="899160" y="3611880"/>
                  </a:lnTo>
                  <a:cubicBezTo>
                    <a:pt x="1029653" y="3429318"/>
                    <a:pt x="1145859" y="3261044"/>
                    <a:pt x="1202532" y="3078481"/>
                  </a:cubicBezTo>
                  <a:lnTo>
                    <a:pt x="914400" y="2948940"/>
                  </a:lnTo>
                  <a:cubicBezTo>
                    <a:pt x="1061720" y="3030538"/>
                    <a:pt x="1216184" y="3088322"/>
                    <a:pt x="1377791" y="3115151"/>
                  </a:cubicBezTo>
                  <a:lnTo>
                    <a:pt x="1210627" y="3083719"/>
                  </a:lnTo>
                  <a:cubicBezTo>
                    <a:pt x="1218247" y="3365659"/>
                    <a:pt x="1249679" y="3635692"/>
                    <a:pt x="1219200" y="3931920"/>
                  </a:cubicBezTo>
                  <a:close/>
                </a:path>
              </a:pathLst>
            </a:custGeom>
            <a:gradFill flip="none" rotWithShape="1">
              <a:gsLst>
                <a:gs pos="64000">
                  <a:srgbClr val="058004"/>
                </a:gs>
                <a:gs pos="100000">
                  <a:srgbClr val="183907"/>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7B9072EC-0E7D-4109-88CA-0F76411DB6FD}"/>
                </a:ext>
              </a:extLst>
            </p:cNvPr>
            <p:cNvSpPr/>
            <p:nvPr/>
          </p:nvSpPr>
          <p:spPr>
            <a:xfrm>
              <a:off x="4011402" y="3886074"/>
              <a:ext cx="171666" cy="359387"/>
            </a:xfrm>
            <a:custGeom>
              <a:avLst/>
              <a:gdLst>
                <a:gd name="connsiteX0" fmla="*/ 0 w 321468"/>
                <a:gd name="connsiteY0" fmla="*/ 697706 h 697706"/>
                <a:gd name="connsiteX1" fmla="*/ 321468 w 321468"/>
                <a:gd name="connsiteY1" fmla="*/ 0 h 697706"/>
                <a:gd name="connsiteX2" fmla="*/ 0 w 321468"/>
                <a:gd name="connsiteY2" fmla="*/ 697706 h 697706"/>
                <a:gd name="connsiteX0" fmla="*/ 0 w 330993"/>
                <a:gd name="connsiteY0" fmla="*/ 692943 h 692943"/>
                <a:gd name="connsiteX1" fmla="*/ 330993 w 330993"/>
                <a:gd name="connsiteY1" fmla="*/ 0 h 692943"/>
                <a:gd name="connsiteX2" fmla="*/ 0 w 330993"/>
                <a:gd name="connsiteY2" fmla="*/ 692943 h 692943"/>
                <a:gd name="connsiteX0" fmla="*/ 48215 w 379208"/>
                <a:gd name="connsiteY0" fmla="*/ 692943 h 722002"/>
                <a:gd name="connsiteX1" fmla="*/ 379208 w 379208"/>
                <a:gd name="connsiteY1" fmla="*/ 0 h 722002"/>
                <a:gd name="connsiteX2" fmla="*/ 48215 w 379208"/>
                <a:gd name="connsiteY2" fmla="*/ 692943 h 722002"/>
                <a:gd name="connsiteX0" fmla="*/ 48215 w 379208"/>
                <a:gd name="connsiteY0" fmla="*/ 692943 h 722002"/>
                <a:gd name="connsiteX1" fmla="*/ 379208 w 379208"/>
                <a:gd name="connsiteY1" fmla="*/ 0 h 722002"/>
                <a:gd name="connsiteX2" fmla="*/ 48215 w 379208"/>
                <a:gd name="connsiteY2" fmla="*/ 692943 h 722002"/>
                <a:gd name="connsiteX0" fmla="*/ 48215 w 379208"/>
                <a:gd name="connsiteY0" fmla="*/ 692943 h 722002"/>
                <a:gd name="connsiteX1" fmla="*/ 379208 w 379208"/>
                <a:gd name="connsiteY1" fmla="*/ 0 h 722002"/>
                <a:gd name="connsiteX2" fmla="*/ 48215 w 379208"/>
                <a:gd name="connsiteY2" fmla="*/ 692943 h 722002"/>
                <a:gd name="connsiteX0" fmla="*/ 65945 w 396938"/>
                <a:gd name="connsiteY0" fmla="*/ 692943 h 720685"/>
                <a:gd name="connsiteX1" fmla="*/ 396938 w 396938"/>
                <a:gd name="connsiteY1" fmla="*/ 0 h 720685"/>
                <a:gd name="connsiteX2" fmla="*/ 65945 w 396938"/>
                <a:gd name="connsiteY2" fmla="*/ 692943 h 720685"/>
                <a:gd name="connsiteX0" fmla="*/ 65945 w 396938"/>
                <a:gd name="connsiteY0" fmla="*/ 692943 h 720685"/>
                <a:gd name="connsiteX1" fmla="*/ 396938 w 396938"/>
                <a:gd name="connsiteY1" fmla="*/ 0 h 720685"/>
                <a:gd name="connsiteX2" fmla="*/ 65945 w 396938"/>
                <a:gd name="connsiteY2" fmla="*/ 692943 h 720685"/>
                <a:gd name="connsiteX0" fmla="*/ 43620 w 374613"/>
                <a:gd name="connsiteY0" fmla="*/ 692943 h 730225"/>
                <a:gd name="connsiteX1" fmla="*/ 374613 w 374613"/>
                <a:gd name="connsiteY1" fmla="*/ 0 h 730225"/>
                <a:gd name="connsiteX2" fmla="*/ 43620 w 374613"/>
                <a:gd name="connsiteY2" fmla="*/ 692943 h 730225"/>
                <a:gd name="connsiteX0" fmla="*/ 0 w 330993"/>
                <a:gd name="connsiteY0" fmla="*/ 692943 h 692943"/>
                <a:gd name="connsiteX1" fmla="*/ 330993 w 330993"/>
                <a:gd name="connsiteY1" fmla="*/ 0 h 692943"/>
                <a:gd name="connsiteX2" fmla="*/ 0 w 330993"/>
                <a:gd name="connsiteY2" fmla="*/ 692943 h 692943"/>
                <a:gd name="connsiteX0" fmla="*/ 0 w 330993"/>
                <a:gd name="connsiteY0" fmla="*/ 692943 h 692943"/>
                <a:gd name="connsiteX1" fmla="*/ 330993 w 330993"/>
                <a:gd name="connsiteY1" fmla="*/ 0 h 692943"/>
                <a:gd name="connsiteX2" fmla="*/ 0 w 330993"/>
                <a:gd name="connsiteY2" fmla="*/ 692943 h 692943"/>
                <a:gd name="connsiteX0" fmla="*/ 0 w 330993"/>
                <a:gd name="connsiteY0" fmla="*/ 692943 h 692943"/>
                <a:gd name="connsiteX1" fmla="*/ 330993 w 330993"/>
                <a:gd name="connsiteY1" fmla="*/ 0 h 692943"/>
                <a:gd name="connsiteX2" fmla="*/ 0 w 330993"/>
                <a:gd name="connsiteY2" fmla="*/ 692943 h 692943"/>
                <a:gd name="connsiteX0" fmla="*/ 0 w 330993"/>
                <a:gd name="connsiteY0" fmla="*/ 692943 h 692943"/>
                <a:gd name="connsiteX1" fmla="*/ 330993 w 330993"/>
                <a:gd name="connsiteY1" fmla="*/ 0 h 692943"/>
                <a:gd name="connsiteX2" fmla="*/ 0 w 330993"/>
                <a:gd name="connsiteY2" fmla="*/ 692943 h 692943"/>
                <a:gd name="connsiteX0" fmla="*/ 0 w 330993"/>
                <a:gd name="connsiteY0" fmla="*/ 692943 h 692943"/>
                <a:gd name="connsiteX1" fmla="*/ 330993 w 330993"/>
                <a:gd name="connsiteY1" fmla="*/ 0 h 692943"/>
                <a:gd name="connsiteX2" fmla="*/ 0 w 330993"/>
                <a:gd name="connsiteY2" fmla="*/ 692943 h 692943"/>
                <a:gd name="connsiteX0" fmla="*/ 0 w 330993"/>
                <a:gd name="connsiteY0" fmla="*/ 692943 h 692943"/>
                <a:gd name="connsiteX1" fmla="*/ 330993 w 330993"/>
                <a:gd name="connsiteY1" fmla="*/ 0 h 692943"/>
                <a:gd name="connsiteX2" fmla="*/ 0 w 330993"/>
                <a:gd name="connsiteY2" fmla="*/ 692943 h 692943"/>
              </a:gdLst>
              <a:ahLst/>
              <a:cxnLst>
                <a:cxn ang="0">
                  <a:pos x="connsiteX0" y="connsiteY0"/>
                </a:cxn>
                <a:cxn ang="0">
                  <a:pos x="connsiteX1" y="connsiteY1"/>
                </a:cxn>
                <a:cxn ang="0">
                  <a:pos x="connsiteX2" y="connsiteY2"/>
                </a:cxn>
              </a:cxnLst>
              <a:rect l="l" t="t" r="r" b="b"/>
              <a:pathLst>
                <a:path w="330993" h="692943">
                  <a:moveTo>
                    <a:pt x="0" y="692943"/>
                  </a:moveTo>
                  <a:cubicBezTo>
                    <a:pt x="87313" y="526255"/>
                    <a:pt x="211137" y="400050"/>
                    <a:pt x="330993" y="0"/>
                  </a:cubicBezTo>
                  <a:cubicBezTo>
                    <a:pt x="301625" y="254793"/>
                    <a:pt x="162719" y="504825"/>
                    <a:pt x="0" y="692943"/>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1098AB38-2F0C-49EC-AA04-7CAD900B879C}"/>
                </a:ext>
              </a:extLst>
            </p:cNvPr>
            <p:cNvGrpSpPr/>
            <p:nvPr/>
          </p:nvGrpSpPr>
          <p:grpSpPr>
            <a:xfrm>
              <a:off x="2895053" y="4746730"/>
              <a:ext cx="173085" cy="556529"/>
              <a:chOff x="606929" y="8546302"/>
              <a:chExt cx="333729" cy="1073057"/>
            </a:xfrm>
          </p:grpSpPr>
          <p:sp>
            <p:nvSpPr>
              <p:cNvPr id="39" name="Freeform: Shape 38">
                <a:extLst>
                  <a:ext uri="{FF2B5EF4-FFF2-40B4-BE49-F238E27FC236}">
                    <a16:creationId xmlns:a16="http://schemas.microsoft.com/office/drawing/2014/main" id="{2C46F506-9A07-42A7-BC6B-9BC6EBC5AE5E}"/>
                  </a:ext>
                </a:extLst>
              </p:cNvPr>
              <p:cNvSpPr/>
              <p:nvPr/>
            </p:nvSpPr>
            <p:spPr>
              <a:xfrm>
                <a:off x="606929" y="8546302"/>
                <a:ext cx="116587" cy="1073057"/>
              </a:xfrm>
              <a:custGeom>
                <a:avLst/>
                <a:gdLst>
                  <a:gd name="connsiteX0" fmla="*/ 76200 w 100013"/>
                  <a:gd name="connsiteY0" fmla="*/ 0 h 1097756"/>
                  <a:gd name="connsiteX1" fmla="*/ 100013 w 100013"/>
                  <a:gd name="connsiteY1" fmla="*/ 1073944 h 1097756"/>
                  <a:gd name="connsiteX2" fmla="*/ 0 w 100013"/>
                  <a:gd name="connsiteY2" fmla="*/ 1097756 h 1097756"/>
                  <a:gd name="connsiteX3" fmla="*/ 80963 w 100013"/>
                  <a:gd name="connsiteY3" fmla="*/ 1090613 h 1097756"/>
                  <a:gd name="connsiteX4" fmla="*/ 76200 w 100013"/>
                  <a:gd name="connsiteY4" fmla="*/ 0 h 1097756"/>
                  <a:gd name="connsiteX0" fmla="*/ 85725 w 109538"/>
                  <a:gd name="connsiteY0" fmla="*/ 0 h 1090613"/>
                  <a:gd name="connsiteX1" fmla="*/ 109538 w 109538"/>
                  <a:gd name="connsiteY1" fmla="*/ 1073944 h 1090613"/>
                  <a:gd name="connsiteX2" fmla="*/ 0 w 109538"/>
                  <a:gd name="connsiteY2" fmla="*/ 1038225 h 1090613"/>
                  <a:gd name="connsiteX3" fmla="*/ 90488 w 109538"/>
                  <a:gd name="connsiteY3" fmla="*/ 1090613 h 1090613"/>
                  <a:gd name="connsiteX4" fmla="*/ 85725 w 109538"/>
                  <a:gd name="connsiteY4" fmla="*/ 0 h 1090613"/>
                  <a:gd name="connsiteX0" fmla="*/ 85725 w 109538"/>
                  <a:gd name="connsiteY0" fmla="*/ 0 h 1073944"/>
                  <a:gd name="connsiteX1" fmla="*/ 109538 w 109538"/>
                  <a:gd name="connsiteY1" fmla="*/ 1073944 h 1073944"/>
                  <a:gd name="connsiteX2" fmla="*/ 0 w 109538"/>
                  <a:gd name="connsiteY2" fmla="*/ 1038225 h 1073944"/>
                  <a:gd name="connsiteX3" fmla="*/ 73819 w 109538"/>
                  <a:gd name="connsiteY3" fmla="*/ 1012032 h 1073944"/>
                  <a:gd name="connsiteX4" fmla="*/ 85725 w 109538"/>
                  <a:gd name="connsiteY4" fmla="*/ 0 h 1073944"/>
                  <a:gd name="connsiteX0" fmla="*/ 85725 w 85842"/>
                  <a:gd name="connsiteY0" fmla="*/ 0 h 1038225"/>
                  <a:gd name="connsiteX1" fmla="*/ 85726 w 85842"/>
                  <a:gd name="connsiteY1" fmla="*/ 973932 h 1038225"/>
                  <a:gd name="connsiteX2" fmla="*/ 0 w 85842"/>
                  <a:gd name="connsiteY2" fmla="*/ 1038225 h 1038225"/>
                  <a:gd name="connsiteX3" fmla="*/ 73819 w 85842"/>
                  <a:gd name="connsiteY3" fmla="*/ 1012032 h 1038225"/>
                  <a:gd name="connsiteX4" fmla="*/ 85725 w 85842"/>
                  <a:gd name="connsiteY4" fmla="*/ 0 h 1038225"/>
                  <a:gd name="connsiteX0" fmla="*/ 85725 w 100014"/>
                  <a:gd name="connsiteY0" fmla="*/ 0 h 1045370"/>
                  <a:gd name="connsiteX1" fmla="*/ 100014 w 100014"/>
                  <a:gd name="connsiteY1" fmla="*/ 1045370 h 1045370"/>
                  <a:gd name="connsiteX2" fmla="*/ 0 w 100014"/>
                  <a:gd name="connsiteY2" fmla="*/ 1038225 h 1045370"/>
                  <a:gd name="connsiteX3" fmla="*/ 73819 w 100014"/>
                  <a:gd name="connsiteY3" fmla="*/ 1012032 h 1045370"/>
                  <a:gd name="connsiteX4" fmla="*/ 85725 w 100014"/>
                  <a:gd name="connsiteY4" fmla="*/ 0 h 1045370"/>
                  <a:gd name="connsiteX0" fmla="*/ 85725 w 100014"/>
                  <a:gd name="connsiteY0" fmla="*/ 0 h 1054785"/>
                  <a:gd name="connsiteX1" fmla="*/ 100014 w 100014"/>
                  <a:gd name="connsiteY1" fmla="*/ 1045370 h 1054785"/>
                  <a:gd name="connsiteX2" fmla="*/ 0 w 100014"/>
                  <a:gd name="connsiteY2" fmla="*/ 1038225 h 1054785"/>
                  <a:gd name="connsiteX3" fmla="*/ 73819 w 100014"/>
                  <a:gd name="connsiteY3" fmla="*/ 1012032 h 1054785"/>
                  <a:gd name="connsiteX4" fmla="*/ 85725 w 100014"/>
                  <a:gd name="connsiteY4" fmla="*/ 0 h 1054785"/>
                  <a:gd name="connsiteX0" fmla="*/ 95250 w 109539"/>
                  <a:gd name="connsiteY0" fmla="*/ 0 h 1055867"/>
                  <a:gd name="connsiteX1" fmla="*/ 109539 w 109539"/>
                  <a:gd name="connsiteY1" fmla="*/ 1045370 h 1055867"/>
                  <a:gd name="connsiteX2" fmla="*/ 0 w 109539"/>
                  <a:gd name="connsiteY2" fmla="*/ 1042988 h 1055867"/>
                  <a:gd name="connsiteX3" fmla="*/ 83344 w 109539"/>
                  <a:gd name="connsiteY3" fmla="*/ 1012032 h 1055867"/>
                  <a:gd name="connsiteX4" fmla="*/ 95250 w 109539"/>
                  <a:gd name="connsiteY4" fmla="*/ 0 h 1055867"/>
                  <a:gd name="connsiteX0" fmla="*/ 95250 w 109539"/>
                  <a:gd name="connsiteY0" fmla="*/ 0 h 1062082"/>
                  <a:gd name="connsiteX1" fmla="*/ 109539 w 109539"/>
                  <a:gd name="connsiteY1" fmla="*/ 1045370 h 1062082"/>
                  <a:gd name="connsiteX2" fmla="*/ 0 w 109539"/>
                  <a:gd name="connsiteY2" fmla="*/ 1042988 h 1062082"/>
                  <a:gd name="connsiteX3" fmla="*/ 83344 w 109539"/>
                  <a:gd name="connsiteY3" fmla="*/ 1012032 h 1062082"/>
                  <a:gd name="connsiteX4" fmla="*/ 95250 w 109539"/>
                  <a:gd name="connsiteY4" fmla="*/ 0 h 1062082"/>
                  <a:gd name="connsiteX0" fmla="*/ 95250 w 109539"/>
                  <a:gd name="connsiteY0" fmla="*/ 0 h 1062082"/>
                  <a:gd name="connsiteX1" fmla="*/ 109539 w 109539"/>
                  <a:gd name="connsiteY1" fmla="*/ 1045370 h 1062082"/>
                  <a:gd name="connsiteX2" fmla="*/ 0 w 109539"/>
                  <a:gd name="connsiteY2" fmla="*/ 1042988 h 1062082"/>
                  <a:gd name="connsiteX3" fmla="*/ 95250 w 109539"/>
                  <a:gd name="connsiteY3" fmla="*/ 1028700 h 1062082"/>
                  <a:gd name="connsiteX4" fmla="*/ 95250 w 109539"/>
                  <a:gd name="connsiteY4" fmla="*/ 0 h 1062082"/>
                  <a:gd name="connsiteX0" fmla="*/ 95250 w 109539"/>
                  <a:gd name="connsiteY0" fmla="*/ 0 h 1062082"/>
                  <a:gd name="connsiteX1" fmla="*/ 109539 w 109539"/>
                  <a:gd name="connsiteY1" fmla="*/ 1045370 h 1062082"/>
                  <a:gd name="connsiteX2" fmla="*/ 0 w 109539"/>
                  <a:gd name="connsiteY2" fmla="*/ 1042988 h 1062082"/>
                  <a:gd name="connsiteX3" fmla="*/ 95250 w 109539"/>
                  <a:gd name="connsiteY3" fmla="*/ 1028700 h 1062082"/>
                  <a:gd name="connsiteX4" fmla="*/ 95250 w 109539"/>
                  <a:gd name="connsiteY4" fmla="*/ 0 h 1062082"/>
                  <a:gd name="connsiteX0" fmla="*/ 95250 w 109539"/>
                  <a:gd name="connsiteY0" fmla="*/ 0 h 1062082"/>
                  <a:gd name="connsiteX1" fmla="*/ 109539 w 109539"/>
                  <a:gd name="connsiteY1" fmla="*/ 1045370 h 1062082"/>
                  <a:gd name="connsiteX2" fmla="*/ 0 w 109539"/>
                  <a:gd name="connsiteY2" fmla="*/ 1042988 h 1062082"/>
                  <a:gd name="connsiteX3" fmla="*/ 95250 w 109539"/>
                  <a:gd name="connsiteY3" fmla="*/ 1028700 h 1062082"/>
                  <a:gd name="connsiteX4" fmla="*/ 95250 w 109539"/>
                  <a:gd name="connsiteY4" fmla="*/ 0 h 1062082"/>
                  <a:gd name="connsiteX0" fmla="*/ 95250 w 111920"/>
                  <a:gd name="connsiteY0" fmla="*/ 0 h 1059701"/>
                  <a:gd name="connsiteX1" fmla="*/ 111920 w 111920"/>
                  <a:gd name="connsiteY1" fmla="*/ 1040607 h 1059701"/>
                  <a:gd name="connsiteX2" fmla="*/ 0 w 111920"/>
                  <a:gd name="connsiteY2" fmla="*/ 1042988 h 1059701"/>
                  <a:gd name="connsiteX3" fmla="*/ 95250 w 111920"/>
                  <a:gd name="connsiteY3" fmla="*/ 1028700 h 1059701"/>
                  <a:gd name="connsiteX4" fmla="*/ 95250 w 111920"/>
                  <a:gd name="connsiteY4" fmla="*/ 0 h 1059701"/>
                  <a:gd name="connsiteX0" fmla="*/ 95250 w 114005"/>
                  <a:gd name="connsiteY0" fmla="*/ 0 h 1059701"/>
                  <a:gd name="connsiteX1" fmla="*/ 111920 w 114005"/>
                  <a:gd name="connsiteY1" fmla="*/ 1040607 h 1059701"/>
                  <a:gd name="connsiteX2" fmla="*/ 0 w 114005"/>
                  <a:gd name="connsiteY2" fmla="*/ 1042988 h 1059701"/>
                  <a:gd name="connsiteX3" fmla="*/ 95250 w 114005"/>
                  <a:gd name="connsiteY3" fmla="*/ 1028700 h 1059701"/>
                  <a:gd name="connsiteX4" fmla="*/ 95250 w 114005"/>
                  <a:gd name="connsiteY4" fmla="*/ 0 h 1059701"/>
                  <a:gd name="connsiteX0" fmla="*/ 95250 w 114005"/>
                  <a:gd name="connsiteY0" fmla="*/ 0 h 1071639"/>
                  <a:gd name="connsiteX1" fmla="*/ 111920 w 114005"/>
                  <a:gd name="connsiteY1" fmla="*/ 1040607 h 1071639"/>
                  <a:gd name="connsiteX2" fmla="*/ 0 w 114005"/>
                  <a:gd name="connsiteY2" fmla="*/ 1042988 h 1071639"/>
                  <a:gd name="connsiteX3" fmla="*/ 95250 w 114005"/>
                  <a:gd name="connsiteY3" fmla="*/ 1028700 h 1071639"/>
                  <a:gd name="connsiteX4" fmla="*/ 95250 w 114005"/>
                  <a:gd name="connsiteY4" fmla="*/ 0 h 1071639"/>
                  <a:gd name="connsiteX0" fmla="*/ 95250 w 114005"/>
                  <a:gd name="connsiteY0" fmla="*/ 0 h 1071639"/>
                  <a:gd name="connsiteX1" fmla="*/ 111920 w 114005"/>
                  <a:gd name="connsiteY1" fmla="*/ 1040607 h 1071639"/>
                  <a:gd name="connsiteX2" fmla="*/ 0 w 114005"/>
                  <a:gd name="connsiteY2" fmla="*/ 1042988 h 1071639"/>
                  <a:gd name="connsiteX3" fmla="*/ 95250 w 114005"/>
                  <a:gd name="connsiteY3" fmla="*/ 1028700 h 1071639"/>
                  <a:gd name="connsiteX4" fmla="*/ 95250 w 114005"/>
                  <a:gd name="connsiteY4" fmla="*/ 0 h 1071639"/>
                  <a:gd name="connsiteX0" fmla="*/ 95250 w 114005"/>
                  <a:gd name="connsiteY0" fmla="*/ 0 h 1071639"/>
                  <a:gd name="connsiteX1" fmla="*/ 111920 w 114005"/>
                  <a:gd name="connsiteY1" fmla="*/ 1040607 h 1071639"/>
                  <a:gd name="connsiteX2" fmla="*/ 0 w 114005"/>
                  <a:gd name="connsiteY2" fmla="*/ 1042988 h 1071639"/>
                  <a:gd name="connsiteX3" fmla="*/ 95250 w 114005"/>
                  <a:gd name="connsiteY3" fmla="*/ 1028700 h 1071639"/>
                  <a:gd name="connsiteX4" fmla="*/ 95250 w 114005"/>
                  <a:gd name="connsiteY4" fmla="*/ 0 h 1071639"/>
                  <a:gd name="connsiteX0" fmla="*/ 95250 w 114005"/>
                  <a:gd name="connsiteY0" fmla="*/ 0 h 1073792"/>
                  <a:gd name="connsiteX1" fmla="*/ 111920 w 114005"/>
                  <a:gd name="connsiteY1" fmla="*/ 1040607 h 1073792"/>
                  <a:gd name="connsiteX2" fmla="*/ 0 w 114005"/>
                  <a:gd name="connsiteY2" fmla="*/ 1042988 h 1073792"/>
                  <a:gd name="connsiteX3" fmla="*/ 95250 w 114005"/>
                  <a:gd name="connsiteY3" fmla="*/ 1028700 h 1073792"/>
                  <a:gd name="connsiteX4" fmla="*/ 95250 w 114005"/>
                  <a:gd name="connsiteY4" fmla="*/ 0 h 1073792"/>
                  <a:gd name="connsiteX0" fmla="*/ 95250 w 114005"/>
                  <a:gd name="connsiteY0" fmla="*/ 0 h 1073792"/>
                  <a:gd name="connsiteX1" fmla="*/ 111920 w 114005"/>
                  <a:gd name="connsiteY1" fmla="*/ 1040607 h 1073792"/>
                  <a:gd name="connsiteX2" fmla="*/ 0 w 114005"/>
                  <a:gd name="connsiteY2" fmla="*/ 1042988 h 1073792"/>
                  <a:gd name="connsiteX3" fmla="*/ 95250 w 114005"/>
                  <a:gd name="connsiteY3" fmla="*/ 1028700 h 1073792"/>
                  <a:gd name="connsiteX4" fmla="*/ 95250 w 114005"/>
                  <a:gd name="connsiteY4" fmla="*/ 0 h 1073792"/>
                  <a:gd name="connsiteX0" fmla="*/ 95250 w 114005"/>
                  <a:gd name="connsiteY0" fmla="*/ 0 h 1073792"/>
                  <a:gd name="connsiteX1" fmla="*/ 111920 w 114005"/>
                  <a:gd name="connsiteY1" fmla="*/ 1040607 h 1073792"/>
                  <a:gd name="connsiteX2" fmla="*/ 0 w 114005"/>
                  <a:gd name="connsiteY2" fmla="*/ 1042988 h 1073792"/>
                  <a:gd name="connsiteX3" fmla="*/ 109537 w 114005"/>
                  <a:gd name="connsiteY3" fmla="*/ 1028700 h 1073792"/>
                  <a:gd name="connsiteX4" fmla="*/ 95250 w 114005"/>
                  <a:gd name="connsiteY4" fmla="*/ 0 h 1073792"/>
                  <a:gd name="connsiteX0" fmla="*/ 95250 w 114005"/>
                  <a:gd name="connsiteY0" fmla="*/ 0 h 1073792"/>
                  <a:gd name="connsiteX1" fmla="*/ 111920 w 114005"/>
                  <a:gd name="connsiteY1" fmla="*/ 1040607 h 1073792"/>
                  <a:gd name="connsiteX2" fmla="*/ 0 w 114005"/>
                  <a:gd name="connsiteY2" fmla="*/ 1042988 h 1073792"/>
                  <a:gd name="connsiteX3" fmla="*/ 109537 w 114005"/>
                  <a:gd name="connsiteY3" fmla="*/ 1028700 h 1073792"/>
                  <a:gd name="connsiteX4" fmla="*/ 95250 w 114005"/>
                  <a:gd name="connsiteY4" fmla="*/ 0 h 1073792"/>
                  <a:gd name="connsiteX0" fmla="*/ 95250 w 114005"/>
                  <a:gd name="connsiteY0" fmla="*/ 0 h 1073792"/>
                  <a:gd name="connsiteX1" fmla="*/ 111920 w 114005"/>
                  <a:gd name="connsiteY1" fmla="*/ 1040607 h 1073792"/>
                  <a:gd name="connsiteX2" fmla="*/ 0 w 114005"/>
                  <a:gd name="connsiteY2" fmla="*/ 1042988 h 1073792"/>
                  <a:gd name="connsiteX3" fmla="*/ 109537 w 114005"/>
                  <a:gd name="connsiteY3" fmla="*/ 1028700 h 1073792"/>
                  <a:gd name="connsiteX4" fmla="*/ 95250 w 114005"/>
                  <a:gd name="connsiteY4" fmla="*/ 0 h 1073792"/>
                  <a:gd name="connsiteX0" fmla="*/ 95250 w 116587"/>
                  <a:gd name="connsiteY0" fmla="*/ 0 h 1073792"/>
                  <a:gd name="connsiteX1" fmla="*/ 111920 w 116587"/>
                  <a:gd name="connsiteY1" fmla="*/ 1040607 h 1073792"/>
                  <a:gd name="connsiteX2" fmla="*/ 0 w 116587"/>
                  <a:gd name="connsiteY2" fmla="*/ 1042988 h 1073792"/>
                  <a:gd name="connsiteX3" fmla="*/ 109537 w 116587"/>
                  <a:gd name="connsiteY3" fmla="*/ 1028700 h 1073792"/>
                  <a:gd name="connsiteX4" fmla="*/ 95250 w 116587"/>
                  <a:gd name="connsiteY4" fmla="*/ 0 h 1073792"/>
                  <a:gd name="connsiteX0" fmla="*/ 95250 w 116587"/>
                  <a:gd name="connsiteY0" fmla="*/ 0 h 1073792"/>
                  <a:gd name="connsiteX1" fmla="*/ 111920 w 116587"/>
                  <a:gd name="connsiteY1" fmla="*/ 1040607 h 1073792"/>
                  <a:gd name="connsiteX2" fmla="*/ 0 w 116587"/>
                  <a:gd name="connsiteY2" fmla="*/ 1042988 h 1073792"/>
                  <a:gd name="connsiteX3" fmla="*/ 100012 w 116587"/>
                  <a:gd name="connsiteY3" fmla="*/ 1033462 h 1073792"/>
                  <a:gd name="connsiteX4" fmla="*/ 95250 w 116587"/>
                  <a:gd name="connsiteY4" fmla="*/ 0 h 1073792"/>
                  <a:gd name="connsiteX0" fmla="*/ 95250 w 116587"/>
                  <a:gd name="connsiteY0" fmla="*/ 0 h 1073792"/>
                  <a:gd name="connsiteX1" fmla="*/ 111920 w 116587"/>
                  <a:gd name="connsiteY1" fmla="*/ 1040607 h 1073792"/>
                  <a:gd name="connsiteX2" fmla="*/ 0 w 116587"/>
                  <a:gd name="connsiteY2" fmla="*/ 1042988 h 1073792"/>
                  <a:gd name="connsiteX3" fmla="*/ 100012 w 116587"/>
                  <a:gd name="connsiteY3" fmla="*/ 1033462 h 1073792"/>
                  <a:gd name="connsiteX4" fmla="*/ 95250 w 116587"/>
                  <a:gd name="connsiteY4" fmla="*/ 0 h 1073792"/>
                  <a:gd name="connsiteX0" fmla="*/ 95250 w 116587"/>
                  <a:gd name="connsiteY0" fmla="*/ 0 h 1073792"/>
                  <a:gd name="connsiteX1" fmla="*/ 111920 w 116587"/>
                  <a:gd name="connsiteY1" fmla="*/ 1040607 h 1073792"/>
                  <a:gd name="connsiteX2" fmla="*/ 0 w 116587"/>
                  <a:gd name="connsiteY2" fmla="*/ 1042988 h 1073792"/>
                  <a:gd name="connsiteX3" fmla="*/ 97631 w 116587"/>
                  <a:gd name="connsiteY3" fmla="*/ 1031081 h 1073792"/>
                  <a:gd name="connsiteX4" fmla="*/ 95250 w 116587"/>
                  <a:gd name="connsiteY4" fmla="*/ 0 h 1073792"/>
                  <a:gd name="connsiteX0" fmla="*/ 95250 w 116587"/>
                  <a:gd name="connsiteY0" fmla="*/ 0 h 1073057"/>
                  <a:gd name="connsiteX1" fmla="*/ 111920 w 116587"/>
                  <a:gd name="connsiteY1" fmla="*/ 1040607 h 1073057"/>
                  <a:gd name="connsiteX2" fmla="*/ 0 w 116587"/>
                  <a:gd name="connsiteY2" fmla="*/ 1042988 h 1073057"/>
                  <a:gd name="connsiteX3" fmla="*/ 97631 w 116587"/>
                  <a:gd name="connsiteY3" fmla="*/ 1031081 h 1073057"/>
                  <a:gd name="connsiteX4" fmla="*/ 95250 w 116587"/>
                  <a:gd name="connsiteY4" fmla="*/ 0 h 1073057"/>
                  <a:gd name="connsiteX0" fmla="*/ 95250 w 116587"/>
                  <a:gd name="connsiteY0" fmla="*/ 0 h 1073057"/>
                  <a:gd name="connsiteX1" fmla="*/ 111920 w 116587"/>
                  <a:gd name="connsiteY1" fmla="*/ 1040607 h 1073057"/>
                  <a:gd name="connsiteX2" fmla="*/ 0 w 116587"/>
                  <a:gd name="connsiteY2" fmla="*/ 1042988 h 1073057"/>
                  <a:gd name="connsiteX3" fmla="*/ 97631 w 116587"/>
                  <a:gd name="connsiteY3" fmla="*/ 1031081 h 1073057"/>
                  <a:gd name="connsiteX4" fmla="*/ 95250 w 116587"/>
                  <a:gd name="connsiteY4" fmla="*/ 0 h 1073057"/>
                  <a:gd name="connsiteX0" fmla="*/ 95250 w 116587"/>
                  <a:gd name="connsiteY0" fmla="*/ 0 h 1073057"/>
                  <a:gd name="connsiteX1" fmla="*/ 111920 w 116587"/>
                  <a:gd name="connsiteY1" fmla="*/ 1040607 h 1073057"/>
                  <a:gd name="connsiteX2" fmla="*/ 0 w 116587"/>
                  <a:gd name="connsiteY2" fmla="*/ 1042988 h 1073057"/>
                  <a:gd name="connsiteX3" fmla="*/ 100012 w 116587"/>
                  <a:gd name="connsiteY3" fmla="*/ 1031081 h 1073057"/>
                  <a:gd name="connsiteX4" fmla="*/ 95250 w 116587"/>
                  <a:gd name="connsiteY4" fmla="*/ 0 h 1073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87" h="1073057">
                    <a:moveTo>
                      <a:pt x="95250" y="0"/>
                    </a:moveTo>
                    <a:cubicBezTo>
                      <a:pt x="95250" y="324644"/>
                      <a:pt x="128589" y="715963"/>
                      <a:pt x="111920" y="1040607"/>
                    </a:cubicBezTo>
                    <a:cubicBezTo>
                      <a:pt x="97631" y="1069181"/>
                      <a:pt x="42864" y="1095376"/>
                      <a:pt x="0" y="1042988"/>
                    </a:cubicBezTo>
                    <a:cubicBezTo>
                      <a:pt x="50800" y="1064419"/>
                      <a:pt x="77787" y="1045369"/>
                      <a:pt x="100012" y="1031081"/>
                    </a:cubicBezTo>
                    <a:cubicBezTo>
                      <a:pt x="93661" y="669924"/>
                      <a:pt x="96838" y="363538"/>
                      <a:pt x="9525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Freeform: Shape 39">
                <a:extLst>
                  <a:ext uri="{FF2B5EF4-FFF2-40B4-BE49-F238E27FC236}">
                    <a16:creationId xmlns:a16="http://schemas.microsoft.com/office/drawing/2014/main" id="{04D96DDD-FC7A-476C-A0A4-4387BE0D7561}"/>
                  </a:ext>
                </a:extLst>
              </p:cNvPr>
              <p:cNvSpPr/>
              <p:nvPr/>
            </p:nvSpPr>
            <p:spPr>
              <a:xfrm>
                <a:off x="833501" y="8593927"/>
                <a:ext cx="107157" cy="661987"/>
              </a:xfrm>
              <a:custGeom>
                <a:avLst/>
                <a:gdLst>
                  <a:gd name="connsiteX0" fmla="*/ 0 w 100012"/>
                  <a:gd name="connsiteY0" fmla="*/ 0 h 650081"/>
                  <a:gd name="connsiteX1" fmla="*/ 100012 w 100012"/>
                  <a:gd name="connsiteY1" fmla="*/ 650081 h 650081"/>
                  <a:gd name="connsiteX2" fmla="*/ 0 w 100012"/>
                  <a:gd name="connsiteY2" fmla="*/ 0 h 650081"/>
                  <a:gd name="connsiteX0" fmla="*/ 0 w 100238"/>
                  <a:gd name="connsiteY0" fmla="*/ 0 h 693694"/>
                  <a:gd name="connsiteX1" fmla="*/ 100012 w 100238"/>
                  <a:gd name="connsiteY1" fmla="*/ 650081 h 693694"/>
                  <a:gd name="connsiteX2" fmla="*/ 0 w 100238"/>
                  <a:gd name="connsiteY2" fmla="*/ 0 h 693694"/>
                  <a:gd name="connsiteX0" fmla="*/ 0 w 103330"/>
                  <a:gd name="connsiteY0" fmla="*/ 0 h 693694"/>
                  <a:gd name="connsiteX1" fmla="*/ 100012 w 103330"/>
                  <a:gd name="connsiteY1" fmla="*/ 650081 h 693694"/>
                  <a:gd name="connsiteX2" fmla="*/ 0 w 103330"/>
                  <a:gd name="connsiteY2" fmla="*/ 0 h 693694"/>
                  <a:gd name="connsiteX0" fmla="*/ 10654 w 114476"/>
                  <a:gd name="connsiteY0" fmla="*/ 45096 h 739030"/>
                  <a:gd name="connsiteX1" fmla="*/ 110666 w 114476"/>
                  <a:gd name="connsiteY1" fmla="*/ 695177 h 739030"/>
                  <a:gd name="connsiteX2" fmla="*/ 10654 w 114476"/>
                  <a:gd name="connsiteY2" fmla="*/ 45096 h 739030"/>
                  <a:gd name="connsiteX0" fmla="*/ 6719 w 122701"/>
                  <a:gd name="connsiteY0" fmla="*/ 37374 h 689653"/>
                  <a:gd name="connsiteX1" fmla="*/ 106731 w 122701"/>
                  <a:gd name="connsiteY1" fmla="*/ 687455 h 689653"/>
                  <a:gd name="connsiteX2" fmla="*/ 6719 w 122701"/>
                  <a:gd name="connsiteY2" fmla="*/ 37374 h 689653"/>
                  <a:gd name="connsiteX0" fmla="*/ 12740 w 112752"/>
                  <a:gd name="connsiteY0" fmla="*/ 51374 h 703653"/>
                  <a:gd name="connsiteX1" fmla="*/ 112752 w 112752"/>
                  <a:gd name="connsiteY1" fmla="*/ 701455 h 703653"/>
                  <a:gd name="connsiteX2" fmla="*/ 12740 w 112752"/>
                  <a:gd name="connsiteY2" fmla="*/ 51374 h 703653"/>
                  <a:gd name="connsiteX0" fmla="*/ 12740 w 112752"/>
                  <a:gd name="connsiteY0" fmla="*/ 51374 h 703653"/>
                  <a:gd name="connsiteX1" fmla="*/ 112752 w 112752"/>
                  <a:gd name="connsiteY1" fmla="*/ 701455 h 703653"/>
                  <a:gd name="connsiteX2" fmla="*/ 12740 w 112752"/>
                  <a:gd name="connsiteY2" fmla="*/ 51374 h 703653"/>
                  <a:gd name="connsiteX0" fmla="*/ 25799 w 125811"/>
                  <a:gd name="connsiteY0" fmla="*/ 0 h 652279"/>
                  <a:gd name="connsiteX1" fmla="*/ 125811 w 125811"/>
                  <a:gd name="connsiteY1" fmla="*/ 650081 h 652279"/>
                  <a:gd name="connsiteX2" fmla="*/ 25799 w 125811"/>
                  <a:gd name="connsiteY2" fmla="*/ 0 h 652279"/>
                  <a:gd name="connsiteX0" fmla="*/ 0 w 151512"/>
                  <a:gd name="connsiteY0" fmla="*/ 0 h 652279"/>
                  <a:gd name="connsiteX1" fmla="*/ 100012 w 151512"/>
                  <a:gd name="connsiteY1" fmla="*/ 650081 h 652279"/>
                  <a:gd name="connsiteX2" fmla="*/ 0 w 151512"/>
                  <a:gd name="connsiteY2" fmla="*/ 0 h 652279"/>
                  <a:gd name="connsiteX0" fmla="*/ 19264 w 170776"/>
                  <a:gd name="connsiteY0" fmla="*/ 0 h 652300"/>
                  <a:gd name="connsiteX1" fmla="*/ 119276 w 170776"/>
                  <a:gd name="connsiteY1" fmla="*/ 650081 h 652300"/>
                  <a:gd name="connsiteX2" fmla="*/ 19264 w 170776"/>
                  <a:gd name="connsiteY2" fmla="*/ 0 h 652300"/>
                  <a:gd name="connsiteX0" fmla="*/ 19264 w 220183"/>
                  <a:gd name="connsiteY0" fmla="*/ 0 h 652300"/>
                  <a:gd name="connsiteX1" fmla="*/ 119276 w 220183"/>
                  <a:gd name="connsiteY1" fmla="*/ 650081 h 652300"/>
                  <a:gd name="connsiteX2" fmla="*/ 19264 w 220183"/>
                  <a:gd name="connsiteY2" fmla="*/ 0 h 652300"/>
                  <a:gd name="connsiteX0" fmla="*/ 24763 w 225682"/>
                  <a:gd name="connsiteY0" fmla="*/ 0 h 650081"/>
                  <a:gd name="connsiteX1" fmla="*/ 124775 w 225682"/>
                  <a:gd name="connsiteY1" fmla="*/ 650081 h 650081"/>
                  <a:gd name="connsiteX2" fmla="*/ 24763 w 225682"/>
                  <a:gd name="connsiteY2" fmla="*/ 0 h 650081"/>
                  <a:gd name="connsiteX0" fmla="*/ 24763 w 180325"/>
                  <a:gd name="connsiteY0" fmla="*/ 0 h 650081"/>
                  <a:gd name="connsiteX1" fmla="*/ 124775 w 180325"/>
                  <a:gd name="connsiteY1" fmla="*/ 650081 h 650081"/>
                  <a:gd name="connsiteX2" fmla="*/ 24763 w 180325"/>
                  <a:gd name="connsiteY2" fmla="*/ 0 h 650081"/>
                  <a:gd name="connsiteX0" fmla="*/ 24763 w 189603"/>
                  <a:gd name="connsiteY0" fmla="*/ 0 h 650081"/>
                  <a:gd name="connsiteX1" fmla="*/ 124775 w 189603"/>
                  <a:gd name="connsiteY1" fmla="*/ 650081 h 650081"/>
                  <a:gd name="connsiteX2" fmla="*/ 24763 w 189603"/>
                  <a:gd name="connsiteY2" fmla="*/ 0 h 650081"/>
                  <a:gd name="connsiteX0" fmla="*/ 24763 w 124775"/>
                  <a:gd name="connsiteY0" fmla="*/ 0 h 650081"/>
                  <a:gd name="connsiteX1" fmla="*/ 124775 w 124775"/>
                  <a:gd name="connsiteY1" fmla="*/ 650081 h 650081"/>
                  <a:gd name="connsiteX2" fmla="*/ 24763 w 124775"/>
                  <a:gd name="connsiteY2" fmla="*/ 0 h 650081"/>
                  <a:gd name="connsiteX0" fmla="*/ 24763 w 124775"/>
                  <a:gd name="connsiteY0" fmla="*/ 0 h 650081"/>
                  <a:gd name="connsiteX1" fmla="*/ 124775 w 124775"/>
                  <a:gd name="connsiteY1" fmla="*/ 650081 h 650081"/>
                  <a:gd name="connsiteX2" fmla="*/ 24763 w 124775"/>
                  <a:gd name="connsiteY2" fmla="*/ 0 h 650081"/>
                  <a:gd name="connsiteX0" fmla="*/ 4144 w 104156"/>
                  <a:gd name="connsiteY0" fmla="*/ 0 h 650081"/>
                  <a:gd name="connsiteX1" fmla="*/ 104156 w 104156"/>
                  <a:gd name="connsiteY1" fmla="*/ 650081 h 650081"/>
                  <a:gd name="connsiteX2" fmla="*/ 4144 w 104156"/>
                  <a:gd name="connsiteY2" fmla="*/ 0 h 650081"/>
                  <a:gd name="connsiteX0" fmla="*/ 3258 w 110414"/>
                  <a:gd name="connsiteY0" fmla="*/ 0 h 661987"/>
                  <a:gd name="connsiteX1" fmla="*/ 110414 w 110414"/>
                  <a:gd name="connsiteY1" fmla="*/ 661987 h 661987"/>
                  <a:gd name="connsiteX2" fmla="*/ 3258 w 110414"/>
                  <a:gd name="connsiteY2" fmla="*/ 0 h 661987"/>
                  <a:gd name="connsiteX0" fmla="*/ 30 w 107186"/>
                  <a:gd name="connsiteY0" fmla="*/ 0 h 661987"/>
                  <a:gd name="connsiteX1" fmla="*/ 107186 w 107186"/>
                  <a:gd name="connsiteY1" fmla="*/ 661987 h 661987"/>
                  <a:gd name="connsiteX2" fmla="*/ 30 w 107186"/>
                  <a:gd name="connsiteY2" fmla="*/ 0 h 661987"/>
                  <a:gd name="connsiteX0" fmla="*/ 30 w 107186"/>
                  <a:gd name="connsiteY0" fmla="*/ 0 h 661987"/>
                  <a:gd name="connsiteX1" fmla="*/ 107186 w 107186"/>
                  <a:gd name="connsiteY1" fmla="*/ 661987 h 661987"/>
                  <a:gd name="connsiteX2" fmla="*/ 30 w 107186"/>
                  <a:gd name="connsiteY2" fmla="*/ 0 h 661987"/>
                  <a:gd name="connsiteX0" fmla="*/ 1 w 107157"/>
                  <a:gd name="connsiteY0" fmla="*/ 0 h 661987"/>
                  <a:gd name="connsiteX1" fmla="*/ 107157 w 107157"/>
                  <a:gd name="connsiteY1" fmla="*/ 661987 h 661987"/>
                  <a:gd name="connsiteX2" fmla="*/ 1 w 107157"/>
                  <a:gd name="connsiteY2" fmla="*/ 0 h 661987"/>
                  <a:gd name="connsiteX0" fmla="*/ 1 w 107157"/>
                  <a:gd name="connsiteY0" fmla="*/ 0 h 661987"/>
                  <a:gd name="connsiteX1" fmla="*/ 107157 w 107157"/>
                  <a:gd name="connsiteY1" fmla="*/ 661987 h 661987"/>
                  <a:gd name="connsiteX2" fmla="*/ 1 w 107157"/>
                  <a:gd name="connsiteY2" fmla="*/ 0 h 661987"/>
                  <a:gd name="connsiteX0" fmla="*/ 1 w 107157"/>
                  <a:gd name="connsiteY0" fmla="*/ 0 h 661987"/>
                  <a:gd name="connsiteX1" fmla="*/ 107157 w 107157"/>
                  <a:gd name="connsiteY1" fmla="*/ 661987 h 661987"/>
                  <a:gd name="connsiteX2" fmla="*/ 1 w 107157"/>
                  <a:gd name="connsiteY2" fmla="*/ 0 h 661987"/>
                  <a:gd name="connsiteX0" fmla="*/ 1 w 107157"/>
                  <a:gd name="connsiteY0" fmla="*/ 0 h 661987"/>
                  <a:gd name="connsiteX1" fmla="*/ 107157 w 107157"/>
                  <a:gd name="connsiteY1" fmla="*/ 661987 h 661987"/>
                  <a:gd name="connsiteX2" fmla="*/ 1 w 107157"/>
                  <a:gd name="connsiteY2" fmla="*/ 0 h 661987"/>
                </a:gdLst>
                <a:ahLst/>
                <a:cxnLst>
                  <a:cxn ang="0">
                    <a:pos x="connsiteX0" y="connsiteY0"/>
                  </a:cxn>
                  <a:cxn ang="0">
                    <a:pos x="connsiteX1" y="connsiteY1"/>
                  </a:cxn>
                  <a:cxn ang="0">
                    <a:pos x="connsiteX2" y="connsiteY2"/>
                  </a:cxn>
                </a:cxnLst>
                <a:rect l="l" t="t" r="r" b="b"/>
                <a:pathLst>
                  <a:path w="107157" h="661987">
                    <a:moveTo>
                      <a:pt x="1" y="0"/>
                    </a:moveTo>
                    <a:cubicBezTo>
                      <a:pt x="23816" y="169069"/>
                      <a:pt x="102395" y="553639"/>
                      <a:pt x="107157" y="661987"/>
                    </a:cubicBezTo>
                    <a:cubicBezTo>
                      <a:pt x="59529" y="481012"/>
                      <a:pt x="0" y="111919"/>
                      <a:pt x="1"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7E9F483B-4B19-4B05-B131-579D6E39224C}"/>
                </a:ext>
              </a:extLst>
            </p:cNvPr>
            <p:cNvGrpSpPr/>
            <p:nvPr/>
          </p:nvGrpSpPr>
          <p:grpSpPr>
            <a:xfrm flipH="1">
              <a:off x="3594407" y="5648634"/>
              <a:ext cx="848452" cy="1047648"/>
              <a:chOff x="4467581" y="8456186"/>
              <a:chExt cx="1635919" cy="2019994"/>
            </a:xfrm>
          </p:grpSpPr>
          <p:sp>
            <p:nvSpPr>
              <p:cNvPr id="37" name="Freeform: Shape 36">
                <a:extLst>
                  <a:ext uri="{FF2B5EF4-FFF2-40B4-BE49-F238E27FC236}">
                    <a16:creationId xmlns:a16="http://schemas.microsoft.com/office/drawing/2014/main" id="{8B44D7F8-E471-4696-8197-ED21F12E10DD}"/>
                  </a:ext>
                </a:extLst>
              </p:cNvPr>
              <p:cNvSpPr/>
              <p:nvPr/>
            </p:nvSpPr>
            <p:spPr>
              <a:xfrm>
                <a:off x="4467581" y="8456186"/>
                <a:ext cx="1635919" cy="2019994"/>
              </a:xfrm>
              <a:custGeom>
                <a:avLst/>
                <a:gdLst>
                  <a:gd name="connsiteX0" fmla="*/ 0 w 1619250"/>
                  <a:gd name="connsiteY0" fmla="*/ 1785938 h 2028825"/>
                  <a:gd name="connsiteX1" fmla="*/ 109538 w 1619250"/>
                  <a:gd name="connsiteY1" fmla="*/ 2028825 h 2028825"/>
                  <a:gd name="connsiteX2" fmla="*/ 900113 w 1619250"/>
                  <a:gd name="connsiteY2" fmla="*/ 1881188 h 2028825"/>
                  <a:gd name="connsiteX3" fmla="*/ 1023938 w 1619250"/>
                  <a:gd name="connsiteY3" fmla="*/ 1714500 h 2028825"/>
                  <a:gd name="connsiteX4" fmla="*/ 1404938 w 1619250"/>
                  <a:gd name="connsiteY4" fmla="*/ 1571625 h 2028825"/>
                  <a:gd name="connsiteX5" fmla="*/ 1352550 w 1619250"/>
                  <a:gd name="connsiteY5" fmla="*/ 1200150 h 2028825"/>
                  <a:gd name="connsiteX6" fmla="*/ 1619250 w 1619250"/>
                  <a:gd name="connsiteY6" fmla="*/ 147638 h 2028825"/>
                  <a:gd name="connsiteX7" fmla="*/ 1581150 w 1619250"/>
                  <a:gd name="connsiteY7" fmla="*/ 123825 h 2028825"/>
                  <a:gd name="connsiteX8" fmla="*/ 1552575 w 1619250"/>
                  <a:gd name="connsiteY8" fmla="*/ 242888 h 2028825"/>
                  <a:gd name="connsiteX9" fmla="*/ 1514475 w 1619250"/>
                  <a:gd name="connsiteY9" fmla="*/ 100013 h 2028825"/>
                  <a:gd name="connsiteX10" fmla="*/ 1266825 w 1619250"/>
                  <a:gd name="connsiteY10" fmla="*/ 328613 h 2028825"/>
                  <a:gd name="connsiteX11" fmla="*/ 1204913 w 1619250"/>
                  <a:gd name="connsiteY11" fmla="*/ 0 h 2028825"/>
                  <a:gd name="connsiteX12" fmla="*/ 942975 w 1619250"/>
                  <a:gd name="connsiteY12" fmla="*/ 185738 h 2028825"/>
                  <a:gd name="connsiteX13" fmla="*/ 819150 w 1619250"/>
                  <a:gd name="connsiteY13" fmla="*/ 238125 h 2028825"/>
                  <a:gd name="connsiteX14" fmla="*/ 909638 w 1619250"/>
                  <a:gd name="connsiteY14" fmla="*/ 157163 h 2028825"/>
                  <a:gd name="connsiteX15" fmla="*/ 890588 w 1619250"/>
                  <a:gd name="connsiteY15" fmla="*/ 119063 h 2028825"/>
                  <a:gd name="connsiteX16" fmla="*/ 738188 w 1619250"/>
                  <a:gd name="connsiteY16" fmla="*/ 180975 h 2028825"/>
                  <a:gd name="connsiteX17" fmla="*/ 719138 w 1619250"/>
                  <a:gd name="connsiteY17" fmla="*/ 1119188 h 2028825"/>
                  <a:gd name="connsiteX18" fmla="*/ 928688 w 1619250"/>
                  <a:gd name="connsiteY18" fmla="*/ 1119188 h 2028825"/>
                  <a:gd name="connsiteX19" fmla="*/ 714375 w 1619250"/>
                  <a:gd name="connsiteY19" fmla="*/ 1128713 h 2028825"/>
                  <a:gd name="connsiteX20" fmla="*/ 614363 w 1619250"/>
                  <a:gd name="connsiteY20" fmla="*/ 1228725 h 2028825"/>
                  <a:gd name="connsiteX21" fmla="*/ 957263 w 1619250"/>
                  <a:gd name="connsiteY21" fmla="*/ 1271588 h 2028825"/>
                  <a:gd name="connsiteX22" fmla="*/ 585788 w 1619250"/>
                  <a:gd name="connsiteY22" fmla="*/ 1233488 h 2028825"/>
                  <a:gd name="connsiteX23" fmla="*/ 0 w 1619250"/>
                  <a:gd name="connsiteY23" fmla="*/ 1785938 h 2028825"/>
                  <a:gd name="connsiteX0" fmla="*/ 0 w 1619250"/>
                  <a:gd name="connsiteY0" fmla="*/ 1785938 h 2028825"/>
                  <a:gd name="connsiteX1" fmla="*/ 109538 w 1619250"/>
                  <a:gd name="connsiteY1" fmla="*/ 2028825 h 2028825"/>
                  <a:gd name="connsiteX2" fmla="*/ 900113 w 1619250"/>
                  <a:gd name="connsiteY2" fmla="*/ 1881188 h 2028825"/>
                  <a:gd name="connsiteX3" fmla="*/ 1023938 w 1619250"/>
                  <a:gd name="connsiteY3" fmla="*/ 1714500 h 2028825"/>
                  <a:gd name="connsiteX4" fmla="*/ 1404938 w 1619250"/>
                  <a:gd name="connsiteY4" fmla="*/ 1571625 h 2028825"/>
                  <a:gd name="connsiteX5" fmla="*/ 1352550 w 1619250"/>
                  <a:gd name="connsiteY5" fmla="*/ 1200150 h 2028825"/>
                  <a:gd name="connsiteX6" fmla="*/ 1619250 w 1619250"/>
                  <a:gd name="connsiteY6" fmla="*/ 147638 h 2028825"/>
                  <a:gd name="connsiteX7" fmla="*/ 1581150 w 1619250"/>
                  <a:gd name="connsiteY7" fmla="*/ 123825 h 2028825"/>
                  <a:gd name="connsiteX8" fmla="*/ 1552575 w 1619250"/>
                  <a:gd name="connsiteY8" fmla="*/ 242888 h 2028825"/>
                  <a:gd name="connsiteX9" fmla="*/ 1514475 w 1619250"/>
                  <a:gd name="connsiteY9" fmla="*/ 100013 h 2028825"/>
                  <a:gd name="connsiteX10" fmla="*/ 1266825 w 1619250"/>
                  <a:gd name="connsiteY10" fmla="*/ 328613 h 2028825"/>
                  <a:gd name="connsiteX11" fmla="*/ 1204913 w 1619250"/>
                  <a:gd name="connsiteY11" fmla="*/ 0 h 2028825"/>
                  <a:gd name="connsiteX12" fmla="*/ 942975 w 1619250"/>
                  <a:gd name="connsiteY12" fmla="*/ 185738 h 2028825"/>
                  <a:gd name="connsiteX13" fmla="*/ 819150 w 1619250"/>
                  <a:gd name="connsiteY13" fmla="*/ 238125 h 2028825"/>
                  <a:gd name="connsiteX14" fmla="*/ 909638 w 1619250"/>
                  <a:gd name="connsiteY14" fmla="*/ 157163 h 2028825"/>
                  <a:gd name="connsiteX15" fmla="*/ 890588 w 1619250"/>
                  <a:gd name="connsiteY15" fmla="*/ 119063 h 2028825"/>
                  <a:gd name="connsiteX16" fmla="*/ 738188 w 1619250"/>
                  <a:gd name="connsiteY16" fmla="*/ 180975 h 2028825"/>
                  <a:gd name="connsiteX17" fmla="*/ 719138 w 1619250"/>
                  <a:gd name="connsiteY17" fmla="*/ 1119188 h 2028825"/>
                  <a:gd name="connsiteX18" fmla="*/ 928688 w 1619250"/>
                  <a:gd name="connsiteY18" fmla="*/ 1119188 h 2028825"/>
                  <a:gd name="connsiteX19" fmla="*/ 714375 w 1619250"/>
                  <a:gd name="connsiteY19" fmla="*/ 1128713 h 2028825"/>
                  <a:gd name="connsiteX20" fmla="*/ 614363 w 1619250"/>
                  <a:gd name="connsiteY20" fmla="*/ 1228725 h 2028825"/>
                  <a:gd name="connsiteX21" fmla="*/ 957263 w 1619250"/>
                  <a:gd name="connsiteY21" fmla="*/ 1271588 h 2028825"/>
                  <a:gd name="connsiteX22" fmla="*/ 585788 w 1619250"/>
                  <a:gd name="connsiteY22" fmla="*/ 1233488 h 2028825"/>
                  <a:gd name="connsiteX23" fmla="*/ 0 w 1619250"/>
                  <a:gd name="connsiteY23" fmla="*/ 1785938 h 2028825"/>
                  <a:gd name="connsiteX0" fmla="*/ 0 w 1619250"/>
                  <a:gd name="connsiteY0" fmla="*/ 1785938 h 2028825"/>
                  <a:gd name="connsiteX1" fmla="*/ 109538 w 1619250"/>
                  <a:gd name="connsiteY1" fmla="*/ 2028825 h 2028825"/>
                  <a:gd name="connsiteX2" fmla="*/ 900113 w 1619250"/>
                  <a:gd name="connsiteY2" fmla="*/ 1881188 h 2028825"/>
                  <a:gd name="connsiteX3" fmla="*/ 1023938 w 1619250"/>
                  <a:gd name="connsiteY3" fmla="*/ 1714500 h 2028825"/>
                  <a:gd name="connsiteX4" fmla="*/ 1404938 w 1619250"/>
                  <a:gd name="connsiteY4" fmla="*/ 1571625 h 2028825"/>
                  <a:gd name="connsiteX5" fmla="*/ 1352550 w 1619250"/>
                  <a:gd name="connsiteY5" fmla="*/ 1200150 h 2028825"/>
                  <a:gd name="connsiteX6" fmla="*/ 1619250 w 1619250"/>
                  <a:gd name="connsiteY6" fmla="*/ 147638 h 2028825"/>
                  <a:gd name="connsiteX7" fmla="*/ 1581150 w 1619250"/>
                  <a:gd name="connsiteY7" fmla="*/ 123825 h 2028825"/>
                  <a:gd name="connsiteX8" fmla="*/ 1552575 w 1619250"/>
                  <a:gd name="connsiteY8" fmla="*/ 242888 h 2028825"/>
                  <a:gd name="connsiteX9" fmla="*/ 1514475 w 1619250"/>
                  <a:gd name="connsiteY9" fmla="*/ 100013 h 2028825"/>
                  <a:gd name="connsiteX10" fmla="*/ 1266825 w 1619250"/>
                  <a:gd name="connsiteY10" fmla="*/ 328613 h 2028825"/>
                  <a:gd name="connsiteX11" fmla="*/ 1204913 w 1619250"/>
                  <a:gd name="connsiteY11" fmla="*/ 0 h 2028825"/>
                  <a:gd name="connsiteX12" fmla="*/ 942975 w 1619250"/>
                  <a:gd name="connsiteY12" fmla="*/ 185738 h 2028825"/>
                  <a:gd name="connsiteX13" fmla="*/ 819150 w 1619250"/>
                  <a:gd name="connsiteY13" fmla="*/ 238125 h 2028825"/>
                  <a:gd name="connsiteX14" fmla="*/ 909638 w 1619250"/>
                  <a:gd name="connsiteY14" fmla="*/ 157163 h 2028825"/>
                  <a:gd name="connsiteX15" fmla="*/ 890588 w 1619250"/>
                  <a:gd name="connsiteY15" fmla="*/ 119063 h 2028825"/>
                  <a:gd name="connsiteX16" fmla="*/ 738188 w 1619250"/>
                  <a:gd name="connsiteY16" fmla="*/ 180975 h 2028825"/>
                  <a:gd name="connsiteX17" fmla="*/ 719138 w 1619250"/>
                  <a:gd name="connsiteY17" fmla="*/ 1119188 h 2028825"/>
                  <a:gd name="connsiteX18" fmla="*/ 928688 w 1619250"/>
                  <a:gd name="connsiteY18" fmla="*/ 1119188 h 2028825"/>
                  <a:gd name="connsiteX19" fmla="*/ 714375 w 1619250"/>
                  <a:gd name="connsiteY19" fmla="*/ 1128713 h 2028825"/>
                  <a:gd name="connsiteX20" fmla="*/ 614363 w 1619250"/>
                  <a:gd name="connsiteY20" fmla="*/ 1228725 h 2028825"/>
                  <a:gd name="connsiteX21" fmla="*/ 957263 w 1619250"/>
                  <a:gd name="connsiteY21" fmla="*/ 1271588 h 2028825"/>
                  <a:gd name="connsiteX22" fmla="*/ 585788 w 1619250"/>
                  <a:gd name="connsiteY22" fmla="*/ 1233488 h 2028825"/>
                  <a:gd name="connsiteX23" fmla="*/ 0 w 1619250"/>
                  <a:gd name="connsiteY23" fmla="*/ 1785938 h 2028825"/>
                  <a:gd name="connsiteX0" fmla="*/ 0 w 1619250"/>
                  <a:gd name="connsiteY0" fmla="*/ 1785938 h 2028825"/>
                  <a:gd name="connsiteX1" fmla="*/ 109538 w 1619250"/>
                  <a:gd name="connsiteY1" fmla="*/ 2028825 h 2028825"/>
                  <a:gd name="connsiteX2" fmla="*/ 900113 w 1619250"/>
                  <a:gd name="connsiteY2" fmla="*/ 1881188 h 2028825"/>
                  <a:gd name="connsiteX3" fmla="*/ 1023938 w 1619250"/>
                  <a:gd name="connsiteY3" fmla="*/ 1714500 h 2028825"/>
                  <a:gd name="connsiteX4" fmla="*/ 1404938 w 1619250"/>
                  <a:gd name="connsiteY4" fmla="*/ 1571625 h 2028825"/>
                  <a:gd name="connsiteX5" fmla="*/ 1352550 w 1619250"/>
                  <a:gd name="connsiteY5" fmla="*/ 1200150 h 2028825"/>
                  <a:gd name="connsiteX6" fmla="*/ 1619250 w 1619250"/>
                  <a:gd name="connsiteY6" fmla="*/ 147638 h 2028825"/>
                  <a:gd name="connsiteX7" fmla="*/ 1581150 w 1619250"/>
                  <a:gd name="connsiteY7" fmla="*/ 123825 h 2028825"/>
                  <a:gd name="connsiteX8" fmla="*/ 1552575 w 1619250"/>
                  <a:gd name="connsiteY8" fmla="*/ 242888 h 2028825"/>
                  <a:gd name="connsiteX9" fmla="*/ 1514475 w 1619250"/>
                  <a:gd name="connsiteY9" fmla="*/ 100013 h 2028825"/>
                  <a:gd name="connsiteX10" fmla="*/ 1266825 w 1619250"/>
                  <a:gd name="connsiteY10" fmla="*/ 328613 h 2028825"/>
                  <a:gd name="connsiteX11" fmla="*/ 1204913 w 1619250"/>
                  <a:gd name="connsiteY11" fmla="*/ 0 h 2028825"/>
                  <a:gd name="connsiteX12" fmla="*/ 942975 w 1619250"/>
                  <a:gd name="connsiteY12" fmla="*/ 185738 h 2028825"/>
                  <a:gd name="connsiteX13" fmla="*/ 819150 w 1619250"/>
                  <a:gd name="connsiteY13" fmla="*/ 238125 h 2028825"/>
                  <a:gd name="connsiteX14" fmla="*/ 909638 w 1619250"/>
                  <a:gd name="connsiteY14" fmla="*/ 157163 h 2028825"/>
                  <a:gd name="connsiteX15" fmla="*/ 890588 w 1619250"/>
                  <a:gd name="connsiteY15" fmla="*/ 119063 h 2028825"/>
                  <a:gd name="connsiteX16" fmla="*/ 738188 w 1619250"/>
                  <a:gd name="connsiteY16" fmla="*/ 180975 h 2028825"/>
                  <a:gd name="connsiteX17" fmla="*/ 719138 w 1619250"/>
                  <a:gd name="connsiteY17" fmla="*/ 1119188 h 2028825"/>
                  <a:gd name="connsiteX18" fmla="*/ 928688 w 1619250"/>
                  <a:gd name="connsiteY18" fmla="*/ 1119188 h 2028825"/>
                  <a:gd name="connsiteX19" fmla="*/ 714375 w 1619250"/>
                  <a:gd name="connsiteY19" fmla="*/ 1128713 h 2028825"/>
                  <a:gd name="connsiteX20" fmla="*/ 614363 w 1619250"/>
                  <a:gd name="connsiteY20" fmla="*/ 1228725 h 2028825"/>
                  <a:gd name="connsiteX21" fmla="*/ 957263 w 1619250"/>
                  <a:gd name="connsiteY21" fmla="*/ 1271588 h 2028825"/>
                  <a:gd name="connsiteX22" fmla="*/ 585788 w 1619250"/>
                  <a:gd name="connsiteY22" fmla="*/ 1233488 h 2028825"/>
                  <a:gd name="connsiteX23" fmla="*/ 0 w 1619250"/>
                  <a:gd name="connsiteY23" fmla="*/ 1785938 h 2028825"/>
                  <a:gd name="connsiteX0" fmla="*/ 0 w 1619250"/>
                  <a:gd name="connsiteY0" fmla="*/ 1785938 h 1990725"/>
                  <a:gd name="connsiteX1" fmla="*/ 138113 w 1619250"/>
                  <a:gd name="connsiteY1" fmla="*/ 1990725 h 1990725"/>
                  <a:gd name="connsiteX2" fmla="*/ 900113 w 1619250"/>
                  <a:gd name="connsiteY2" fmla="*/ 1881188 h 1990725"/>
                  <a:gd name="connsiteX3" fmla="*/ 1023938 w 1619250"/>
                  <a:gd name="connsiteY3" fmla="*/ 1714500 h 1990725"/>
                  <a:gd name="connsiteX4" fmla="*/ 1404938 w 1619250"/>
                  <a:gd name="connsiteY4" fmla="*/ 1571625 h 1990725"/>
                  <a:gd name="connsiteX5" fmla="*/ 1352550 w 1619250"/>
                  <a:gd name="connsiteY5" fmla="*/ 1200150 h 1990725"/>
                  <a:gd name="connsiteX6" fmla="*/ 1619250 w 1619250"/>
                  <a:gd name="connsiteY6" fmla="*/ 147638 h 1990725"/>
                  <a:gd name="connsiteX7" fmla="*/ 1581150 w 1619250"/>
                  <a:gd name="connsiteY7" fmla="*/ 123825 h 1990725"/>
                  <a:gd name="connsiteX8" fmla="*/ 1552575 w 1619250"/>
                  <a:gd name="connsiteY8" fmla="*/ 242888 h 1990725"/>
                  <a:gd name="connsiteX9" fmla="*/ 1514475 w 1619250"/>
                  <a:gd name="connsiteY9" fmla="*/ 100013 h 1990725"/>
                  <a:gd name="connsiteX10" fmla="*/ 1266825 w 1619250"/>
                  <a:gd name="connsiteY10" fmla="*/ 328613 h 1990725"/>
                  <a:gd name="connsiteX11" fmla="*/ 1204913 w 1619250"/>
                  <a:gd name="connsiteY11" fmla="*/ 0 h 1990725"/>
                  <a:gd name="connsiteX12" fmla="*/ 942975 w 1619250"/>
                  <a:gd name="connsiteY12" fmla="*/ 185738 h 1990725"/>
                  <a:gd name="connsiteX13" fmla="*/ 819150 w 1619250"/>
                  <a:gd name="connsiteY13" fmla="*/ 238125 h 1990725"/>
                  <a:gd name="connsiteX14" fmla="*/ 909638 w 1619250"/>
                  <a:gd name="connsiteY14" fmla="*/ 157163 h 1990725"/>
                  <a:gd name="connsiteX15" fmla="*/ 890588 w 1619250"/>
                  <a:gd name="connsiteY15" fmla="*/ 119063 h 1990725"/>
                  <a:gd name="connsiteX16" fmla="*/ 738188 w 1619250"/>
                  <a:gd name="connsiteY16" fmla="*/ 180975 h 1990725"/>
                  <a:gd name="connsiteX17" fmla="*/ 719138 w 1619250"/>
                  <a:gd name="connsiteY17" fmla="*/ 1119188 h 1990725"/>
                  <a:gd name="connsiteX18" fmla="*/ 928688 w 1619250"/>
                  <a:gd name="connsiteY18" fmla="*/ 1119188 h 1990725"/>
                  <a:gd name="connsiteX19" fmla="*/ 714375 w 1619250"/>
                  <a:gd name="connsiteY19" fmla="*/ 1128713 h 1990725"/>
                  <a:gd name="connsiteX20" fmla="*/ 614363 w 1619250"/>
                  <a:gd name="connsiteY20" fmla="*/ 1228725 h 1990725"/>
                  <a:gd name="connsiteX21" fmla="*/ 957263 w 1619250"/>
                  <a:gd name="connsiteY21" fmla="*/ 1271588 h 1990725"/>
                  <a:gd name="connsiteX22" fmla="*/ 585788 w 1619250"/>
                  <a:gd name="connsiteY22" fmla="*/ 1233488 h 1990725"/>
                  <a:gd name="connsiteX23" fmla="*/ 0 w 1619250"/>
                  <a:gd name="connsiteY23" fmla="*/ 1785938 h 1990725"/>
                  <a:gd name="connsiteX0" fmla="*/ 0 w 1619250"/>
                  <a:gd name="connsiteY0" fmla="*/ 1785938 h 1990725"/>
                  <a:gd name="connsiteX1" fmla="*/ 138113 w 1619250"/>
                  <a:gd name="connsiteY1" fmla="*/ 1990725 h 1990725"/>
                  <a:gd name="connsiteX2" fmla="*/ 900113 w 1619250"/>
                  <a:gd name="connsiteY2" fmla="*/ 1881188 h 1990725"/>
                  <a:gd name="connsiteX3" fmla="*/ 1023938 w 1619250"/>
                  <a:gd name="connsiteY3" fmla="*/ 1714500 h 1990725"/>
                  <a:gd name="connsiteX4" fmla="*/ 1404938 w 1619250"/>
                  <a:gd name="connsiteY4" fmla="*/ 1571625 h 1990725"/>
                  <a:gd name="connsiteX5" fmla="*/ 1352550 w 1619250"/>
                  <a:gd name="connsiteY5" fmla="*/ 1200150 h 1990725"/>
                  <a:gd name="connsiteX6" fmla="*/ 1619250 w 1619250"/>
                  <a:gd name="connsiteY6" fmla="*/ 147638 h 1990725"/>
                  <a:gd name="connsiteX7" fmla="*/ 1581150 w 1619250"/>
                  <a:gd name="connsiteY7" fmla="*/ 123825 h 1990725"/>
                  <a:gd name="connsiteX8" fmla="*/ 1552575 w 1619250"/>
                  <a:gd name="connsiteY8" fmla="*/ 242888 h 1990725"/>
                  <a:gd name="connsiteX9" fmla="*/ 1514475 w 1619250"/>
                  <a:gd name="connsiteY9" fmla="*/ 100013 h 1990725"/>
                  <a:gd name="connsiteX10" fmla="*/ 1266825 w 1619250"/>
                  <a:gd name="connsiteY10" fmla="*/ 328613 h 1990725"/>
                  <a:gd name="connsiteX11" fmla="*/ 1204913 w 1619250"/>
                  <a:gd name="connsiteY11" fmla="*/ 0 h 1990725"/>
                  <a:gd name="connsiteX12" fmla="*/ 942975 w 1619250"/>
                  <a:gd name="connsiteY12" fmla="*/ 185738 h 1990725"/>
                  <a:gd name="connsiteX13" fmla="*/ 819150 w 1619250"/>
                  <a:gd name="connsiteY13" fmla="*/ 238125 h 1990725"/>
                  <a:gd name="connsiteX14" fmla="*/ 909638 w 1619250"/>
                  <a:gd name="connsiteY14" fmla="*/ 157163 h 1990725"/>
                  <a:gd name="connsiteX15" fmla="*/ 890588 w 1619250"/>
                  <a:gd name="connsiteY15" fmla="*/ 119063 h 1990725"/>
                  <a:gd name="connsiteX16" fmla="*/ 738188 w 1619250"/>
                  <a:gd name="connsiteY16" fmla="*/ 180975 h 1990725"/>
                  <a:gd name="connsiteX17" fmla="*/ 719138 w 1619250"/>
                  <a:gd name="connsiteY17" fmla="*/ 1119188 h 1990725"/>
                  <a:gd name="connsiteX18" fmla="*/ 928688 w 1619250"/>
                  <a:gd name="connsiteY18" fmla="*/ 1119188 h 1990725"/>
                  <a:gd name="connsiteX19" fmla="*/ 714375 w 1619250"/>
                  <a:gd name="connsiteY19" fmla="*/ 1128713 h 1990725"/>
                  <a:gd name="connsiteX20" fmla="*/ 614363 w 1619250"/>
                  <a:gd name="connsiteY20" fmla="*/ 1228725 h 1990725"/>
                  <a:gd name="connsiteX21" fmla="*/ 957263 w 1619250"/>
                  <a:gd name="connsiteY21" fmla="*/ 1271588 h 1990725"/>
                  <a:gd name="connsiteX22" fmla="*/ 585788 w 1619250"/>
                  <a:gd name="connsiteY22" fmla="*/ 1233488 h 1990725"/>
                  <a:gd name="connsiteX23" fmla="*/ 0 w 1619250"/>
                  <a:gd name="connsiteY23" fmla="*/ 1785938 h 1990725"/>
                  <a:gd name="connsiteX0" fmla="*/ 0 w 1619250"/>
                  <a:gd name="connsiteY0" fmla="*/ 1785938 h 1990725"/>
                  <a:gd name="connsiteX1" fmla="*/ 138113 w 1619250"/>
                  <a:gd name="connsiteY1" fmla="*/ 1990725 h 1990725"/>
                  <a:gd name="connsiteX2" fmla="*/ 900113 w 1619250"/>
                  <a:gd name="connsiteY2" fmla="*/ 1881188 h 1990725"/>
                  <a:gd name="connsiteX3" fmla="*/ 1023938 w 1619250"/>
                  <a:gd name="connsiteY3" fmla="*/ 1714500 h 1990725"/>
                  <a:gd name="connsiteX4" fmla="*/ 1404938 w 1619250"/>
                  <a:gd name="connsiteY4" fmla="*/ 1571625 h 1990725"/>
                  <a:gd name="connsiteX5" fmla="*/ 1352550 w 1619250"/>
                  <a:gd name="connsiteY5" fmla="*/ 1200150 h 1990725"/>
                  <a:gd name="connsiteX6" fmla="*/ 1619250 w 1619250"/>
                  <a:gd name="connsiteY6" fmla="*/ 147638 h 1990725"/>
                  <a:gd name="connsiteX7" fmla="*/ 1581150 w 1619250"/>
                  <a:gd name="connsiteY7" fmla="*/ 123825 h 1990725"/>
                  <a:gd name="connsiteX8" fmla="*/ 1552575 w 1619250"/>
                  <a:gd name="connsiteY8" fmla="*/ 242888 h 1990725"/>
                  <a:gd name="connsiteX9" fmla="*/ 1514475 w 1619250"/>
                  <a:gd name="connsiteY9" fmla="*/ 100013 h 1990725"/>
                  <a:gd name="connsiteX10" fmla="*/ 1266825 w 1619250"/>
                  <a:gd name="connsiteY10" fmla="*/ 328613 h 1990725"/>
                  <a:gd name="connsiteX11" fmla="*/ 1204913 w 1619250"/>
                  <a:gd name="connsiteY11" fmla="*/ 0 h 1990725"/>
                  <a:gd name="connsiteX12" fmla="*/ 942975 w 1619250"/>
                  <a:gd name="connsiteY12" fmla="*/ 185738 h 1990725"/>
                  <a:gd name="connsiteX13" fmla="*/ 819150 w 1619250"/>
                  <a:gd name="connsiteY13" fmla="*/ 238125 h 1990725"/>
                  <a:gd name="connsiteX14" fmla="*/ 909638 w 1619250"/>
                  <a:gd name="connsiteY14" fmla="*/ 157163 h 1990725"/>
                  <a:gd name="connsiteX15" fmla="*/ 890588 w 1619250"/>
                  <a:gd name="connsiteY15" fmla="*/ 119063 h 1990725"/>
                  <a:gd name="connsiteX16" fmla="*/ 738188 w 1619250"/>
                  <a:gd name="connsiteY16" fmla="*/ 180975 h 1990725"/>
                  <a:gd name="connsiteX17" fmla="*/ 719138 w 1619250"/>
                  <a:gd name="connsiteY17" fmla="*/ 1119188 h 1990725"/>
                  <a:gd name="connsiteX18" fmla="*/ 928688 w 1619250"/>
                  <a:gd name="connsiteY18" fmla="*/ 1119188 h 1990725"/>
                  <a:gd name="connsiteX19" fmla="*/ 714375 w 1619250"/>
                  <a:gd name="connsiteY19" fmla="*/ 1128713 h 1990725"/>
                  <a:gd name="connsiteX20" fmla="*/ 614363 w 1619250"/>
                  <a:gd name="connsiteY20" fmla="*/ 1228725 h 1990725"/>
                  <a:gd name="connsiteX21" fmla="*/ 957263 w 1619250"/>
                  <a:gd name="connsiteY21" fmla="*/ 1271588 h 1990725"/>
                  <a:gd name="connsiteX22" fmla="*/ 585788 w 1619250"/>
                  <a:gd name="connsiteY22" fmla="*/ 1233488 h 1990725"/>
                  <a:gd name="connsiteX23" fmla="*/ 0 w 1619250"/>
                  <a:gd name="connsiteY23" fmla="*/ 1785938 h 1990725"/>
                  <a:gd name="connsiteX0" fmla="*/ 0 w 1619250"/>
                  <a:gd name="connsiteY0" fmla="*/ 1785938 h 1994860"/>
                  <a:gd name="connsiteX1" fmla="*/ 138113 w 1619250"/>
                  <a:gd name="connsiteY1" fmla="*/ 1990725 h 1994860"/>
                  <a:gd name="connsiteX2" fmla="*/ 900113 w 1619250"/>
                  <a:gd name="connsiteY2" fmla="*/ 1881188 h 1994860"/>
                  <a:gd name="connsiteX3" fmla="*/ 1023938 w 1619250"/>
                  <a:gd name="connsiteY3" fmla="*/ 1714500 h 1994860"/>
                  <a:gd name="connsiteX4" fmla="*/ 1404938 w 1619250"/>
                  <a:gd name="connsiteY4" fmla="*/ 1571625 h 1994860"/>
                  <a:gd name="connsiteX5" fmla="*/ 1352550 w 1619250"/>
                  <a:gd name="connsiteY5" fmla="*/ 1200150 h 1994860"/>
                  <a:gd name="connsiteX6" fmla="*/ 1619250 w 1619250"/>
                  <a:gd name="connsiteY6" fmla="*/ 147638 h 1994860"/>
                  <a:gd name="connsiteX7" fmla="*/ 1581150 w 1619250"/>
                  <a:gd name="connsiteY7" fmla="*/ 123825 h 1994860"/>
                  <a:gd name="connsiteX8" fmla="*/ 1552575 w 1619250"/>
                  <a:gd name="connsiteY8" fmla="*/ 242888 h 1994860"/>
                  <a:gd name="connsiteX9" fmla="*/ 1514475 w 1619250"/>
                  <a:gd name="connsiteY9" fmla="*/ 100013 h 1994860"/>
                  <a:gd name="connsiteX10" fmla="*/ 1266825 w 1619250"/>
                  <a:gd name="connsiteY10" fmla="*/ 328613 h 1994860"/>
                  <a:gd name="connsiteX11" fmla="*/ 1204913 w 1619250"/>
                  <a:gd name="connsiteY11" fmla="*/ 0 h 1994860"/>
                  <a:gd name="connsiteX12" fmla="*/ 942975 w 1619250"/>
                  <a:gd name="connsiteY12" fmla="*/ 185738 h 1994860"/>
                  <a:gd name="connsiteX13" fmla="*/ 819150 w 1619250"/>
                  <a:gd name="connsiteY13" fmla="*/ 238125 h 1994860"/>
                  <a:gd name="connsiteX14" fmla="*/ 909638 w 1619250"/>
                  <a:gd name="connsiteY14" fmla="*/ 157163 h 1994860"/>
                  <a:gd name="connsiteX15" fmla="*/ 890588 w 1619250"/>
                  <a:gd name="connsiteY15" fmla="*/ 119063 h 1994860"/>
                  <a:gd name="connsiteX16" fmla="*/ 738188 w 1619250"/>
                  <a:gd name="connsiteY16" fmla="*/ 180975 h 1994860"/>
                  <a:gd name="connsiteX17" fmla="*/ 719138 w 1619250"/>
                  <a:gd name="connsiteY17" fmla="*/ 1119188 h 1994860"/>
                  <a:gd name="connsiteX18" fmla="*/ 928688 w 1619250"/>
                  <a:gd name="connsiteY18" fmla="*/ 1119188 h 1994860"/>
                  <a:gd name="connsiteX19" fmla="*/ 714375 w 1619250"/>
                  <a:gd name="connsiteY19" fmla="*/ 1128713 h 1994860"/>
                  <a:gd name="connsiteX20" fmla="*/ 614363 w 1619250"/>
                  <a:gd name="connsiteY20" fmla="*/ 1228725 h 1994860"/>
                  <a:gd name="connsiteX21" fmla="*/ 957263 w 1619250"/>
                  <a:gd name="connsiteY21" fmla="*/ 1271588 h 1994860"/>
                  <a:gd name="connsiteX22" fmla="*/ 585788 w 1619250"/>
                  <a:gd name="connsiteY22" fmla="*/ 1233488 h 1994860"/>
                  <a:gd name="connsiteX23" fmla="*/ 0 w 1619250"/>
                  <a:gd name="connsiteY23" fmla="*/ 1785938 h 1994860"/>
                  <a:gd name="connsiteX0" fmla="*/ 0 w 1619250"/>
                  <a:gd name="connsiteY0" fmla="*/ 1785938 h 2003896"/>
                  <a:gd name="connsiteX1" fmla="*/ 138113 w 1619250"/>
                  <a:gd name="connsiteY1" fmla="*/ 1990725 h 2003896"/>
                  <a:gd name="connsiteX2" fmla="*/ 900113 w 1619250"/>
                  <a:gd name="connsiteY2" fmla="*/ 1881188 h 2003896"/>
                  <a:gd name="connsiteX3" fmla="*/ 1023938 w 1619250"/>
                  <a:gd name="connsiteY3" fmla="*/ 1714500 h 2003896"/>
                  <a:gd name="connsiteX4" fmla="*/ 1404938 w 1619250"/>
                  <a:gd name="connsiteY4" fmla="*/ 1571625 h 2003896"/>
                  <a:gd name="connsiteX5" fmla="*/ 1352550 w 1619250"/>
                  <a:gd name="connsiteY5" fmla="*/ 1200150 h 2003896"/>
                  <a:gd name="connsiteX6" fmla="*/ 1619250 w 1619250"/>
                  <a:gd name="connsiteY6" fmla="*/ 147638 h 2003896"/>
                  <a:gd name="connsiteX7" fmla="*/ 1581150 w 1619250"/>
                  <a:gd name="connsiteY7" fmla="*/ 123825 h 2003896"/>
                  <a:gd name="connsiteX8" fmla="*/ 1552575 w 1619250"/>
                  <a:gd name="connsiteY8" fmla="*/ 242888 h 2003896"/>
                  <a:gd name="connsiteX9" fmla="*/ 1514475 w 1619250"/>
                  <a:gd name="connsiteY9" fmla="*/ 100013 h 2003896"/>
                  <a:gd name="connsiteX10" fmla="*/ 1266825 w 1619250"/>
                  <a:gd name="connsiteY10" fmla="*/ 328613 h 2003896"/>
                  <a:gd name="connsiteX11" fmla="*/ 1204913 w 1619250"/>
                  <a:gd name="connsiteY11" fmla="*/ 0 h 2003896"/>
                  <a:gd name="connsiteX12" fmla="*/ 942975 w 1619250"/>
                  <a:gd name="connsiteY12" fmla="*/ 185738 h 2003896"/>
                  <a:gd name="connsiteX13" fmla="*/ 819150 w 1619250"/>
                  <a:gd name="connsiteY13" fmla="*/ 238125 h 2003896"/>
                  <a:gd name="connsiteX14" fmla="*/ 909638 w 1619250"/>
                  <a:gd name="connsiteY14" fmla="*/ 157163 h 2003896"/>
                  <a:gd name="connsiteX15" fmla="*/ 890588 w 1619250"/>
                  <a:gd name="connsiteY15" fmla="*/ 119063 h 2003896"/>
                  <a:gd name="connsiteX16" fmla="*/ 738188 w 1619250"/>
                  <a:gd name="connsiteY16" fmla="*/ 180975 h 2003896"/>
                  <a:gd name="connsiteX17" fmla="*/ 719138 w 1619250"/>
                  <a:gd name="connsiteY17" fmla="*/ 1119188 h 2003896"/>
                  <a:gd name="connsiteX18" fmla="*/ 928688 w 1619250"/>
                  <a:gd name="connsiteY18" fmla="*/ 1119188 h 2003896"/>
                  <a:gd name="connsiteX19" fmla="*/ 714375 w 1619250"/>
                  <a:gd name="connsiteY19" fmla="*/ 1128713 h 2003896"/>
                  <a:gd name="connsiteX20" fmla="*/ 614363 w 1619250"/>
                  <a:gd name="connsiteY20" fmla="*/ 1228725 h 2003896"/>
                  <a:gd name="connsiteX21" fmla="*/ 957263 w 1619250"/>
                  <a:gd name="connsiteY21" fmla="*/ 1271588 h 2003896"/>
                  <a:gd name="connsiteX22" fmla="*/ 585788 w 1619250"/>
                  <a:gd name="connsiteY22" fmla="*/ 1233488 h 2003896"/>
                  <a:gd name="connsiteX23" fmla="*/ 0 w 1619250"/>
                  <a:gd name="connsiteY23" fmla="*/ 1785938 h 2003896"/>
                  <a:gd name="connsiteX0" fmla="*/ 0 w 1619250"/>
                  <a:gd name="connsiteY0" fmla="*/ 1785938 h 1999614"/>
                  <a:gd name="connsiteX1" fmla="*/ 138113 w 1619250"/>
                  <a:gd name="connsiteY1" fmla="*/ 1990725 h 1999614"/>
                  <a:gd name="connsiteX2" fmla="*/ 895351 w 1619250"/>
                  <a:gd name="connsiteY2" fmla="*/ 1800226 h 1999614"/>
                  <a:gd name="connsiteX3" fmla="*/ 1023938 w 1619250"/>
                  <a:gd name="connsiteY3" fmla="*/ 1714500 h 1999614"/>
                  <a:gd name="connsiteX4" fmla="*/ 1404938 w 1619250"/>
                  <a:gd name="connsiteY4" fmla="*/ 1571625 h 1999614"/>
                  <a:gd name="connsiteX5" fmla="*/ 1352550 w 1619250"/>
                  <a:gd name="connsiteY5" fmla="*/ 1200150 h 1999614"/>
                  <a:gd name="connsiteX6" fmla="*/ 1619250 w 1619250"/>
                  <a:gd name="connsiteY6" fmla="*/ 147638 h 1999614"/>
                  <a:gd name="connsiteX7" fmla="*/ 1581150 w 1619250"/>
                  <a:gd name="connsiteY7" fmla="*/ 123825 h 1999614"/>
                  <a:gd name="connsiteX8" fmla="*/ 1552575 w 1619250"/>
                  <a:gd name="connsiteY8" fmla="*/ 242888 h 1999614"/>
                  <a:gd name="connsiteX9" fmla="*/ 1514475 w 1619250"/>
                  <a:gd name="connsiteY9" fmla="*/ 100013 h 1999614"/>
                  <a:gd name="connsiteX10" fmla="*/ 1266825 w 1619250"/>
                  <a:gd name="connsiteY10" fmla="*/ 328613 h 1999614"/>
                  <a:gd name="connsiteX11" fmla="*/ 1204913 w 1619250"/>
                  <a:gd name="connsiteY11" fmla="*/ 0 h 1999614"/>
                  <a:gd name="connsiteX12" fmla="*/ 942975 w 1619250"/>
                  <a:gd name="connsiteY12" fmla="*/ 185738 h 1999614"/>
                  <a:gd name="connsiteX13" fmla="*/ 819150 w 1619250"/>
                  <a:gd name="connsiteY13" fmla="*/ 238125 h 1999614"/>
                  <a:gd name="connsiteX14" fmla="*/ 909638 w 1619250"/>
                  <a:gd name="connsiteY14" fmla="*/ 157163 h 1999614"/>
                  <a:gd name="connsiteX15" fmla="*/ 890588 w 1619250"/>
                  <a:gd name="connsiteY15" fmla="*/ 119063 h 1999614"/>
                  <a:gd name="connsiteX16" fmla="*/ 738188 w 1619250"/>
                  <a:gd name="connsiteY16" fmla="*/ 180975 h 1999614"/>
                  <a:gd name="connsiteX17" fmla="*/ 719138 w 1619250"/>
                  <a:gd name="connsiteY17" fmla="*/ 1119188 h 1999614"/>
                  <a:gd name="connsiteX18" fmla="*/ 928688 w 1619250"/>
                  <a:gd name="connsiteY18" fmla="*/ 1119188 h 1999614"/>
                  <a:gd name="connsiteX19" fmla="*/ 714375 w 1619250"/>
                  <a:gd name="connsiteY19" fmla="*/ 1128713 h 1999614"/>
                  <a:gd name="connsiteX20" fmla="*/ 614363 w 1619250"/>
                  <a:gd name="connsiteY20" fmla="*/ 1228725 h 1999614"/>
                  <a:gd name="connsiteX21" fmla="*/ 957263 w 1619250"/>
                  <a:gd name="connsiteY21" fmla="*/ 1271588 h 1999614"/>
                  <a:gd name="connsiteX22" fmla="*/ 585788 w 1619250"/>
                  <a:gd name="connsiteY22" fmla="*/ 1233488 h 1999614"/>
                  <a:gd name="connsiteX23" fmla="*/ 0 w 1619250"/>
                  <a:gd name="connsiteY23" fmla="*/ 1785938 h 1999614"/>
                  <a:gd name="connsiteX0" fmla="*/ 0 w 1619250"/>
                  <a:gd name="connsiteY0" fmla="*/ 1785938 h 2013066"/>
                  <a:gd name="connsiteX1" fmla="*/ 138113 w 1619250"/>
                  <a:gd name="connsiteY1" fmla="*/ 1990725 h 2013066"/>
                  <a:gd name="connsiteX2" fmla="*/ 895351 w 1619250"/>
                  <a:gd name="connsiteY2" fmla="*/ 1800226 h 2013066"/>
                  <a:gd name="connsiteX3" fmla="*/ 1023938 w 1619250"/>
                  <a:gd name="connsiteY3" fmla="*/ 1714500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023938 w 1619250"/>
                  <a:gd name="connsiteY3" fmla="*/ 1714500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023938 w 1619250"/>
                  <a:gd name="connsiteY3" fmla="*/ 1700212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971551 w 1619250"/>
                  <a:gd name="connsiteY3" fmla="*/ 1628775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023938 w 1619250"/>
                  <a:gd name="connsiteY3" fmla="*/ 1681162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95463 h 2022591"/>
                  <a:gd name="connsiteX1" fmla="*/ 138113 w 1619250"/>
                  <a:gd name="connsiteY1" fmla="*/ 2000250 h 2022591"/>
                  <a:gd name="connsiteX2" fmla="*/ 895351 w 1619250"/>
                  <a:gd name="connsiteY2" fmla="*/ 1809751 h 2022591"/>
                  <a:gd name="connsiteX3" fmla="*/ 1119188 w 1619250"/>
                  <a:gd name="connsiteY3" fmla="*/ 1662112 h 2022591"/>
                  <a:gd name="connsiteX4" fmla="*/ 1419226 w 1619250"/>
                  <a:gd name="connsiteY4" fmla="*/ 1576387 h 2022591"/>
                  <a:gd name="connsiteX5" fmla="*/ 1352550 w 1619250"/>
                  <a:gd name="connsiteY5" fmla="*/ 1209675 h 2022591"/>
                  <a:gd name="connsiteX6" fmla="*/ 1619250 w 1619250"/>
                  <a:gd name="connsiteY6" fmla="*/ 157163 h 2022591"/>
                  <a:gd name="connsiteX7" fmla="*/ 1581150 w 1619250"/>
                  <a:gd name="connsiteY7" fmla="*/ 133350 h 2022591"/>
                  <a:gd name="connsiteX8" fmla="*/ 1552575 w 1619250"/>
                  <a:gd name="connsiteY8" fmla="*/ 252413 h 2022591"/>
                  <a:gd name="connsiteX9" fmla="*/ 1514475 w 1619250"/>
                  <a:gd name="connsiteY9" fmla="*/ 109538 h 2022591"/>
                  <a:gd name="connsiteX10" fmla="*/ 1266825 w 1619250"/>
                  <a:gd name="connsiteY10" fmla="*/ 338138 h 2022591"/>
                  <a:gd name="connsiteX11" fmla="*/ 1209675 w 1619250"/>
                  <a:gd name="connsiteY11" fmla="*/ 0 h 2022591"/>
                  <a:gd name="connsiteX12" fmla="*/ 942975 w 1619250"/>
                  <a:gd name="connsiteY12" fmla="*/ 195263 h 2022591"/>
                  <a:gd name="connsiteX13" fmla="*/ 819150 w 1619250"/>
                  <a:gd name="connsiteY13" fmla="*/ 247650 h 2022591"/>
                  <a:gd name="connsiteX14" fmla="*/ 909638 w 1619250"/>
                  <a:gd name="connsiteY14" fmla="*/ 166688 h 2022591"/>
                  <a:gd name="connsiteX15" fmla="*/ 890588 w 1619250"/>
                  <a:gd name="connsiteY15" fmla="*/ 128588 h 2022591"/>
                  <a:gd name="connsiteX16" fmla="*/ 738188 w 1619250"/>
                  <a:gd name="connsiteY16" fmla="*/ 190500 h 2022591"/>
                  <a:gd name="connsiteX17" fmla="*/ 719138 w 1619250"/>
                  <a:gd name="connsiteY17" fmla="*/ 1128713 h 2022591"/>
                  <a:gd name="connsiteX18" fmla="*/ 928688 w 1619250"/>
                  <a:gd name="connsiteY18" fmla="*/ 1128713 h 2022591"/>
                  <a:gd name="connsiteX19" fmla="*/ 714375 w 1619250"/>
                  <a:gd name="connsiteY19" fmla="*/ 1138238 h 2022591"/>
                  <a:gd name="connsiteX20" fmla="*/ 614363 w 1619250"/>
                  <a:gd name="connsiteY20" fmla="*/ 1238250 h 2022591"/>
                  <a:gd name="connsiteX21" fmla="*/ 957263 w 1619250"/>
                  <a:gd name="connsiteY21" fmla="*/ 1281113 h 2022591"/>
                  <a:gd name="connsiteX22" fmla="*/ 585788 w 1619250"/>
                  <a:gd name="connsiteY22" fmla="*/ 1243013 h 2022591"/>
                  <a:gd name="connsiteX23" fmla="*/ 0 w 1619250"/>
                  <a:gd name="connsiteY23" fmla="*/ 1795463 h 2022591"/>
                  <a:gd name="connsiteX0" fmla="*/ 0 w 1619250"/>
                  <a:gd name="connsiteY0" fmla="*/ 1795916 h 2023044"/>
                  <a:gd name="connsiteX1" fmla="*/ 138113 w 1619250"/>
                  <a:gd name="connsiteY1" fmla="*/ 2000703 h 2023044"/>
                  <a:gd name="connsiteX2" fmla="*/ 895351 w 1619250"/>
                  <a:gd name="connsiteY2" fmla="*/ 1810204 h 2023044"/>
                  <a:gd name="connsiteX3" fmla="*/ 1119188 w 1619250"/>
                  <a:gd name="connsiteY3" fmla="*/ 1662565 h 2023044"/>
                  <a:gd name="connsiteX4" fmla="*/ 1419226 w 1619250"/>
                  <a:gd name="connsiteY4" fmla="*/ 1576840 h 2023044"/>
                  <a:gd name="connsiteX5" fmla="*/ 1352550 w 1619250"/>
                  <a:gd name="connsiteY5" fmla="*/ 1210128 h 2023044"/>
                  <a:gd name="connsiteX6" fmla="*/ 1619250 w 1619250"/>
                  <a:gd name="connsiteY6" fmla="*/ 157616 h 2023044"/>
                  <a:gd name="connsiteX7" fmla="*/ 1581150 w 1619250"/>
                  <a:gd name="connsiteY7" fmla="*/ 133803 h 2023044"/>
                  <a:gd name="connsiteX8" fmla="*/ 1552575 w 1619250"/>
                  <a:gd name="connsiteY8" fmla="*/ 252866 h 2023044"/>
                  <a:gd name="connsiteX9" fmla="*/ 1514475 w 1619250"/>
                  <a:gd name="connsiteY9" fmla="*/ 109991 h 2023044"/>
                  <a:gd name="connsiteX10" fmla="*/ 1266825 w 1619250"/>
                  <a:gd name="connsiteY10" fmla="*/ 338591 h 2023044"/>
                  <a:gd name="connsiteX11" fmla="*/ 1209675 w 1619250"/>
                  <a:gd name="connsiteY11" fmla="*/ 453 h 2023044"/>
                  <a:gd name="connsiteX12" fmla="*/ 942975 w 1619250"/>
                  <a:gd name="connsiteY12" fmla="*/ 195716 h 2023044"/>
                  <a:gd name="connsiteX13" fmla="*/ 819150 w 1619250"/>
                  <a:gd name="connsiteY13" fmla="*/ 248103 h 2023044"/>
                  <a:gd name="connsiteX14" fmla="*/ 909638 w 1619250"/>
                  <a:gd name="connsiteY14" fmla="*/ 167141 h 2023044"/>
                  <a:gd name="connsiteX15" fmla="*/ 890588 w 1619250"/>
                  <a:gd name="connsiteY15" fmla="*/ 129041 h 2023044"/>
                  <a:gd name="connsiteX16" fmla="*/ 738188 w 1619250"/>
                  <a:gd name="connsiteY16" fmla="*/ 190953 h 2023044"/>
                  <a:gd name="connsiteX17" fmla="*/ 719138 w 1619250"/>
                  <a:gd name="connsiteY17" fmla="*/ 1129166 h 2023044"/>
                  <a:gd name="connsiteX18" fmla="*/ 928688 w 1619250"/>
                  <a:gd name="connsiteY18" fmla="*/ 1129166 h 2023044"/>
                  <a:gd name="connsiteX19" fmla="*/ 714375 w 1619250"/>
                  <a:gd name="connsiteY19" fmla="*/ 1138691 h 2023044"/>
                  <a:gd name="connsiteX20" fmla="*/ 614363 w 1619250"/>
                  <a:gd name="connsiteY20" fmla="*/ 1238703 h 2023044"/>
                  <a:gd name="connsiteX21" fmla="*/ 957263 w 1619250"/>
                  <a:gd name="connsiteY21" fmla="*/ 1281566 h 2023044"/>
                  <a:gd name="connsiteX22" fmla="*/ 585788 w 1619250"/>
                  <a:gd name="connsiteY22" fmla="*/ 1243466 h 2023044"/>
                  <a:gd name="connsiteX23" fmla="*/ 0 w 1619250"/>
                  <a:gd name="connsiteY23" fmla="*/ 1795916 h 2023044"/>
                  <a:gd name="connsiteX0" fmla="*/ 0 w 1619250"/>
                  <a:gd name="connsiteY0" fmla="*/ 1776933 h 2004061"/>
                  <a:gd name="connsiteX1" fmla="*/ 138113 w 1619250"/>
                  <a:gd name="connsiteY1" fmla="*/ 1981720 h 2004061"/>
                  <a:gd name="connsiteX2" fmla="*/ 895351 w 1619250"/>
                  <a:gd name="connsiteY2" fmla="*/ 1791221 h 2004061"/>
                  <a:gd name="connsiteX3" fmla="*/ 1119188 w 1619250"/>
                  <a:gd name="connsiteY3" fmla="*/ 1643582 h 2004061"/>
                  <a:gd name="connsiteX4" fmla="*/ 1419226 w 1619250"/>
                  <a:gd name="connsiteY4" fmla="*/ 1557857 h 2004061"/>
                  <a:gd name="connsiteX5" fmla="*/ 1352550 w 1619250"/>
                  <a:gd name="connsiteY5" fmla="*/ 1191145 h 2004061"/>
                  <a:gd name="connsiteX6" fmla="*/ 1619250 w 1619250"/>
                  <a:gd name="connsiteY6" fmla="*/ 138633 h 2004061"/>
                  <a:gd name="connsiteX7" fmla="*/ 1581150 w 1619250"/>
                  <a:gd name="connsiteY7" fmla="*/ 114820 h 2004061"/>
                  <a:gd name="connsiteX8" fmla="*/ 1552575 w 1619250"/>
                  <a:gd name="connsiteY8" fmla="*/ 233883 h 2004061"/>
                  <a:gd name="connsiteX9" fmla="*/ 1514475 w 1619250"/>
                  <a:gd name="connsiteY9" fmla="*/ 91008 h 2004061"/>
                  <a:gd name="connsiteX10" fmla="*/ 1266825 w 1619250"/>
                  <a:gd name="connsiteY10" fmla="*/ 319608 h 2004061"/>
                  <a:gd name="connsiteX11" fmla="*/ 1219200 w 1619250"/>
                  <a:gd name="connsiteY11" fmla="*/ 520 h 2004061"/>
                  <a:gd name="connsiteX12" fmla="*/ 942975 w 1619250"/>
                  <a:gd name="connsiteY12" fmla="*/ 176733 h 2004061"/>
                  <a:gd name="connsiteX13" fmla="*/ 819150 w 1619250"/>
                  <a:gd name="connsiteY13" fmla="*/ 229120 h 2004061"/>
                  <a:gd name="connsiteX14" fmla="*/ 909638 w 1619250"/>
                  <a:gd name="connsiteY14" fmla="*/ 148158 h 2004061"/>
                  <a:gd name="connsiteX15" fmla="*/ 890588 w 1619250"/>
                  <a:gd name="connsiteY15" fmla="*/ 110058 h 2004061"/>
                  <a:gd name="connsiteX16" fmla="*/ 738188 w 1619250"/>
                  <a:gd name="connsiteY16" fmla="*/ 171970 h 2004061"/>
                  <a:gd name="connsiteX17" fmla="*/ 719138 w 1619250"/>
                  <a:gd name="connsiteY17" fmla="*/ 1110183 h 2004061"/>
                  <a:gd name="connsiteX18" fmla="*/ 928688 w 1619250"/>
                  <a:gd name="connsiteY18" fmla="*/ 1110183 h 2004061"/>
                  <a:gd name="connsiteX19" fmla="*/ 714375 w 1619250"/>
                  <a:gd name="connsiteY19" fmla="*/ 1119708 h 2004061"/>
                  <a:gd name="connsiteX20" fmla="*/ 614363 w 1619250"/>
                  <a:gd name="connsiteY20" fmla="*/ 1219720 h 2004061"/>
                  <a:gd name="connsiteX21" fmla="*/ 957263 w 1619250"/>
                  <a:gd name="connsiteY21" fmla="*/ 1262583 h 2004061"/>
                  <a:gd name="connsiteX22" fmla="*/ 585788 w 1619250"/>
                  <a:gd name="connsiteY22" fmla="*/ 1224483 h 2004061"/>
                  <a:gd name="connsiteX23" fmla="*/ 0 w 1619250"/>
                  <a:gd name="connsiteY23" fmla="*/ 1776933 h 2004061"/>
                  <a:gd name="connsiteX0" fmla="*/ 0 w 1619250"/>
                  <a:gd name="connsiteY0" fmla="*/ 1776933 h 2004061"/>
                  <a:gd name="connsiteX1" fmla="*/ 138113 w 1619250"/>
                  <a:gd name="connsiteY1" fmla="*/ 1981720 h 2004061"/>
                  <a:gd name="connsiteX2" fmla="*/ 895351 w 1619250"/>
                  <a:gd name="connsiteY2" fmla="*/ 1791221 h 2004061"/>
                  <a:gd name="connsiteX3" fmla="*/ 1119188 w 1619250"/>
                  <a:gd name="connsiteY3" fmla="*/ 1643582 h 2004061"/>
                  <a:gd name="connsiteX4" fmla="*/ 1419226 w 1619250"/>
                  <a:gd name="connsiteY4" fmla="*/ 1557857 h 2004061"/>
                  <a:gd name="connsiteX5" fmla="*/ 1352550 w 1619250"/>
                  <a:gd name="connsiteY5" fmla="*/ 1191145 h 2004061"/>
                  <a:gd name="connsiteX6" fmla="*/ 1619250 w 1619250"/>
                  <a:gd name="connsiteY6" fmla="*/ 138633 h 2004061"/>
                  <a:gd name="connsiteX7" fmla="*/ 1581150 w 1619250"/>
                  <a:gd name="connsiteY7" fmla="*/ 114820 h 2004061"/>
                  <a:gd name="connsiteX8" fmla="*/ 1552575 w 1619250"/>
                  <a:gd name="connsiteY8" fmla="*/ 233883 h 2004061"/>
                  <a:gd name="connsiteX9" fmla="*/ 1514475 w 1619250"/>
                  <a:gd name="connsiteY9" fmla="*/ 91008 h 2004061"/>
                  <a:gd name="connsiteX10" fmla="*/ 1266825 w 1619250"/>
                  <a:gd name="connsiteY10" fmla="*/ 319608 h 2004061"/>
                  <a:gd name="connsiteX11" fmla="*/ 1219200 w 1619250"/>
                  <a:gd name="connsiteY11" fmla="*/ 520 h 2004061"/>
                  <a:gd name="connsiteX12" fmla="*/ 942975 w 1619250"/>
                  <a:gd name="connsiteY12" fmla="*/ 176733 h 2004061"/>
                  <a:gd name="connsiteX13" fmla="*/ 819150 w 1619250"/>
                  <a:gd name="connsiteY13" fmla="*/ 229120 h 2004061"/>
                  <a:gd name="connsiteX14" fmla="*/ 909638 w 1619250"/>
                  <a:gd name="connsiteY14" fmla="*/ 148158 h 2004061"/>
                  <a:gd name="connsiteX15" fmla="*/ 890588 w 1619250"/>
                  <a:gd name="connsiteY15" fmla="*/ 110058 h 2004061"/>
                  <a:gd name="connsiteX16" fmla="*/ 738188 w 1619250"/>
                  <a:gd name="connsiteY16" fmla="*/ 171970 h 2004061"/>
                  <a:gd name="connsiteX17" fmla="*/ 719138 w 1619250"/>
                  <a:gd name="connsiteY17" fmla="*/ 1110183 h 2004061"/>
                  <a:gd name="connsiteX18" fmla="*/ 928688 w 1619250"/>
                  <a:gd name="connsiteY18" fmla="*/ 1110183 h 2004061"/>
                  <a:gd name="connsiteX19" fmla="*/ 714375 w 1619250"/>
                  <a:gd name="connsiteY19" fmla="*/ 1119708 h 2004061"/>
                  <a:gd name="connsiteX20" fmla="*/ 614363 w 1619250"/>
                  <a:gd name="connsiteY20" fmla="*/ 1219720 h 2004061"/>
                  <a:gd name="connsiteX21" fmla="*/ 957263 w 1619250"/>
                  <a:gd name="connsiteY21" fmla="*/ 1262583 h 2004061"/>
                  <a:gd name="connsiteX22" fmla="*/ 585788 w 1619250"/>
                  <a:gd name="connsiteY22" fmla="*/ 1224483 h 2004061"/>
                  <a:gd name="connsiteX23" fmla="*/ 0 w 1619250"/>
                  <a:gd name="connsiteY23" fmla="*/ 1776933 h 2004061"/>
                  <a:gd name="connsiteX0" fmla="*/ 0 w 1619250"/>
                  <a:gd name="connsiteY0" fmla="*/ 1792517 h 2019645"/>
                  <a:gd name="connsiteX1" fmla="*/ 138113 w 1619250"/>
                  <a:gd name="connsiteY1" fmla="*/ 1997304 h 2019645"/>
                  <a:gd name="connsiteX2" fmla="*/ 895351 w 1619250"/>
                  <a:gd name="connsiteY2" fmla="*/ 1806805 h 2019645"/>
                  <a:gd name="connsiteX3" fmla="*/ 1119188 w 1619250"/>
                  <a:gd name="connsiteY3" fmla="*/ 1659166 h 2019645"/>
                  <a:gd name="connsiteX4" fmla="*/ 1419226 w 1619250"/>
                  <a:gd name="connsiteY4" fmla="*/ 1573441 h 2019645"/>
                  <a:gd name="connsiteX5" fmla="*/ 1352550 w 1619250"/>
                  <a:gd name="connsiteY5" fmla="*/ 1206729 h 2019645"/>
                  <a:gd name="connsiteX6" fmla="*/ 1619250 w 1619250"/>
                  <a:gd name="connsiteY6" fmla="*/ 154217 h 2019645"/>
                  <a:gd name="connsiteX7" fmla="*/ 1581150 w 1619250"/>
                  <a:gd name="connsiteY7" fmla="*/ 130404 h 2019645"/>
                  <a:gd name="connsiteX8" fmla="*/ 1552575 w 1619250"/>
                  <a:gd name="connsiteY8" fmla="*/ 249467 h 2019645"/>
                  <a:gd name="connsiteX9" fmla="*/ 1514475 w 1619250"/>
                  <a:gd name="connsiteY9" fmla="*/ 106592 h 2019645"/>
                  <a:gd name="connsiteX10" fmla="*/ 1266825 w 1619250"/>
                  <a:gd name="connsiteY10" fmla="*/ 335192 h 2019645"/>
                  <a:gd name="connsiteX11" fmla="*/ 1219200 w 1619250"/>
                  <a:gd name="connsiteY11" fmla="*/ 16104 h 2019645"/>
                  <a:gd name="connsiteX12" fmla="*/ 942975 w 1619250"/>
                  <a:gd name="connsiteY12" fmla="*/ 192317 h 2019645"/>
                  <a:gd name="connsiteX13" fmla="*/ 819150 w 1619250"/>
                  <a:gd name="connsiteY13" fmla="*/ 244704 h 2019645"/>
                  <a:gd name="connsiteX14" fmla="*/ 909638 w 1619250"/>
                  <a:gd name="connsiteY14" fmla="*/ 163742 h 2019645"/>
                  <a:gd name="connsiteX15" fmla="*/ 890588 w 1619250"/>
                  <a:gd name="connsiteY15" fmla="*/ 125642 h 2019645"/>
                  <a:gd name="connsiteX16" fmla="*/ 738188 w 1619250"/>
                  <a:gd name="connsiteY16" fmla="*/ 187554 h 2019645"/>
                  <a:gd name="connsiteX17" fmla="*/ 719138 w 1619250"/>
                  <a:gd name="connsiteY17" fmla="*/ 1125767 h 2019645"/>
                  <a:gd name="connsiteX18" fmla="*/ 928688 w 1619250"/>
                  <a:gd name="connsiteY18" fmla="*/ 1125767 h 2019645"/>
                  <a:gd name="connsiteX19" fmla="*/ 714375 w 1619250"/>
                  <a:gd name="connsiteY19" fmla="*/ 1135292 h 2019645"/>
                  <a:gd name="connsiteX20" fmla="*/ 614363 w 1619250"/>
                  <a:gd name="connsiteY20" fmla="*/ 1235304 h 2019645"/>
                  <a:gd name="connsiteX21" fmla="*/ 957263 w 1619250"/>
                  <a:gd name="connsiteY21" fmla="*/ 1278167 h 2019645"/>
                  <a:gd name="connsiteX22" fmla="*/ 585788 w 1619250"/>
                  <a:gd name="connsiteY22" fmla="*/ 1240067 h 2019645"/>
                  <a:gd name="connsiteX23" fmla="*/ 0 w 1619250"/>
                  <a:gd name="connsiteY23" fmla="*/ 1792517 h 2019645"/>
                  <a:gd name="connsiteX0" fmla="*/ 0 w 1619250"/>
                  <a:gd name="connsiteY0" fmla="*/ 1792517 h 2019645"/>
                  <a:gd name="connsiteX1" fmla="*/ 138113 w 1619250"/>
                  <a:gd name="connsiteY1" fmla="*/ 1997304 h 2019645"/>
                  <a:gd name="connsiteX2" fmla="*/ 895351 w 1619250"/>
                  <a:gd name="connsiteY2" fmla="*/ 1806805 h 2019645"/>
                  <a:gd name="connsiteX3" fmla="*/ 1119188 w 1619250"/>
                  <a:gd name="connsiteY3" fmla="*/ 1659166 h 2019645"/>
                  <a:gd name="connsiteX4" fmla="*/ 1419226 w 1619250"/>
                  <a:gd name="connsiteY4" fmla="*/ 1573441 h 2019645"/>
                  <a:gd name="connsiteX5" fmla="*/ 1352550 w 1619250"/>
                  <a:gd name="connsiteY5" fmla="*/ 1206729 h 2019645"/>
                  <a:gd name="connsiteX6" fmla="*/ 1619250 w 1619250"/>
                  <a:gd name="connsiteY6" fmla="*/ 154217 h 2019645"/>
                  <a:gd name="connsiteX7" fmla="*/ 1581150 w 1619250"/>
                  <a:gd name="connsiteY7" fmla="*/ 130404 h 2019645"/>
                  <a:gd name="connsiteX8" fmla="*/ 1552575 w 1619250"/>
                  <a:gd name="connsiteY8" fmla="*/ 249467 h 2019645"/>
                  <a:gd name="connsiteX9" fmla="*/ 1514475 w 1619250"/>
                  <a:gd name="connsiteY9" fmla="*/ 106592 h 2019645"/>
                  <a:gd name="connsiteX10" fmla="*/ 1266825 w 1619250"/>
                  <a:gd name="connsiteY10" fmla="*/ 335192 h 2019645"/>
                  <a:gd name="connsiteX11" fmla="*/ 1219200 w 1619250"/>
                  <a:gd name="connsiteY11" fmla="*/ 16104 h 2019645"/>
                  <a:gd name="connsiteX12" fmla="*/ 942975 w 1619250"/>
                  <a:gd name="connsiteY12" fmla="*/ 192317 h 2019645"/>
                  <a:gd name="connsiteX13" fmla="*/ 819150 w 1619250"/>
                  <a:gd name="connsiteY13" fmla="*/ 244704 h 2019645"/>
                  <a:gd name="connsiteX14" fmla="*/ 909638 w 1619250"/>
                  <a:gd name="connsiteY14" fmla="*/ 163742 h 2019645"/>
                  <a:gd name="connsiteX15" fmla="*/ 890588 w 1619250"/>
                  <a:gd name="connsiteY15" fmla="*/ 125642 h 2019645"/>
                  <a:gd name="connsiteX16" fmla="*/ 738188 w 1619250"/>
                  <a:gd name="connsiteY16" fmla="*/ 187554 h 2019645"/>
                  <a:gd name="connsiteX17" fmla="*/ 719138 w 1619250"/>
                  <a:gd name="connsiteY17" fmla="*/ 1125767 h 2019645"/>
                  <a:gd name="connsiteX18" fmla="*/ 928688 w 1619250"/>
                  <a:gd name="connsiteY18" fmla="*/ 1125767 h 2019645"/>
                  <a:gd name="connsiteX19" fmla="*/ 714375 w 1619250"/>
                  <a:gd name="connsiteY19" fmla="*/ 1135292 h 2019645"/>
                  <a:gd name="connsiteX20" fmla="*/ 614363 w 1619250"/>
                  <a:gd name="connsiteY20" fmla="*/ 1235304 h 2019645"/>
                  <a:gd name="connsiteX21" fmla="*/ 957263 w 1619250"/>
                  <a:gd name="connsiteY21" fmla="*/ 1278167 h 2019645"/>
                  <a:gd name="connsiteX22" fmla="*/ 585788 w 1619250"/>
                  <a:gd name="connsiteY22" fmla="*/ 1240067 h 2019645"/>
                  <a:gd name="connsiteX23" fmla="*/ 0 w 1619250"/>
                  <a:gd name="connsiteY23" fmla="*/ 1792517 h 2019645"/>
                  <a:gd name="connsiteX0" fmla="*/ 0 w 1619250"/>
                  <a:gd name="connsiteY0" fmla="*/ 1793885 h 2021013"/>
                  <a:gd name="connsiteX1" fmla="*/ 138113 w 1619250"/>
                  <a:gd name="connsiteY1" fmla="*/ 1998672 h 2021013"/>
                  <a:gd name="connsiteX2" fmla="*/ 895351 w 1619250"/>
                  <a:gd name="connsiteY2" fmla="*/ 1808173 h 2021013"/>
                  <a:gd name="connsiteX3" fmla="*/ 1119188 w 1619250"/>
                  <a:gd name="connsiteY3" fmla="*/ 1660534 h 2021013"/>
                  <a:gd name="connsiteX4" fmla="*/ 1419226 w 1619250"/>
                  <a:gd name="connsiteY4" fmla="*/ 1574809 h 2021013"/>
                  <a:gd name="connsiteX5" fmla="*/ 1352550 w 1619250"/>
                  <a:gd name="connsiteY5" fmla="*/ 1208097 h 2021013"/>
                  <a:gd name="connsiteX6" fmla="*/ 1619250 w 1619250"/>
                  <a:gd name="connsiteY6" fmla="*/ 155585 h 2021013"/>
                  <a:gd name="connsiteX7" fmla="*/ 1581150 w 1619250"/>
                  <a:gd name="connsiteY7" fmla="*/ 131772 h 2021013"/>
                  <a:gd name="connsiteX8" fmla="*/ 1552575 w 1619250"/>
                  <a:gd name="connsiteY8" fmla="*/ 250835 h 2021013"/>
                  <a:gd name="connsiteX9" fmla="*/ 1514475 w 1619250"/>
                  <a:gd name="connsiteY9" fmla="*/ 107960 h 2021013"/>
                  <a:gd name="connsiteX10" fmla="*/ 1266825 w 1619250"/>
                  <a:gd name="connsiteY10" fmla="*/ 336560 h 2021013"/>
                  <a:gd name="connsiteX11" fmla="*/ 1219200 w 1619250"/>
                  <a:gd name="connsiteY11" fmla="*/ 17472 h 2021013"/>
                  <a:gd name="connsiteX12" fmla="*/ 942975 w 1619250"/>
                  <a:gd name="connsiteY12" fmla="*/ 174635 h 2021013"/>
                  <a:gd name="connsiteX13" fmla="*/ 819150 w 1619250"/>
                  <a:gd name="connsiteY13" fmla="*/ 246072 h 2021013"/>
                  <a:gd name="connsiteX14" fmla="*/ 909638 w 1619250"/>
                  <a:gd name="connsiteY14" fmla="*/ 165110 h 2021013"/>
                  <a:gd name="connsiteX15" fmla="*/ 890588 w 1619250"/>
                  <a:gd name="connsiteY15" fmla="*/ 127010 h 2021013"/>
                  <a:gd name="connsiteX16" fmla="*/ 738188 w 1619250"/>
                  <a:gd name="connsiteY16" fmla="*/ 188922 h 2021013"/>
                  <a:gd name="connsiteX17" fmla="*/ 719138 w 1619250"/>
                  <a:gd name="connsiteY17" fmla="*/ 1127135 h 2021013"/>
                  <a:gd name="connsiteX18" fmla="*/ 928688 w 1619250"/>
                  <a:gd name="connsiteY18" fmla="*/ 1127135 h 2021013"/>
                  <a:gd name="connsiteX19" fmla="*/ 714375 w 1619250"/>
                  <a:gd name="connsiteY19" fmla="*/ 1136660 h 2021013"/>
                  <a:gd name="connsiteX20" fmla="*/ 614363 w 1619250"/>
                  <a:gd name="connsiteY20" fmla="*/ 1236672 h 2021013"/>
                  <a:gd name="connsiteX21" fmla="*/ 957263 w 1619250"/>
                  <a:gd name="connsiteY21" fmla="*/ 1279535 h 2021013"/>
                  <a:gd name="connsiteX22" fmla="*/ 585788 w 1619250"/>
                  <a:gd name="connsiteY22" fmla="*/ 1241435 h 2021013"/>
                  <a:gd name="connsiteX23" fmla="*/ 0 w 1619250"/>
                  <a:gd name="connsiteY23" fmla="*/ 1793885 h 2021013"/>
                  <a:gd name="connsiteX0" fmla="*/ 0 w 1619250"/>
                  <a:gd name="connsiteY0" fmla="*/ 1793885 h 2021013"/>
                  <a:gd name="connsiteX1" fmla="*/ 138113 w 1619250"/>
                  <a:gd name="connsiteY1" fmla="*/ 1998672 h 2021013"/>
                  <a:gd name="connsiteX2" fmla="*/ 895351 w 1619250"/>
                  <a:gd name="connsiteY2" fmla="*/ 1808173 h 2021013"/>
                  <a:gd name="connsiteX3" fmla="*/ 1119188 w 1619250"/>
                  <a:gd name="connsiteY3" fmla="*/ 1660534 h 2021013"/>
                  <a:gd name="connsiteX4" fmla="*/ 1419226 w 1619250"/>
                  <a:gd name="connsiteY4" fmla="*/ 1574809 h 2021013"/>
                  <a:gd name="connsiteX5" fmla="*/ 1352550 w 1619250"/>
                  <a:gd name="connsiteY5" fmla="*/ 1208097 h 2021013"/>
                  <a:gd name="connsiteX6" fmla="*/ 1619250 w 1619250"/>
                  <a:gd name="connsiteY6" fmla="*/ 155585 h 2021013"/>
                  <a:gd name="connsiteX7" fmla="*/ 1581150 w 1619250"/>
                  <a:gd name="connsiteY7" fmla="*/ 131772 h 2021013"/>
                  <a:gd name="connsiteX8" fmla="*/ 1552575 w 1619250"/>
                  <a:gd name="connsiteY8" fmla="*/ 250835 h 2021013"/>
                  <a:gd name="connsiteX9" fmla="*/ 1514475 w 1619250"/>
                  <a:gd name="connsiteY9" fmla="*/ 107960 h 2021013"/>
                  <a:gd name="connsiteX10" fmla="*/ 1266825 w 1619250"/>
                  <a:gd name="connsiteY10" fmla="*/ 336560 h 2021013"/>
                  <a:gd name="connsiteX11" fmla="*/ 1219200 w 1619250"/>
                  <a:gd name="connsiteY11" fmla="*/ 17472 h 2021013"/>
                  <a:gd name="connsiteX12" fmla="*/ 942975 w 1619250"/>
                  <a:gd name="connsiteY12" fmla="*/ 174635 h 2021013"/>
                  <a:gd name="connsiteX13" fmla="*/ 819150 w 1619250"/>
                  <a:gd name="connsiteY13" fmla="*/ 246072 h 2021013"/>
                  <a:gd name="connsiteX14" fmla="*/ 909638 w 1619250"/>
                  <a:gd name="connsiteY14" fmla="*/ 165110 h 2021013"/>
                  <a:gd name="connsiteX15" fmla="*/ 890588 w 1619250"/>
                  <a:gd name="connsiteY15" fmla="*/ 127010 h 2021013"/>
                  <a:gd name="connsiteX16" fmla="*/ 738188 w 1619250"/>
                  <a:gd name="connsiteY16" fmla="*/ 188922 h 2021013"/>
                  <a:gd name="connsiteX17" fmla="*/ 719138 w 1619250"/>
                  <a:gd name="connsiteY17" fmla="*/ 1127135 h 2021013"/>
                  <a:gd name="connsiteX18" fmla="*/ 928688 w 1619250"/>
                  <a:gd name="connsiteY18" fmla="*/ 1127135 h 2021013"/>
                  <a:gd name="connsiteX19" fmla="*/ 714375 w 1619250"/>
                  <a:gd name="connsiteY19" fmla="*/ 1136660 h 2021013"/>
                  <a:gd name="connsiteX20" fmla="*/ 614363 w 1619250"/>
                  <a:gd name="connsiteY20" fmla="*/ 1236672 h 2021013"/>
                  <a:gd name="connsiteX21" fmla="*/ 957263 w 1619250"/>
                  <a:gd name="connsiteY21" fmla="*/ 1279535 h 2021013"/>
                  <a:gd name="connsiteX22" fmla="*/ 585788 w 1619250"/>
                  <a:gd name="connsiteY22" fmla="*/ 1241435 h 2021013"/>
                  <a:gd name="connsiteX23" fmla="*/ 0 w 1619250"/>
                  <a:gd name="connsiteY23" fmla="*/ 1793885 h 2021013"/>
                  <a:gd name="connsiteX0" fmla="*/ 0 w 1619250"/>
                  <a:gd name="connsiteY0" fmla="*/ 1786037 h 2013165"/>
                  <a:gd name="connsiteX1" fmla="*/ 138113 w 1619250"/>
                  <a:gd name="connsiteY1" fmla="*/ 1990824 h 2013165"/>
                  <a:gd name="connsiteX2" fmla="*/ 895351 w 1619250"/>
                  <a:gd name="connsiteY2" fmla="*/ 1800325 h 2013165"/>
                  <a:gd name="connsiteX3" fmla="*/ 1119188 w 1619250"/>
                  <a:gd name="connsiteY3" fmla="*/ 1652686 h 2013165"/>
                  <a:gd name="connsiteX4" fmla="*/ 1419226 w 1619250"/>
                  <a:gd name="connsiteY4" fmla="*/ 1566961 h 2013165"/>
                  <a:gd name="connsiteX5" fmla="*/ 1352550 w 1619250"/>
                  <a:gd name="connsiteY5" fmla="*/ 1200249 h 2013165"/>
                  <a:gd name="connsiteX6" fmla="*/ 1619250 w 1619250"/>
                  <a:gd name="connsiteY6" fmla="*/ 147737 h 2013165"/>
                  <a:gd name="connsiteX7" fmla="*/ 1581150 w 1619250"/>
                  <a:gd name="connsiteY7" fmla="*/ 123924 h 2013165"/>
                  <a:gd name="connsiteX8" fmla="*/ 1552575 w 1619250"/>
                  <a:gd name="connsiteY8" fmla="*/ 242987 h 2013165"/>
                  <a:gd name="connsiteX9" fmla="*/ 1514475 w 1619250"/>
                  <a:gd name="connsiteY9" fmla="*/ 100112 h 2013165"/>
                  <a:gd name="connsiteX10" fmla="*/ 1266825 w 1619250"/>
                  <a:gd name="connsiteY10" fmla="*/ 328712 h 2013165"/>
                  <a:gd name="connsiteX11" fmla="*/ 1219200 w 1619250"/>
                  <a:gd name="connsiteY11" fmla="*/ 9624 h 2013165"/>
                  <a:gd name="connsiteX12" fmla="*/ 942975 w 1619250"/>
                  <a:gd name="connsiteY12" fmla="*/ 347762 h 2013165"/>
                  <a:gd name="connsiteX13" fmla="*/ 819150 w 1619250"/>
                  <a:gd name="connsiteY13" fmla="*/ 238224 h 2013165"/>
                  <a:gd name="connsiteX14" fmla="*/ 909638 w 1619250"/>
                  <a:gd name="connsiteY14" fmla="*/ 157262 h 2013165"/>
                  <a:gd name="connsiteX15" fmla="*/ 890588 w 1619250"/>
                  <a:gd name="connsiteY15" fmla="*/ 119162 h 2013165"/>
                  <a:gd name="connsiteX16" fmla="*/ 738188 w 1619250"/>
                  <a:gd name="connsiteY16" fmla="*/ 181074 h 2013165"/>
                  <a:gd name="connsiteX17" fmla="*/ 719138 w 1619250"/>
                  <a:gd name="connsiteY17" fmla="*/ 1119287 h 2013165"/>
                  <a:gd name="connsiteX18" fmla="*/ 928688 w 1619250"/>
                  <a:gd name="connsiteY18" fmla="*/ 1119287 h 2013165"/>
                  <a:gd name="connsiteX19" fmla="*/ 714375 w 1619250"/>
                  <a:gd name="connsiteY19" fmla="*/ 1128812 h 2013165"/>
                  <a:gd name="connsiteX20" fmla="*/ 614363 w 1619250"/>
                  <a:gd name="connsiteY20" fmla="*/ 1228824 h 2013165"/>
                  <a:gd name="connsiteX21" fmla="*/ 957263 w 1619250"/>
                  <a:gd name="connsiteY21" fmla="*/ 1271687 h 2013165"/>
                  <a:gd name="connsiteX22" fmla="*/ 585788 w 1619250"/>
                  <a:gd name="connsiteY22" fmla="*/ 1233587 h 2013165"/>
                  <a:gd name="connsiteX23" fmla="*/ 0 w 1619250"/>
                  <a:gd name="connsiteY23" fmla="*/ 1786037 h 2013165"/>
                  <a:gd name="connsiteX0" fmla="*/ 0 w 1619250"/>
                  <a:gd name="connsiteY0" fmla="*/ 1786037 h 2013165"/>
                  <a:gd name="connsiteX1" fmla="*/ 138113 w 1619250"/>
                  <a:gd name="connsiteY1" fmla="*/ 1990824 h 2013165"/>
                  <a:gd name="connsiteX2" fmla="*/ 895351 w 1619250"/>
                  <a:gd name="connsiteY2" fmla="*/ 1800325 h 2013165"/>
                  <a:gd name="connsiteX3" fmla="*/ 1119188 w 1619250"/>
                  <a:gd name="connsiteY3" fmla="*/ 1652686 h 2013165"/>
                  <a:gd name="connsiteX4" fmla="*/ 1419226 w 1619250"/>
                  <a:gd name="connsiteY4" fmla="*/ 1566961 h 2013165"/>
                  <a:gd name="connsiteX5" fmla="*/ 1352550 w 1619250"/>
                  <a:gd name="connsiteY5" fmla="*/ 1200249 h 2013165"/>
                  <a:gd name="connsiteX6" fmla="*/ 1619250 w 1619250"/>
                  <a:gd name="connsiteY6" fmla="*/ 147737 h 2013165"/>
                  <a:gd name="connsiteX7" fmla="*/ 1581150 w 1619250"/>
                  <a:gd name="connsiteY7" fmla="*/ 123924 h 2013165"/>
                  <a:gd name="connsiteX8" fmla="*/ 1552575 w 1619250"/>
                  <a:gd name="connsiteY8" fmla="*/ 242987 h 2013165"/>
                  <a:gd name="connsiteX9" fmla="*/ 1514475 w 1619250"/>
                  <a:gd name="connsiteY9" fmla="*/ 100112 h 2013165"/>
                  <a:gd name="connsiteX10" fmla="*/ 1266825 w 1619250"/>
                  <a:gd name="connsiteY10" fmla="*/ 328712 h 2013165"/>
                  <a:gd name="connsiteX11" fmla="*/ 1219200 w 1619250"/>
                  <a:gd name="connsiteY11" fmla="*/ 9624 h 2013165"/>
                  <a:gd name="connsiteX12" fmla="*/ 942975 w 1619250"/>
                  <a:gd name="connsiteY12" fmla="*/ 347762 h 2013165"/>
                  <a:gd name="connsiteX13" fmla="*/ 957263 w 1619250"/>
                  <a:gd name="connsiteY13" fmla="*/ 357287 h 2013165"/>
                  <a:gd name="connsiteX14" fmla="*/ 819150 w 1619250"/>
                  <a:gd name="connsiteY14" fmla="*/ 238224 h 2013165"/>
                  <a:gd name="connsiteX15" fmla="*/ 909638 w 1619250"/>
                  <a:gd name="connsiteY15" fmla="*/ 157262 h 2013165"/>
                  <a:gd name="connsiteX16" fmla="*/ 890588 w 1619250"/>
                  <a:gd name="connsiteY16" fmla="*/ 119162 h 2013165"/>
                  <a:gd name="connsiteX17" fmla="*/ 738188 w 1619250"/>
                  <a:gd name="connsiteY17" fmla="*/ 181074 h 2013165"/>
                  <a:gd name="connsiteX18" fmla="*/ 719138 w 1619250"/>
                  <a:gd name="connsiteY18" fmla="*/ 1119287 h 2013165"/>
                  <a:gd name="connsiteX19" fmla="*/ 928688 w 1619250"/>
                  <a:gd name="connsiteY19" fmla="*/ 1119287 h 2013165"/>
                  <a:gd name="connsiteX20" fmla="*/ 714375 w 1619250"/>
                  <a:gd name="connsiteY20" fmla="*/ 1128812 h 2013165"/>
                  <a:gd name="connsiteX21" fmla="*/ 614363 w 1619250"/>
                  <a:gd name="connsiteY21" fmla="*/ 1228824 h 2013165"/>
                  <a:gd name="connsiteX22" fmla="*/ 957263 w 1619250"/>
                  <a:gd name="connsiteY22" fmla="*/ 1271687 h 2013165"/>
                  <a:gd name="connsiteX23" fmla="*/ 585788 w 1619250"/>
                  <a:gd name="connsiteY23" fmla="*/ 1233587 h 2013165"/>
                  <a:gd name="connsiteX24" fmla="*/ 0 w 1619250"/>
                  <a:gd name="connsiteY24" fmla="*/ 1786037 h 2013165"/>
                  <a:gd name="connsiteX0" fmla="*/ 0 w 1619250"/>
                  <a:gd name="connsiteY0" fmla="*/ 1786037 h 2013165"/>
                  <a:gd name="connsiteX1" fmla="*/ 138113 w 1619250"/>
                  <a:gd name="connsiteY1" fmla="*/ 1990824 h 2013165"/>
                  <a:gd name="connsiteX2" fmla="*/ 895351 w 1619250"/>
                  <a:gd name="connsiteY2" fmla="*/ 1800325 h 2013165"/>
                  <a:gd name="connsiteX3" fmla="*/ 1119188 w 1619250"/>
                  <a:gd name="connsiteY3" fmla="*/ 1652686 h 2013165"/>
                  <a:gd name="connsiteX4" fmla="*/ 1419226 w 1619250"/>
                  <a:gd name="connsiteY4" fmla="*/ 1566961 h 2013165"/>
                  <a:gd name="connsiteX5" fmla="*/ 1352550 w 1619250"/>
                  <a:gd name="connsiteY5" fmla="*/ 1200249 h 2013165"/>
                  <a:gd name="connsiteX6" fmla="*/ 1619250 w 1619250"/>
                  <a:gd name="connsiteY6" fmla="*/ 147737 h 2013165"/>
                  <a:gd name="connsiteX7" fmla="*/ 1581150 w 1619250"/>
                  <a:gd name="connsiteY7" fmla="*/ 123924 h 2013165"/>
                  <a:gd name="connsiteX8" fmla="*/ 1552575 w 1619250"/>
                  <a:gd name="connsiteY8" fmla="*/ 242987 h 2013165"/>
                  <a:gd name="connsiteX9" fmla="*/ 1514475 w 1619250"/>
                  <a:gd name="connsiteY9" fmla="*/ 100112 h 2013165"/>
                  <a:gd name="connsiteX10" fmla="*/ 1266825 w 1619250"/>
                  <a:gd name="connsiteY10" fmla="*/ 328712 h 2013165"/>
                  <a:gd name="connsiteX11" fmla="*/ 1219200 w 1619250"/>
                  <a:gd name="connsiteY11" fmla="*/ 9624 h 2013165"/>
                  <a:gd name="connsiteX12" fmla="*/ 942975 w 1619250"/>
                  <a:gd name="connsiteY12" fmla="*/ 347762 h 2013165"/>
                  <a:gd name="connsiteX13" fmla="*/ 819150 w 1619250"/>
                  <a:gd name="connsiteY13" fmla="*/ 238224 h 2013165"/>
                  <a:gd name="connsiteX14" fmla="*/ 909638 w 1619250"/>
                  <a:gd name="connsiteY14" fmla="*/ 157262 h 2013165"/>
                  <a:gd name="connsiteX15" fmla="*/ 890588 w 1619250"/>
                  <a:gd name="connsiteY15" fmla="*/ 119162 h 2013165"/>
                  <a:gd name="connsiteX16" fmla="*/ 738188 w 1619250"/>
                  <a:gd name="connsiteY16" fmla="*/ 181074 h 2013165"/>
                  <a:gd name="connsiteX17" fmla="*/ 719138 w 1619250"/>
                  <a:gd name="connsiteY17" fmla="*/ 1119287 h 2013165"/>
                  <a:gd name="connsiteX18" fmla="*/ 928688 w 1619250"/>
                  <a:gd name="connsiteY18" fmla="*/ 1119287 h 2013165"/>
                  <a:gd name="connsiteX19" fmla="*/ 714375 w 1619250"/>
                  <a:gd name="connsiteY19" fmla="*/ 1128812 h 2013165"/>
                  <a:gd name="connsiteX20" fmla="*/ 614363 w 1619250"/>
                  <a:gd name="connsiteY20" fmla="*/ 1228824 h 2013165"/>
                  <a:gd name="connsiteX21" fmla="*/ 957263 w 1619250"/>
                  <a:gd name="connsiteY21" fmla="*/ 1271687 h 2013165"/>
                  <a:gd name="connsiteX22" fmla="*/ 585788 w 1619250"/>
                  <a:gd name="connsiteY22" fmla="*/ 1233587 h 2013165"/>
                  <a:gd name="connsiteX23" fmla="*/ 0 w 1619250"/>
                  <a:gd name="connsiteY23" fmla="*/ 1786037 h 2013165"/>
                  <a:gd name="connsiteX0" fmla="*/ 0 w 1619250"/>
                  <a:gd name="connsiteY0" fmla="*/ 1777157 h 2004285"/>
                  <a:gd name="connsiteX1" fmla="*/ 138113 w 1619250"/>
                  <a:gd name="connsiteY1" fmla="*/ 1981944 h 2004285"/>
                  <a:gd name="connsiteX2" fmla="*/ 895351 w 1619250"/>
                  <a:gd name="connsiteY2" fmla="*/ 1791445 h 2004285"/>
                  <a:gd name="connsiteX3" fmla="*/ 1119188 w 1619250"/>
                  <a:gd name="connsiteY3" fmla="*/ 1643806 h 2004285"/>
                  <a:gd name="connsiteX4" fmla="*/ 1419226 w 1619250"/>
                  <a:gd name="connsiteY4" fmla="*/ 1558081 h 2004285"/>
                  <a:gd name="connsiteX5" fmla="*/ 1352550 w 1619250"/>
                  <a:gd name="connsiteY5" fmla="*/ 1191369 h 2004285"/>
                  <a:gd name="connsiteX6" fmla="*/ 1619250 w 1619250"/>
                  <a:gd name="connsiteY6" fmla="*/ 138857 h 2004285"/>
                  <a:gd name="connsiteX7" fmla="*/ 1581150 w 1619250"/>
                  <a:gd name="connsiteY7" fmla="*/ 115044 h 2004285"/>
                  <a:gd name="connsiteX8" fmla="*/ 1552575 w 1619250"/>
                  <a:gd name="connsiteY8" fmla="*/ 234107 h 2004285"/>
                  <a:gd name="connsiteX9" fmla="*/ 1514475 w 1619250"/>
                  <a:gd name="connsiteY9" fmla="*/ 91232 h 2004285"/>
                  <a:gd name="connsiteX10" fmla="*/ 1266825 w 1619250"/>
                  <a:gd name="connsiteY10" fmla="*/ 319832 h 2004285"/>
                  <a:gd name="connsiteX11" fmla="*/ 1219200 w 1619250"/>
                  <a:gd name="connsiteY11" fmla="*/ 744 h 2004285"/>
                  <a:gd name="connsiteX12" fmla="*/ 819150 w 1619250"/>
                  <a:gd name="connsiteY12" fmla="*/ 229344 h 2004285"/>
                  <a:gd name="connsiteX13" fmla="*/ 909638 w 1619250"/>
                  <a:gd name="connsiteY13" fmla="*/ 148382 h 2004285"/>
                  <a:gd name="connsiteX14" fmla="*/ 890588 w 1619250"/>
                  <a:gd name="connsiteY14" fmla="*/ 110282 h 2004285"/>
                  <a:gd name="connsiteX15" fmla="*/ 738188 w 1619250"/>
                  <a:gd name="connsiteY15" fmla="*/ 172194 h 2004285"/>
                  <a:gd name="connsiteX16" fmla="*/ 719138 w 1619250"/>
                  <a:gd name="connsiteY16" fmla="*/ 1110407 h 2004285"/>
                  <a:gd name="connsiteX17" fmla="*/ 928688 w 1619250"/>
                  <a:gd name="connsiteY17" fmla="*/ 1110407 h 2004285"/>
                  <a:gd name="connsiteX18" fmla="*/ 714375 w 1619250"/>
                  <a:gd name="connsiteY18" fmla="*/ 1119932 h 2004285"/>
                  <a:gd name="connsiteX19" fmla="*/ 614363 w 1619250"/>
                  <a:gd name="connsiteY19" fmla="*/ 1219944 h 2004285"/>
                  <a:gd name="connsiteX20" fmla="*/ 957263 w 1619250"/>
                  <a:gd name="connsiteY20" fmla="*/ 1262807 h 2004285"/>
                  <a:gd name="connsiteX21" fmla="*/ 585788 w 1619250"/>
                  <a:gd name="connsiteY21" fmla="*/ 1224707 h 2004285"/>
                  <a:gd name="connsiteX22" fmla="*/ 0 w 1619250"/>
                  <a:gd name="connsiteY22" fmla="*/ 1777157 h 2004285"/>
                  <a:gd name="connsiteX0" fmla="*/ 0 w 1619250"/>
                  <a:gd name="connsiteY0" fmla="*/ 1795311 h 2022439"/>
                  <a:gd name="connsiteX1" fmla="*/ 138113 w 1619250"/>
                  <a:gd name="connsiteY1" fmla="*/ 2000098 h 2022439"/>
                  <a:gd name="connsiteX2" fmla="*/ 895351 w 1619250"/>
                  <a:gd name="connsiteY2" fmla="*/ 1809599 h 2022439"/>
                  <a:gd name="connsiteX3" fmla="*/ 1119188 w 1619250"/>
                  <a:gd name="connsiteY3" fmla="*/ 1661960 h 2022439"/>
                  <a:gd name="connsiteX4" fmla="*/ 1419226 w 1619250"/>
                  <a:gd name="connsiteY4" fmla="*/ 1576235 h 2022439"/>
                  <a:gd name="connsiteX5" fmla="*/ 1352550 w 1619250"/>
                  <a:gd name="connsiteY5" fmla="*/ 1209523 h 2022439"/>
                  <a:gd name="connsiteX6" fmla="*/ 1619250 w 1619250"/>
                  <a:gd name="connsiteY6" fmla="*/ 157011 h 2022439"/>
                  <a:gd name="connsiteX7" fmla="*/ 1581150 w 1619250"/>
                  <a:gd name="connsiteY7" fmla="*/ 133198 h 2022439"/>
                  <a:gd name="connsiteX8" fmla="*/ 1552575 w 1619250"/>
                  <a:gd name="connsiteY8" fmla="*/ 252261 h 2022439"/>
                  <a:gd name="connsiteX9" fmla="*/ 1514475 w 1619250"/>
                  <a:gd name="connsiteY9" fmla="*/ 109386 h 2022439"/>
                  <a:gd name="connsiteX10" fmla="*/ 1266825 w 1619250"/>
                  <a:gd name="connsiteY10" fmla="*/ 337986 h 2022439"/>
                  <a:gd name="connsiteX11" fmla="*/ 1219200 w 1619250"/>
                  <a:gd name="connsiteY11" fmla="*/ 18898 h 2022439"/>
                  <a:gd name="connsiteX12" fmla="*/ 819150 w 1619250"/>
                  <a:gd name="connsiteY12" fmla="*/ 247498 h 2022439"/>
                  <a:gd name="connsiteX13" fmla="*/ 909638 w 1619250"/>
                  <a:gd name="connsiteY13" fmla="*/ 166536 h 2022439"/>
                  <a:gd name="connsiteX14" fmla="*/ 890588 w 1619250"/>
                  <a:gd name="connsiteY14" fmla="*/ 128436 h 2022439"/>
                  <a:gd name="connsiteX15" fmla="*/ 738188 w 1619250"/>
                  <a:gd name="connsiteY15" fmla="*/ 190348 h 2022439"/>
                  <a:gd name="connsiteX16" fmla="*/ 719138 w 1619250"/>
                  <a:gd name="connsiteY16" fmla="*/ 1128561 h 2022439"/>
                  <a:gd name="connsiteX17" fmla="*/ 928688 w 1619250"/>
                  <a:gd name="connsiteY17" fmla="*/ 1128561 h 2022439"/>
                  <a:gd name="connsiteX18" fmla="*/ 714375 w 1619250"/>
                  <a:gd name="connsiteY18" fmla="*/ 1138086 h 2022439"/>
                  <a:gd name="connsiteX19" fmla="*/ 614363 w 1619250"/>
                  <a:gd name="connsiteY19" fmla="*/ 1238098 h 2022439"/>
                  <a:gd name="connsiteX20" fmla="*/ 957263 w 1619250"/>
                  <a:gd name="connsiteY20" fmla="*/ 1280961 h 2022439"/>
                  <a:gd name="connsiteX21" fmla="*/ 585788 w 1619250"/>
                  <a:gd name="connsiteY21" fmla="*/ 1242861 h 2022439"/>
                  <a:gd name="connsiteX22" fmla="*/ 0 w 1619250"/>
                  <a:gd name="connsiteY22" fmla="*/ 1795311 h 2022439"/>
                  <a:gd name="connsiteX0" fmla="*/ 0 w 1619250"/>
                  <a:gd name="connsiteY0" fmla="*/ 1792181 h 2019309"/>
                  <a:gd name="connsiteX1" fmla="*/ 138113 w 1619250"/>
                  <a:gd name="connsiteY1" fmla="*/ 1996968 h 2019309"/>
                  <a:gd name="connsiteX2" fmla="*/ 895351 w 1619250"/>
                  <a:gd name="connsiteY2" fmla="*/ 1806469 h 2019309"/>
                  <a:gd name="connsiteX3" fmla="*/ 1119188 w 1619250"/>
                  <a:gd name="connsiteY3" fmla="*/ 1658830 h 2019309"/>
                  <a:gd name="connsiteX4" fmla="*/ 1419226 w 1619250"/>
                  <a:gd name="connsiteY4" fmla="*/ 1573105 h 2019309"/>
                  <a:gd name="connsiteX5" fmla="*/ 1352550 w 1619250"/>
                  <a:gd name="connsiteY5" fmla="*/ 1206393 h 2019309"/>
                  <a:gd name="connsiteX6" fmla="*/ 1619250 w 1619250"/>
                  <a:gd name="connsiteY6" fmla="*/ 153881 h 2019309"/>
                  <a:gd name="connsiteX7" fmla="*/ 1581150 w 1619250"/>
                  <a:gd name="connsiteY7" fmla="*/ 130068 h 2019309"/>
                  <a:gd name="connsiteX8" fmla="*/ 1552575 w 1619250"/>
                  <a:gd name="connsiteY8" fmla="*/ 249131 h 2019309"/>
                  <a:gd name="connsiteX9" fmla="*/ 1514475 w 1619250"/>
                  <a:gd name="connsiteY9" fmla="*/ 106256 h 2019309"/>
                  <a:gd name="connsiteX10" fmla="*/ 1266825 w 1619250"/>
                  <a:gd name="connsiteY10" fmla="*/ 334856 h 2019309"/>
                  <a:gd name="connsiteX11" fmla="*/ 1219200 w 1619250"/>
                  <a:gd name="connsiteY11" fmla="*/ 15768 h 2019309"/>
                  <a:gd name="connsiteX12" fmla="*/ 819150 w 1619250"/>
                  <a:gd name="connsiteY12" fmla="*/ 244368 h 2019309"/>
                  <a:gd name="connsiteX13" fmla="*/ 909638 w 1619250"/>
                  <a:gd name="connsiteY13" fmla="*/ 163406 h 2019309"/>
                  <a:gd name="connsiteX14" fmla="*/ 890588 w 1619250"/>
                  <a:gd name="connsiteY14" fmla="*/ 125306 h 2019309"/>
                  <a:gd name="connsiteX15" fmla="*/ 738188 w 1619250"/>
                  <a:gd name="connsiteY15" fmla="*/ 187218 h 2019309"/>
                  <a:gd name="connsiteX16" fmla="*/ 719138 w 1619250"/>
                  <a:gd name="connsiteY16" fmla="*/ 1125431 h 2019309"/>
                  <a:gd name="connsiteX17" fmla="*/ 928688 w 1619250"/>
                  <a:gd name="connsiteY17" fmla="*/ 1125431 h 2019309"/>
                  <a:gd name="connsiteX18" fmla="*/ 714375 w 1619250"/>
                  <a:gd name="connsiteY18" fmla="*/ 1134956 h 2019309"/>
                  <a:gd name="connsiteX19" fmla="*/ 614363 w 1619250"/>
                  <a:gd name="connsiteY19" fmla="*/ 1234968 h 2019309"/>
                  <a:gd name="connsiteX20" fmla="*/ 957263 w 1619250"/>
                  <a:gd name="connsiteY20" fmla="*/ 1277831 h 2019309"/>
                  <a:gd name="connsiteX21" fmla="*/ 585788 w 1619250"/>
                  <a:gd name="connsiteY21" fmla="*/ 1239731 h 2019309"/>
                  <a:gd name="connsiteX22" fmla="*/ 0 w 1619250"/>
                  <a:gd name="connsiteY22" fmla="*/ 1792181 h 2019309"/>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66825 w 1619250"/>
                  <a:gd name="connsiteY10" fmla="*/ 33554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76350 w 1619250"/>
                  <a:gd name="connsiteY10" fmla="*/ 321253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76350 w 1619250"/>
                  <a:gd name="connsiteY10" fmla="*/ 321253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76350 w 1619250"/>
                  <a:gd name="connsiteY10" fmla="*/ 321253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28763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28763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3019 w 1635919"/>
                  <a:gd name="connsiteY10" fmla="*/ 316491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3019 w 1635919"/>
                  <a:gd name="connsiteY10" fmla="*/ 316491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64394 w 1635919"/>
                  <a:gd name="connsiteY13" fmla="*/ 140279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5523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35919" h="2019994">
                    <a:moveTo>
                      <a:pt x="0" y="1792866"/>
                    </a:moveTo>
                    <a:cubicBezTo>
                      <a:pt x="3175" y="1892878"/>
                      <a:pt x="53975" y="1978603"/>
                      <a:pt x="138113" y="1997653"/>
                    </a:cubicBezTo>
                    <a:cubicBezTo>
                      <a:pt x="401638" y="2051629"/>
                      <a:pt x="703264" y="2015116"/>
                      <a:pt x="895351" y="1807154"/>
                    </a:cubicBezTo>
                    <a:cubicBezTo>
                      <a:pt x="928688" y="1778579"/>
                      <a:pt x="1004888" y="1683327"/>
                      <a:pt x="1119188" y="1659515"/>
                    </a:cubicBezTo>
                    <a:cubicBezTo>
                      <a:pt x="1247775" y="1656341"/>
                      <a:pt x="1309689" y="1629352"/>
                      <a:pt x="1419226" y="1573790"/>
                    </a:cubicBezTo>
                    <a:cubicBezTo>
                      <a:pt x="1473201" y="1403928"/>
                      <a:pt x="1436688" y="1319790"/>
                      <a:pt x="1352550" y="1207078"/>
                    </a:cubicBezTo>
                    <a:lnTo>
                      <a:pt x="1635919" y="154566"/>
                    </a:lnTo>
                    <a:cubicBezTo>
                      <a:pt x="1627188" y="119641"/>
                      <a:pt x="1599406" y="127578"/>
                      <a:pt x="1581150" y="114084"/>
                    </a:cubicBezTo>
                    <a:cubicBezTo>
                      <a:pt x="1571625" y="159328"/>
                      <a:pt x="1569244" y="206953"/>
                      <a:pt x="1552575" y="249816"/>
                    </a:cubicBezTo>
                    <a:cubicBezTo>
                      <a:pt x="1500981" y="203778"/>
                      <a:pt x="1542256" y="152979"/>
                      <a:pt x="1519238" y="104560"/>
                    </a:cubicBezTo>
                    <a:cubicBezTo>
                      <a:pt x="1466851" y="193460"/>
                      <a:pt x="1473994" y="296647"/>
                      <a:pt x="1290638" y="314110"/>
                    </a:cubicBezTo>
                    <a:cubicBezTo>
                      <a:pt x="1141414" y="304584"/>
                      <a:pt x="1087436" y="137898"/>
                      <a:pt x="1219200" y="16453"/>
                    </a:cubicBezTo>
                    <a:cubicBezTo>
                      <a:pt x="1016000" y="-79590"/>
                      <a:pt x="980281" y="277597"/>
                      <a:pt x="819150" y="245053"/>
                    </a:cubicBezTo>
                    <a:cubicBezTo>
                      <a:pt x="861220" y="229972"/>
                      <a:pt x="786606" y="195842"/>
                      <a:pt x="883444" y="183142"/>
                    </a:cubicBezTo>
                    <a:cubicBezTo>
                      <a:pt x="884238" y="156154"/>
                      <a:pt x="885031" y="131547"/>
                      <a:pt x="885825" y="104559"/>
                    </a:cubicBezTo>
                    <a:cubicBezTo>
                      <a:pt x="813594" y="91859"/>
                      <a:pt x="781843" y="129166"/>
                      <a:pt x="742950" y="195046"/>
                    </a:cubicBezTo>
                    <a:cubicBezTo>
                      <a:pt x="705644" y="319665"/>
                      <a:pt x="725488" y="813378"/>
                      <a:pt x="719138" y="1126116"/>
                    </a:cubicBezTo>
                    <a:cubicBezTo>
                      <a:pt x="788988" y="1126116"/>
                      <a:pt x="854075" y="1102303"/>
                      <a:pt x="933451" y="1145166"/>
                    </a:cubicBezTo>
                    <a:cubicBezTo>
                      <a:pt x="857251" y="1119766"/>
                      <a:pt x="785813" y="1132466"/>
                      <a:pt x="714375" y="1135641"/>
                    </a:cubicBezTo>
                    <a:cubicBezTo>
                      <a:pt x="642938" y="1154691"/>
                      <a:pt x="623888" y="1197554"/>
                      <a:pt x="614363" y="1235653"/>
                    </a:cubicBezTo>
                    <a:cubicBezTo>
                      <a:pt x="728663" y="1249941"/>
                      <a:pt x="847725" y="1240416"/>
                      <a:pt x="957263" y="1278516"/>
                    </a:cubicBezTo>
                    <a:cubicBezTo>
                      <a:pt x="833438" y="1227716"/>
                      <a:pt x="709613" y="1253116"/>
                      <a:pt x="585788" y="1240416"/>
                    </a:cubicBezTo>
                    <a:cubicBezTo>
                      <a:pt x="309563" y="1334079"/>
                      <a:pt x="128588" y="1565854"/>
                      <a:pt x="0" y="1792866"/>
                    </a:cubicBezTo>
                    <a:close/>
                  </a:path>
                </a:pathLst>
              </a:custGeom>
              <a:gradFill flip="none" rotWithShape="1">
                <a:gsLst>
                  <a:gs pos="15000">
                    <a:srgbClr val="FFD600"/>
                  </a:gs>
                  <a:gs pos="31000">
                    <a:srgbClr val="FFEE97"/>
                  </a:gs>
                  <a:gs pos="37000">
                    <a:srgbClr val="FFD600"/>
                  </a:gs>
                  <a:gs pos="100000">
                    <a:srgbClr val="FFD600"/>
                  </a:gs>
                </a:gsLst>
                <a:path path="rect">
                  <a:fillToRect t="100000" r="100000"/>
                </a:path>
                <a:tileRect l="-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Freeform: Shape 37">
                <a:extLst>
                  <a:ext uri="{FF2B5EF4-FFF2-40B4-BE49-F238E27FC236}">
                    <a16:creationId xmlns:a16="http://schemas.microsoft.com/office/drawing/2014/main" id="{DB48CC91-CA05-4A01-B649-64696C516502}"/>
                  </a:ext>
                </a:extLst>
              </p:cNvPr>
              <p:cNvSpPr/>
              <p:nvPr/>
            </p:nvSpPr>
            <p:spPr>
              <a:xfrm>
                <a:off x="5183496" y="8456186"/>
                <a:ext cx="914660" cy="962204"/>
              </a:xfrm>
              <a:custGeom>
                <a:avLst/>
                <a:gdLst>
                  <a:gd name="connsiteX0" fmla="*/ 429020 w 914660"/>
                  <a:gd name="connsiteY0" fmla="*/ 36 h 962204"/>
                  <a:gd name="connsiteX1" fmla="*/ 497941 w 914660"/>
                  <a:gd name="connsiteY1" fmla="*/ 16453 h 962204"/>
                  <a:gd name="connsiteX2" fmla="*/ 569379 w 914660"/>
                  <a:gd name="connsiteY2" fmla="*/ 314110 h 962204"/>
                  <a:gd name="connsiteX3" fmla="*/ 797979 w 914660"/>
                  <a:gd name="connsiteY3" fmla="*/ 104560 h 962204"/>
                  <a:gd name="connsiteX4" fmla="*/ 831316 w 914660"/>
                  <a:gd name="connsiteY4" fmla="*/ 249816 h 962204"/>
                  <a:gd name="connsiteX5" fmla="*/ 859891 w 914660"/>
                  <a:gd name="connsiteY5" fmla="*/ 114084 h 962204"/>
                  <a:gd name="connsiteX6" fmla="*/ 914660 w 914660"/>
                  <a:gd name="connsiteY6" fmla="*/ 154566 h 962204"/>
                  <a:gd name="connsiteX7" fmla="*/ 764433 w 914660"/>
                  <a:gd name="connsiteY7" fmla="*/ 712554 h 962204"/>
                  <a:gd name="connsiteX8" fmla="*/ 755095 w 914660"/>
                  <a:gd name="connsiteY8" fmla="*/ 739746 h 962204"/>
                  <a:gd name="connsiteX9" fmla="*/ 650922 w 914660"/>
                  <a:gd name="connsiteY9" fmla="*/ 592108 h 962204"/>
                  <a:gd name="connsiteX10" fmla="*/ 638025 w 914660"/>
                  <a:gd name="connsiteY10" fmla="*/ 787371 h 962204"/>
                  <a:gd name="connsiteX11" fmla="*/ 462621 w 914660"/>
                  <a:gd name="connsiteY11" fmla="*/ 958821 h 962204"/>
                  <a:gd name="connsiteX12" fmla="*/ 411033 w 914660"/>
                  <a:gd name="connsiteY12" fmla="*/ 823089 h 962204"/>
                  <a:gd name="connsiteX13" fmla="*/ 573539 w 914660"/>
                  <a:gd name="connsiteY13" fmla="*/ 658783 h 962204"/>
                  <a:gd name="connsiteX14" fmla="*/ 503893 w 914660"/>
                  <a:gd name="connsiteY14" fmla="*/ 520671 h 962204"/>
                  <a:gd name="connsiteX15" fmla="*/ 467781 w 914660"/>
                  <a:gd name="connsiteY15" fmla="*/ 644496 h 962204"/>
                  <a:gd name="connsiteX16" fmla="*/ 359443 w 914660"/>
                  <a:gd name="connsiteY16" fmla="*/ 649258 h 962204"/>
                  <a:gd name="connsiteX17" fmla="*/ 436825 w 914660"/>
                  <a:gd name="connsiteY17" fmla="*/ 389702 h 962204"/>
                  <a:gd name="connsiteX18" fmla="*/ 230470 w 914660"/>
                  <a:gd name="connsiteY18" fmla="*/ 518290 h 962204"/>
                  <a:gd name="connsiteX19" fmla="*/ 147927 w 914660"/>
                  <a:gd name="connsiteY19" fmla="*/ 892146 h 962204"/>
                  <a:gd name="connsiteX20" fmla="*/ 101496 w 914660"/>
                  <a:gd name="connsiteY20" fmla="*/ 901671 h 962204"/>
                  <a:gd name="connsiteX21" fmla="*/ 11214 w 914660"/>
                  <a:gd name="connsiteY21" fmla="*/ 656402 h 962204"/>
                  <a:gd name="connsiteX22" fmla="*/ 0 w 914660"/>
                  <a:gd name="connsiteY22" fmla="*/ 444740 h 962204"/>
                  <a:gd name="connsiteX23" fmla="*/ 3125 w 914660"/>
                  <a:gd name="connsiteY23" fmla="*/ 349121 h 962204"/>
                  <a:gd name="connsiteX24" fmla="*/ 21691 w 914660"/>
                  <a:gd name="connsiteY24" fmla="*/ 195046 h 962204"/>
                  <a:gd name="connsiteX25" fmla="*/ 164566 w 914660"/>
                  <a:gd name="connsiteY25" fmla="*/ 104559 h 962204"/>
                  <a:gd name="connsiteX26" fmla="*/ 162185 w 914660"/>
                  <a:gd name="connsiteY26" fmla="*/ 183142 h 962204"/>
                  <a:gd name="connsiteX27" fmla="*/ 97891 w 914660"/>
                  <a:gd name="connsiteY27" fmla="*/ 245053 h 962204"/>
                  <a:gd name="connsiteX28" fmla="*/ 429020 w 914660"/>
                  <a:gd name="connsiteY28" fmla="*/ 36 h 962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14660" h="962204">
                    <a:moveTo>
                      <a:pt x="429020" y="36"/>
                    </a:moveTo>
                    <a:cubicBezTo>
                      <a:pt x="449758" y="-476"/>
                      <a:pt x="472541" y="4448"/>
                      <a:pt x="497941" y="16453"/>
                    </a:cubicBezTo>
                    <a:cubicBezTo>
                      <a:pt x="366177" y="137898"/>
                      <a:pt x="420155" y="304584"/>
                      <a:pt x="569379" y="314110"/>
                    </a:cubicBezTo>
                    <a:cubicBezTo>
                      <a:pt x="752735" y="296647"/>
                      <a:pt x="745592" y="193460"/>
                      <a:pt x="797979" y="104560"/>
                    </a:cubicBezTo>
                    <a:cubicBezTo>
                      <a:pt x="820997" y="152979"/>
                      <a:pt x="779722" y="203778"/>
                      <a:pt x="831316" y="249816"/>
                    </a:cubicBezTo>
                    <a:cubicBezTo>
                      <a:pt x="847985" y="206953"/>
                      <a:pt x="850366" y="159328"/>
                      <a:pt x="859891" y="114084"/>
                    </a:cubicBezTo>
                    <a:cubicBezTo>
                      <a:pt x="878147" y="127578"/>
                      <a:pt x="905929" y="119641"/>
                      <a:pt x="914660" y="154566"/>
                    </a:cubicBezTo>
                    <a:lnTo>
                      <a:pt x="764433" y="712554"/>
                    </a:lnTo>
                    <a:lnTo>
                      <a:pt x="755095" y="739746"/>
                    </a:lnTo>
                    <a:lnTo>
                      <a:pt x="650922" y="592108"/>
                    </a:lnTo>
                    <a:cubicBezTo>
                      <a:pt x="650922" y="661958"/>
                      <a:pt x="653503" y="719903"/>
                      <a:pt x="638025" y="787371"/>
                    </a:cubicBezTo>
                    <a:cubicBezTo>
                      <a:pt x="622548" y="854839"/>
                      <a:pt x="575258" y="935009"/>
                      <a:pt x="462621" y="958821"/>
                    </a:cubicBezTo>
                    <a:cubicBezTo>
                      <a:pt x="349985" y="982633"/>
                      <a:pt x="376639" y="854046"/>
                      <a:pt x="411033" y="823089"/>
                    </a:cubicBezTo>
                    <a:cubicBezTo>
                      <a:pt x="445427" y="792132"/>
                      <a:pt x="537427" y="809199"/>
                      <a:pt x="573539" y="658783"/>
                    </a:cubicBezTo>
                    <a:cubicBezTo>
                      <a:pt x="591595" y="505590"/>
                      <a:pt x="532068" y="530990"/>
                      <a:pt x="503893" y="520671"/>
                    </a:cubicBezTo>
                    <a:cubicBezTo>
                      <a:pt x="491856" y="561946"/>
                      <a:pt x="503033" y="607984"/>
                      <a:pt x="467781" y="644496"/>
                    </a:cubicBezTo>
                    <a:cubicBezTo>
                      <a:pt x="444565" y="677039"/>
                      <a:pt x="403293" y="676246"/>
                      <a:pt x="359443" y="649258"/>
                    </a:cubicBezTo>
                    <a:cubicBezTo>
                      <a:pt x="326770" y="550833"/>
                      <a:pt x="386955" y="476221"/>
                      <a:pt x="436825" y="389702"/>
                    </a:cubicBezTo>
                    <a:cubicBezTo>
                      <a:pt x="334508" y="428596"/>
                      <a:pt x="260562" y="465109"/>
                      <a:pt x="230470" y="518290"/>
                    </a:cubicBezTo>
                    <a:cubicBezTo>
                      <a:pt x="152226" y="643703"/>
                      <a:pt x="135889" y="752445"/>
                      <a:pt x="147927" y="892146"/>
                    </a:cubicBezTo>
                    <a:cubicBezTo>
                      <a:pt x="159965" y="1031847"/>
                      <a:pt x="121471" y="923103"/>
                      <a:pt x="101496" y="901671"/>
                    </a:cubicBezTo>
                    <a:cubicBezTo>
                      <a:pt x="71200" y="810389"/>
                      <a:pt x="12934" y="742921"/>
                      <a:pt x="11214" y="656402"/>
                    </a:cubicBezTo>
                    <a:lnTo>
                      <a:pt x="0" y="444740"/>
                    </a:lnTo>
                    <a:lnTo>
                      <a:pt x="3125" y="349121"/>
                    </a:lnTo>
                    <a:cubicBezTo>
                      <a:pt x="6610" y="280424"/>
                      <a:pt x="12365" y="226201"/>
                      <a:pt x="21691" y="195046"/>
                    </a:cubicBezTo>
                    <a:cubicBezTo>
                      <a:pt x="60584" y="129166"/>
                      <a:pt x="92335" y="91859"/>
                      <a:pt x="164566" y="104559"/>
                    </a:cubicBezTo>
                    <a:cubicBezTo>
                      <a:pt x="163772" y="131547"/>
                      <a:pt x="162979" y="156154"/>
                      <a:pt x="162185" y="183142"/>
                    </a:cubicBezTo>
                    <a:cubicBezTo>
                      <a:pt x="65347" y="195842"/>
                      <a:pt x="139961" y="229972"/>
                      <a:pt x="97891" y="245053"/>
                    </a:cubicBezTo>
                    <a:cubicBezTo>
                      <a:pt x="238881" y="273529"/>
                      <a:pt x="283852" y="3617"/>
                      <a:pt x="429020" y="36"/>
                    </a:cubicBezTo>
                    <a:close/>
                  </a:path>
                </a:pathLst>
              </a:custGeom>
              <a:solidFill>
                <a:srgbClr val="E33F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 name="Group 19">
              <a:extLst>
                <a:ext uri="{FF2B5EF4-FFF2-40B4-BE49-F238E27FC236}">
                  <a16:creationId xmlns:a16="http://schemas.microsoft.com/office/drawing/2014/main" id="{15F5BF42-A740-442E-B646-AA24A2C584E5}"/>
                </a:ext>
              </a:extLst>
            </p:cNvPr>
            <p:cNvGrpSpPr/>
            <p:nvPr/>
          </p:nvGrpSpPr>
          <p:grpSpPr>
            <a:xfrm>
              <a:off x="2358114" y="5621810"/>
              <a:ext cx="850619" cy="1047648"/>
              <a:chOff x="1203671" y="7379860"/>
              <a:chExt cx="1640099" cy="2019994"/>
            </a:xfrm>
          </p:grpSpPr>
          <p:sp>
            <p:nvSpPr>
              <p:cNvPr id="35" name="Freeform: Shape 34">
                <a:extLst>
                  <a:ext uri="{FF2B5EF4-FFF2-40B4-BE49-F238E27FC236}">
                    <a16:creationId xmlns:a16="http://schemas.microsoft.com/office/drawing/2014/main" id="{E90B192F-6520-4999-9356-612E306EBA3B}"/>
                  </a:ext>
                </a:extLst>
              </p:cNvPr>
              <p:cNvSpPr/>
              <p:nvPr/>
            </p:nvSpPr>
            <p:spPr>
              <a:xfrm>
                <a:off x="1203671" y="7379860"/>
                <a:ext cx="1635919" cy="2019994"/>
              </a:xfrm>
              <a:custGeom>
                <a:avLst/>
                <a:gdLst>
                  <a:gd name="connsiteX0" fmla="*/ 0 w 1619250"/>
                  <a:gd name="connsiteY0" fmla="*/ 1785938 h 2028825"/>
                  <a:gd name="connsiteX1" fmla="*/ 109538 w 1619250"/>
                  <a:gd name="connsiteY1" fmla="*/ 2028825 h 2028825"/>
                  <a:gd name="connsiteX2" fmla="*/ 900113 w 1619250"/>
                  <a:gd name="connsiteY2" fmla="*/ 1881188 h 2028825"/>
                  <a:gd name="connsiteX3" fmla="*/ 1023938 w 1619250"/>
                  <a:gd name="connsiteY3" fmla="*/ 1714500 h 2028825"/>
                  <a:gd name="connsiteX4" fmla="*/ 1404938 w 1619250"/>
                  <a:gd name="connsiteY4" fmla="*/ 1571625 h 2028825"/>
                  <a:gd name="connsiteX5" fmla="*/ 1352550 w 1619250"/>
                  <a:gd name="connsiteY5" fmla="*/ 1200150 h 2028825"/>
                  <a:gd name="connsiteX6" fmla="*/ 1619250 w 1619250"/>
                  <a:gd name="connsiteY6" fmla="*/ 147638 h 2028825"/>
                  <a:gd name="connsiteX7" fmla="*/ 1581150 w 1619250"/>
                  <a:gd name="connsiteY7" fmla="*/ 123825 h 2028825"/>
                  <a:gd name="connsiteX8" fmla="*/ 1552575 w 1619250"/>
                  <a:gd name="connsiteY8" fmla="*/ 242888 h 2028825"/>
                  <a:gd name="connsiteX9" fmla="*/ 1514475 w 1619250"/>
                  <a:gd name="connsiteY9" fmla="*/ 100013 h 2028825"/>
                  <a:gd name="connsiteX10" fmla="*/ 1266825 w 1619250"/>
                  <a:gd name="connsiteY10" fmla="*/ 328613 h 2028825"/>
                  <a:gd name="connsiteX11" fmla="*/ 1204913 w 1619250"/>
                  <a:gd name="connsiteY11" fmla="*/ 0 h 2028825"/>
                  <a:gd name="connsiteX12" fmla="*/ 942975 w 1619250"/>
                  <a:gd name="connsiteY12" fmla="*/ 185738 h 2028825"/>
                  <a:gd name="connsiteX13" fmla="*/ 819150 w 1619250"/>
                  <a:gd name="connsiteY13" fmla="*/ 238125 h 2028825"/>
                  <a:gd name="connsiteX14" fmla="*/ 909638 w 1619250"/>
                  <a:gd name="connsiteY14" fmla="*/ 157163 h 2028825"/>
                  <a:gd name="connsiteX15" fmla="*/ 890588 w 1619250"/>
                  <a:gd name="connsiteY15" fmla="*/ 119063 h 2028825"/>
                  <a:gd name="connsiteX16" fmla="*/ 738188 w 1619250"/>
                  <a:gd name="connsiteY16" fmla="*/ 180975 h 2028825"/>
                  <a:gd name="connsiteX17" fmla="*/ 719138 w 1619250"/>
                  <a:gd name="connsiteY17" fmla="*/ 1119188 h 2028825"/>
                  <a:gd name="connsiteX18" fmla="*/ 928688 w 1619250"/>
                  <a:gd name="connsiteY18" fmla="*/ 1119188 h 2028825"/>
                  <a:gd name="connsiteX19" fmla="*/ 714375 w 1619250"/>
                  <a:gd name="connsiteY19" fmla="*/ 1128713 h 2028825"/>
                  <a:gd name="connsiteX20" fmla="*/ 614363 w 1619250"/>
                  <a:gd name="connsiteY20" fmla="*/ 1228725 h 2028825"/>
                  <a:gd name="connsiteX21" fmla="*/ 957263 w 1619250"/>
                  <a:gd name="connsiteY21" fmla="*/ 1271588 h 2028825"/>
                  <a:gd name="connsiteX22" fmla="*/ 585788 w 1619250"/>
                  <a:gd name="connsiteY22" fmla="*/ 1233488 h 2028825"/>
                  <a:gd name="connsiteX23" fmla="*/ 0 w 1619250"/>
                  <a:gd name="connsiteY23" fmla="*/ 1785938 h 2028825"/>
                  <a:gd name="connsiteX0" fmla="*/ 0 w 1619250"/>
                  <a:gd name="connsiteY0" fmla="*/ 1785938 h 2028825"/>
                  <a:gd name="connsiteX1" fmla="*/ 109538 w 1619250"/>
                  <a:gd name="connsiteY1" fmla="*/ 2028825 h 2028825"/>
                  <a:gd name="connsiteX2" fmla="*/ 900113 w 1619250"/>
                  <a:gd name="connsiteY2" fmla="*/ 1881188 h 2028825"/>
                  <a:gd name="connsiteX3" fmla="*/ 1023938 w 1619250"/>
                  <a:gd name="connsiteY3" fmla="*/ 1714500 h 2028825"/>
                  <a:gd name="connsiteX4" fmla="*/ 1404938 w 1619250"/>
                  <a:gd name="connsiteY4" fmla="*/ 1571625 h 2028825"/>
                  <a:gd name="connsiteX5" fmla="*/ 1352550 w 1619250"/>
                  <a:gd name="connsiteY5" fmla="*/ 1200150 h 2028825"/>
                  <a:gd name="connsiteX6" fmla="*/ 1619250 w 1619250"/>
                  <a:gd name="connsiteY6" fmla="*/ 147638 h 2028825"/>
                  <a:gd name="connsiteX7" fmla="*/ 1581150 w 1619250"/>
                  <a:gd name="connsiteY7" fmla="*/ 123825 h 2028825"/>
                  <a:gd name="connsiteX8" fmla="*/ 1552575 w 1619250"/>
                  <a:gd name="connsiteY8" fmla="*/ 242888 h 2028825"/>
                  <a:gd name="connsiteX9" fmla="*/ 1514475 w 1619250"/>
                  <a:gd name="connsiteY9" fmla="*/ 100013 h 2028825"/>
                  <a:gd name="connsiteX10" fmla="*/ 1266825 w 1619250"/>
                  <a:gd name="connsiteY10" fmla="*/ 328613 h 2028825"/>
                  <a:gd name="connsiteX11" fmla="*/ 1204913 w 1619250"/>
                  <a:gd name="connsiteY11" fmla="*/ 0 h 2028825"/>
                  <a:gd name="connsiteX12" fmla="*/ 942975 w 1619250"/>
                  <a:gd name="connsiteY12" fmla="*/ 185738 h 2028825"/>
                  <a:gd name="connsiteX13" fmla="*/ 819150 w 1619250"/>
                  <a:gd name="connsiteY13" fmla="*/ 238125 h 2028825"/>
                  <a:gd name="connsiteX14" fmla="*/ 909638 w 1619250"/>
                  <a:gd name="connsiteY14" fmla="*/ 157163 h 2028825"/>
                  <a:gd name="connsiteX15" fmla="*/ 890588 w 1619250"/>
                  <a:gd name="connsiteY15" fmla="*/ 119063 h 2028825"/>
                  <a:gd name="connsiteX16" fmla="*/ 738188 w 1619250"/>
                  <a:gd name="connsiteY16" fmla="*/ 180975 h 2028825"/>
                  <a:gd name="connsiteX17" fmla="*/ 719138 w 1619250"/>
                  <a:gd name="connsiteY17" fmla="*/ 1119188 h 2028825"/>
                  <a:gd name="connsiteX18" fmla="*/ 928688 w 1619250"/>
                  <a:gd name="connsiteY18" fmla="*/ 1119188 h 2028825"/>
                  <a:gd name="connsiteX19" fmla="*/ 714375 w 1619250"/>
                  <a:gd name="connsiteY19" fmla="*/ 1128713 h 2028825"/>
                  <a:gd name="connsiteX20" fmla="*/ 614363 w 1619250"/>
                  <a:gd name="connsiteY20" fmla="*/ 1228725 h 2028825"/>
                  <a:gd name="connsiteX21" fmla="*/ 957263 w 1619250"/>
                  <a:gd name="connsiteY21" fmla="*/ 1271588 h 2028825"/>
                  <a:gd name="connsiteX22" fmla="*/ 585788 w 1619250"/>
                  <a:gd name="connsiteY22" fmla="*/ 1233488 h 2028825"/>
                  <a:gd name="connsiteX23" fmla="*/ 0 w 1619250"/>
                  <a:gd name="connsiteY23" fmla="*/ 1785938 h 2028825"/>
                  <a:gd name="connsiteX0" fmla="*/ 0 w 1619250"/>
                  <a:gd name="connsiteY0" fmla="*/ 1785938 h 2028825"/>
                  <a:gd name="connsiteX1" fmla="*/ 109538 w 1619250"/>
                  <a:gd name="connsiteY1" fmla="*/ 2028825 h 2028825"/>
                  <a:gd name="connsiteX2" fmla="*/ 900113 w 1619250"/>
                  <a:gd name="connsiteY2" fmla="*/ 1881188 h 2028825"/>
                  <a:gd name="connsiteX3" fmla="*/ 1023938 w 1619250"/>
                  <a:gd name="connsiteY3" fmla="*/ 1714500 h 2028825"/>
                  <a:gd name="connsiteX4" fmla="*/ 1404938 w 1619250"/>
                  <a:gd name="connsiteY4" fmla="*/ 1571625 h 2028825"/>
                  <a:gd name="connsiteX5" fmla="*/ 1352550 w 1619250"/>
                  <a:gd name="connsiteY5" fmla="*/ 1200150 h 2028825"/>
                  <a:gd name="connsiteX6" fmla="*/ 1619250 w 1619250"/>
                  <a:gd name="connsiteY6" fmla="*/ 147638 h 2028825"/>
                  <a:gd name="connsiteX7" fmla="*/ 1581150 w 1619250"/>
                  <a:gd name="connsiteY7" fmla="*/ 123825 h 2028825"/>
                  <a:gd name="connsiteX8" fmla="*/ 1552575 w 1619250"/>
                  <a:gd name="connsiteY8" fmla="*/ 242888 h 2028825"/>
                  <a:gd name="connsiteX9" fmla="*/ 1514475 w 1619250"/>
                  <a:gd name="connsiteY9" fmla="*/ 100013 h 2028825"/>
                  <a:gd name="connsiteX10" fmla="*/ 1266825 w 1619250"/>
                  <a:gd name="connsiteY10" fmla="*/ 328613 h 2028825"/>
                  <a:gd name="connsiteX11" fmla="*/ 1204913 w 1619250"/>
                  <a:gd name="connsiteY11" fmla="*/ 0 h 2028825"/>
                  <a:gd name="connsiteX12" fmla="*/ 942975 w 1619250"/>
                  <a:gd name="connsiteY12" fmla="*/ 185738 h 2028825"/>
                  <a:gd name="connsiteX13" fmla="*/ 819150 w 1619250"/>
                  <a:gd name="connsiteY13" fmla="*/ 238125 h 2028825"/>
                  <a:gd name="connsiteX14" fmla="*/ 909638 w 1619250"/>
                  <a:gd name="connsiteY14" fmla="*/ 157163 h 2028825"/>
                  <a:gd name="connsiteX15" fmla="*/ 890588 w 1619250"/>
                  <a:gd name="connsiteY15" fmla="*/ 119063 h 2028825"/>
                  <a:gd name="connsiteX16" fmla="*/ 738188 w 1619250"/>
                  <a:gd name="connsiteY16" fmla="*/ 180975 h 2028825"/>
                  <a:gd name="connsiteX17" fmla="*/ 719138 w 1619250"/>
                  <a:gd name="connsiteY17" fmla="*/ 1119188 h 2028825"/>
                  <a:gd name="connsiteX18" fmla="*/ 928688 w 1619250"/>
                  <a:gd name="connsiteY18" fmla="*/ 1119188 h 2028825"/>
                  <a:gd name="connsiteX19" fmla="*/ 714375 w 1619250"/>
                  <a:gd name="connsiteY19" fmla="*/ 1128713 h 2028825"/>
                  <a:gd name="connsiteX20" fmla="*/ 614363 w 1619250"/>
                  <a:gd name="connsiteY20" fmla="*/ 1228725 h 2028825"/>
                  <a:gd name="connsiteX21" fmla="*/ 957263 w 1619250"/>
                  <a:gd name="connsiteY21" fmla="*/ 1271588 h 2028825"/>
                  <a:gd name="connsiteX22" fmla="*/ 585788 w 1619250"/>
                  <a:gd name="connsiteY22" fmla="*/ 1233488 h 2028825"/>
                  <a:gd name="connsiteX23" fmla="*/ 0 w 1619250"/>
                  <a:gd name="connsiteY23" fmla="*/ 1785938 h 2028825"/>
                  <a:gd name="connsiteX0" fmla="*/ 0 w 1619250"/>
                  <a:gd name="connsiteY0" fmla="*/ 1785938 h 2028825"/>
                  <a:gd name="connsiteX1" fmla="*/ 109538 w 1619250"/>
                  <a:gd name="connsiteY1" fmla="*/ 2028825 h 2028825"/>
                  <a:gd name="connsiteX2" fmla="*/ 900113 w 1619250"/>
                  <a:gd name="connsiteY2" fmla="*/ 1881188 h 2028825"/>
                  <a:gd name="connsiteX3" fmla="*/ 1023938 w 1619250"/>
                  <a:gd name="connsiteY3" fmla="*/ 1714500 h 2028825"/>
                  <a:gd name="connsiteX4" fmla="*/ 1404938 w 1619250"/>
                  <a:gd name="connsiteY4" fmla="*/ 1571625 h 2028825"/>
                  <a:gd name="connsiteX5" fmla="*/ 1352550 w 1619250"/>
                  <a:gd name="connsiteY5" fmla="*/ 1200150 h 2028825"/>
                  <a:gd name="connsiteX6" fmla="*/ 1619250 w 1619250"/>
                  <a:gd name="connsiteY6" fmla="*/ 147638 h 2028825"/>
                  <a:gd name="connsiteX7" fmla="*/ 1581150 w 1619250"/>
                  <a:gd name="connsiteY7" fmla="*/ 123825 h 2028825"/>
                  <a:gd name="connsiteX8" fmla="*/ 1552575 w 1619250"/>
                  <a:gd name="connsiteY8" fmla="*/ 242888 h 2028825"/>
                  <a:gd name="connsiteX9" fmla="*/ 1514475 w 1619250"/>
                  <a:gd name="connsiteY9" fmla="*/ 100013 h 2028825"/>
                  <a:gd name="connsiteX10" fmla="*/ 1266825 w 1619250"/>
                  <a:gd name="connsiteY10" fmla="*/ 328613 h 2028825"/>
                  <a:gd name="connsiteX11" fmla="*/ 1204913 w 1619250"/>
                  <a:gd name="connsiteY11" fmla="*/ 0 h 2028825"/>
                  <a:gd name="connsiteX12" fmla="*/ 942975 w 1619250"/>
                  <a:gd name="connsiteY12" fmla="*/ 185738 h 2028825"/>
                  <a:gd name="connsiteX13" fmla="*/ 819150 w 1619250"/>
                  <a:gd name="connsiteY13" fmla="*/ 238125 h 2028825"/>
                  <a:gd name="connsiteX14" fmla="*/ 909638 w 1619250"/>
                  <a:gd name="connsiteY14" fmla="*/ 157163 h 2028825"/>
                  <a:gd name="connsiteX15" fmla="*/ 890588 w 1619250"/>
                  <a:gd name="connsiteY15" fmla="*/ 119063 h 2028825"/>
                  <a:gd name="connsiteX16" fmla="*/ 738188 w 1619250"/>
                  <a:gd name="connsiteY16" fmla="*/ 180975 h 2028825"/>
                  <a:gd name="connsiteX17" fmla="*/ 719138 w 1619250"/>
                  <a:gd name="connsiteY17" fmla="*/ 1119188 h 2028825"/>
                  <a:gd name="connsiteX18" fmla="*/ 928688 w 1619250"/>
                  <a:gd name="connsiteY18" fmla="*/ 1119188 h 2028825"/>
                  <a:gd name="connsiteX19" fmla="*/ 714375 w 1619250"/>
                  <a:gd name="connsiteY19" fmla="*/ 1128713 h 2028825"/>
                  <a:gd name="connsiteX20" fmla="*/ 614363 w 1619250"/>
                  <a:gd name="connsiteY20" fmla="*/ 1228725 h 2028825"/>
                  <a:gd name="connsiteX21" fmla="*/ 957263 w 1619250"/>
                  <a:gd name="connsiteY21" fmla="*/ 1271588 h 2028825"/>
                  <a:gd name="connsiteX22" fmla="*/ 585788 w 1619250"/>
                  <a:gd name="connsiteY22" fmla="*/ 1233488 h 2028825"/>
                  <a:gd name="connsiteX23" fmla="*/ 0 w 1619250"/>
                  <a:gd name="connsiteY23" fmla="*/ 1785938 h 2028825"/>
                  <a:gd name="connsiteX0" fmla="*/ 0 w 1619250"/>
                  <a:gd name="connsiteY0" fmla="*/ 1785938 h 1990725"/>
                  <a:gd name="connsiteX1" fmla="*/ 138113 w 1619250"/>
                  <a:gd name="connsiteY1" fmla="*/ 1990725 h 1990725"/>
                  <a:gd name="connsiteX2" fmla="*/ 900113 w 1619250"/>
                  <a:gd name="connsiteY2" fmla="*/ 1881188 h 1990725"/>
                  <a:gd name="connsiteX3" fmla="*/ 1023938 w 1619250"/>
                  <a:gd name="connsiteY3" fmla="*/ 1714500 h 1990725"/>
                  <a:gd name="connsiteX4" fmla="*/ 1404938 w 1619250"/>
                  <a:gd name="connsiteY4" fmla="*/ 1571625 h 1990725"/>
                  <a:gd name="connsiteX5" fmla="*/ 1352550 w 1619250"/>
                  <a:gd name="connsiteY5" fmla="*/ 1200150 h 1990725"/>
                  <a:gd name="connsiteX6" fmla="*/ 1619250 w 1619250"/>
                  <a:gd name="connsiteY6" fmla="*/ 147638 h 1990725"/>
                  <a:gd name="connsiteX7" fmla="*/ 1581150 w 1619250"/>
                  <a:gd name="connsiteY7" fmla="*/ 123825 h 1990725"/>
                  <a:gd name="connsiteX8" fmla="*/ 1552575 w 1619250"/>
                  <a:gd name="connsiteY8" fmla="*/ 242888 h 1990725"/>
                  <a:gd name="connsiteX9" fmla="*/ 1514475 w 1619250"/>
                  <a:gd name="connsiteY9" fmla="*/ 100013 h 1990725"/>
                  <a:gd name="connsiteX10" fmla="*/ 1266825 w 1619250"/>
                  <a:gd name="connsiteY10" fmla="*/ 328613 h 1990725"/>
                  <a:gd name="connsiteX11" fmla="*/ 1204913 w 1619250"/>
                  <a:gd name="connsiteY11" fmla="*/ 0 h 1990725"/>
                  <a:gd name="connsiteX12" fmla="*/ 942975 w 1619250"/>
                  <a:gd name="connsiteY12" fmla="*/ 185738 h 1990725"/>
                  <a:gd name="connsiteX13" fmla="*/ 819150 w 1619250"/>
                  <a:gd name="connsiteY13" fmla="*/ 238125 h 1990725"/>
                  <a:gd name="connsiteX14" fmla="*/ 909638 w 1619250"/>
                  <a:gd name="connsiteY14" fmla="*/ 157163 h 1990725"/>
                  <a:gd name="connsiteX15" fmla="*/ 890588 w 1619250"/>
                  <a:gd name="connsiteY15" fmla="*/ 119063 h 1990725"/>
                  <a:gd name="connsiteX16" fmla="*/ 738188 w 1619250"/>
                  <a:gd name="connsiteY16" fmla="*/ 180975 h 1990725"/>
                  <a:gd name="connsiteX17" fmla="*/ 719138 w 1619250"/>
                  <a:gd name="connsiteY17" fmla="*/ 1119188 h 1990725"/>
                  <a:gd name="connsiteX18" fmla="*/ 928688 w 1619250"/>
                  <a:gd name="connsiteY18" fmla="*/ 1119188 h 1990725"/>
                  <a:gd name="connsiteX19" fmla="*/ 714375 w 1619250"/>
                  <a:gd name="connsiteY19" fmla="*/ 1128713 h 1990725"/>
                  <a:gd name="connsiteX20" fmla="*/ 614363 w 1619250"/>
                  <a:gd name="connsiteY20" fmla="*/ 1228725 h 1990725"/>
                  <a:gd name="connsiteX21" fmla="*/ 957263 w 1619250"/>
                  <a:gd name="connsiteY21" fmla="*/ 1271588 h 1990725"/>
                  <a:gd name="connsiteX22" fmla="*/ 585788 w 1619250"/>
                  <a:gd name="connsiteY22" fmla="*/ 1233488 h 1990725"/>
                  <a:gd name="connsiteX23" fmla="*/ 0 w 1619250"/>
                  <a:gd name="connsiteY23" fmla="*/ 1785938 h 1990725"/>
                  <a:gd name="connsiteX0" fmla="*/ 0 w 1619250"/>
                  <a:gd name="connsiteY0" fmla="*/ 1785938 h 1990725"/>
                  <a:gd name="connsiteX1" fmla="*/ 138113 w 1619250"/>
                  <a:gd name="connsiteY1" fmla="*/ 1990725 h 1990725"/>
                  <a:gd name="connsiteX2" fmla="*/ 900113 w 1619250"/>
                  <a:gd name="connsiteY2" fmla="*/ 1881188 h 1990725"/>
                  <a:gd name="connsiteX3" fmla="*/ 1023938 w 1619250"/>
                  <a:gd name="connsiteY3" fmla="*/ 1714500 h 1990725"/>
                  <a:gd name="connsiteX4" fmla="*/ 1404938 w 1619250"/>
                  <a:gd name="connsiteY4" fmla="*/ 1571625 h 1990725"/>
                  <a:gd name="connsiteX5" fmla="*/ 1352550 w 1619250"/>
                  <a:gd name="connsiteY5" fmla="*/ 1200150 h 1990725"/>
                  <a:gd name="connsiteX6" fmla="*/ 1619250 w 1619250"/>
                  <a:gd name="connsiteY6" fmla="*/ 147638 h 1990725"/>
                  <a:gd name="connsiteX7" fmla="*/ 1581150 w 1619250"/>
                  <a:gd name="connsiteY7" fmla="*/ 123825 h 1990725"/>
                  <a:gd name="connsiteX8" fmla="*/ 1552575 w 1619250"/>
                  <a:gd name="connsiteY8" fmla="*/ 242888 h 1990725"/>
                  <a:gd name="connsiteX9" fmla="*/ 1514475 w 1619250"/>
                  <a:gd name="connsiteY9" fmla="*/ 100013 h 1990725"/>
                  <a:gd name="connsiteX10" fmla="*/ 1266825 w 1619250"/>
                  <a:gd name="connsiteY10" fmla="*/ 328613 h 1990725"/>
                  <a:gd name="connsiteX11" fmla="*/ 1204913 w 1619250"/>
                  <a:gd name="connsiteY11" fmla="*/ 0 h 1990725"/>
                  <a:gd name="connsiteX12" fmla="*/ 942975 w 1619250"/>
                  <a:gd name="connsiteY12" fmla="*/ 185738 h 1990725"/>
                  <a:gd name="connsiteX13" fmla="*/ 819150 w 1619250"/>
                  <a:gd name="connsiteY13" fmla="*/ 238125 h 1990725"/>
                  <a:gd name="connsiteX14" fmla="*/ 909638 w 1619250"/>
                  <a:gd name="connsiteY14" fmla="*/ 157163 h 1990725"/>
                  <a:gd name="connsiteX15" fmla="*/ 890588 w 1619250"/>
                  <a:gd name="connsiteY15" fmla="*/ 119063 h 1990725"/>
                  <a:gd name="connsiteX16" fmla="*/ 738188 w 1619250"/>
                  <a:gd name="connsiteY16" fmla="*/ 180975 h 1990725"/>
                  <a:gd name="connsiteX17" fmla="*/ 719138 w 1619250"/>
                  <a:gd name="connsiteY17" fmla="*/ 1119188 h 1990725"/>
                  <a:gd name="connsiteX18" fmla="*/ 928688 w 1619250"/>
                  <a:gd name="connsiteY18" fmla="*/ 1119188 h 1990725"/>
                  <a:gd name="connsiteX19" fmla="*/ 714375 w 1619250"/>
                  <a:gd name="connsiteY19" fmla="*/ 1128713 h 1990725"/>
                  <a:gd name="connsiteX20" fmla="*/ 614363 w 1619250"/>
                  <a:gd name="connsiteY20" fmla="*/ 1228725 h 1990725"/>
                  <a:gd name="connsiteX21" fmla="*/ 957263 w 1619250"/>
                  <a:gd name="connsiteY21" fmla="*/ 1271588 h 1990725"/>
                  <a:gd name="connsiteX22" fmla="*/ 585788 w 1619250"/>
                  <a:gd name="connsiteY22" fmla="*/ 1233488 h 1990725"/>
                  <a:gd name="connsiteX23" fmla="*/ 0 w 1619250"/>
                  <a:gd name="connsiteY23" fmla="*/ 1785938 h 1990725"/>
                  <a:gd name="connsiteX0" fmla="*/ 0 w 1619250"/>
                  <a:gd name="connsiteY0" fmla="*/ 1785938 h 1990725"/>
                  <a:gd name="connsiteX1" fmla="*/ 138113 w 1619250"/>
                  <a:gd name="connsiteY1" fmla="*/ 1990725 h 1990725"/>
                  <a:gd name="connsiteX2" fmla="*/ 900113 w 1619250"/>
                  <a:gd name="connsiteY2" fmla="*/ 1881188 h 1990725"/>
                  <a:gd name="connsiteX3" fmla="*/ 1023938 w 1619250"/>
                  <a:gd name="connsiteY3" fmla="*/ 1714500 h 1990725"/>
                  <a:gd name="connsiteX4" fmla="*/ 1404938 w 1619250"/>
                  <a:gd name="connsiteY4" fmla="*/ 1571625 h 1990725"/>
                  <a:gd name="connsiteX5" fmla="*/ 1352550 w 1619250"/>
                  <a:gd name="connsiteY5" fmla="*/ 1200150 h 1990725"/>
                  <a:gd name="connsiteX6" fmla="*/ 1619250 w 1619250"/>
                  <a:gd name="connsiteY6" fmla="*/ 147638 h 1990725"/>
                  <a:gd name="connsiteX7" fmla="*/ 1581150 w 1619250"/>
                  <a:gd name="connsiteY7" fmla="*/ 123825 h 1990725"/>
                  <a:gd name="connsiteX8" fmla="*/ 1552575 w 1619250"/>
                  <a:gd name="connsiteY8" fmla="*/ 242888 h 1990725"/>
                  <a:gd name="connsiteX9" fmla="*/ 1514475 w 1619250"/>
                  <a:gd name="connsiteY9" fmla="*/ 100013 h 1990725"/>
                  <a:gd name="connsiteX10" fmla="*/ 1266825 w 1619250"/>
                  <a:gd name="connsiteY10" fmla="*/ 328613 h 1990725"/>
                  <a:gd name="connsiteX11" fmla="*/ 1204913 w 1619250"/>
                  <a:gd name="connsiteY11" fmla="*/ 0 h 1990725"/>
                  <a:gd name="connsiteX12" fmla="*/ 942975 w 1619250"/>
                  <a:gd name="connsiteY12" fmla="*/ 185738 h 1990725"/>
                  <a:gd name="connsiteX13" fmla="*/ 819150 w 1619250"/>
                  <a:gd name="connsiteY13" fmla="*/ 238125 h 1990725"/>
                  <a:gd name="connsiteX14" fmla="*/ 909638 w 1619250"/>
                  <a:gd name="connsiteY14" fmla="*/ 157163 h 1990725"/>
                  <a:gd name="connsiteX15" fmla="*/ 890588 w 1619250"/>
                  <a:gd name="connsiteY15" fmla="*/ 119063 h 1990725"/>
                  <a:gd name="connsiteX16" fmla="*/ 738188 w 1619250"/>
                  <a:gd name="connsiteY16" fmla="*/ 180975 h 1990725"/>
                  <a:gd name="connsiteX17" fmla="*/ 719138 w 1619250"/>
                  <a:gd name="connsiteY17" fmla="*/ 1119188 h 1990725"/>
                  <a:gd name="connsiteX18" fmla="*/ 928688 w 1619250"/>
                  <a:gd name="connsiteY18" fmla="*/ 1119188 h 1990725"/>
                  <a:gd name="connsiteX19" fmla="*/ 714375 w 1619250"/>
                  <a:gd name="connsiteY19" fmla="*/ 1128713 h 1990725"/>
                  <a:gd name="connsiteX20" fmla="*/ 614363 w 1619250"/>
                  <a:gd name="connsiteY20" fmla="*/ 1228725 h 1990725"/>
                  <a:gd name="connsiteX21" fmla="*/ 957263 w 1619250"/>
                  <a:gd name="connsiteY21" fmla="*/ 1271588 h 1990725"/>
                  <a:gd name="connsiteX22" fmla="*/ 585788 w 1619250"/>
                  <a:gd name="connsiteY22" fmla="*/ 1233488 h 1990725"/>
                  <a:gd name="connsiteX23" fmla="*/ 0 w 1619250"/>
                  <a:gd name="connsiteY23" fmla="*/ 1785938 h 1990725"/>
                  <a:gd name="connsiteX0" fmla="*/ 0 w 1619250"/>
                  <a:gd name="connsiteY0" fmla="*/ 1785938 h 1994860"/>
                  <a:gd name="connsiteX1" fmla="*/ 138113 w 1619250"/>
                  <a:gd name="connsiteY1" fmla="*/ 1990725 h 1994860"/>
                  <a:gd name="connsiteX2" fmla="*/ 900113 w 1619250"/>
                  <a:gd name="connsiteY2" fmla="*/ 1881188 h 1994860"/>
                  <a:gd name="connsiteX3" fmla="*/ 1023938 w 1619250"/>
                  <a:gd name="connsiteY3" fmla="*/ 1714500 h 1994860"/>
                  <a:gd name="connsiteX4" fmla="*/ 1404938 w 1619250"/>
                  <a:gd name="connsiteY4" fmla="*/ 1571625 h 1994860"/>
                  <a:gd name="connsiteX5" fmla="*/ 1352550 w 1619250"/>
                  <a:gd name="connsiteY5" fmla="*/ 1200150 h 1994860"/>
                  <a:gd name="connsiteX6" fmla="*/ 1619250 w 1619250"/>
                  <a:gd name="connsiteY6" fmla="*/ 147638 h 1994860"/>
                  <a:gd name="connsiteX7" fmla="*/ 1581150 w 1619250"/>
                  <a:gd name="connsiteY7" fmla="*/ 123825 h 1994860"/>
                  <a:gd name="connsiteX8" fmla="*/ 1552575 w 1619250"/>
                  <a:gd name="connsiteY8" fmla="*/ 242888 h 1994860"/>
                  <a:gd name="connsiteX9" fmla="*/ 1514475 w 1619250"/>
                  <a:gd name="connsiteY9" fmla="*/ 100013 h 1994860"/>
                  <a:gd name="connsiteX10" fmla="*/ 1266825 w 1619250"/>
                  <a:gd name="connsiteY10" fmla="*/ 328613 h 1994860"/>
                  <a:gd name="connsiteX11" fmla="*/ 1204913 w 1619250"/>
                  <a:gd name="connsiteY11" fmla="*/ 0 h 1994860"/>
                  <a:gd name="connsiteX12" fmla="*/ 942975 w 1619250"/>
                  <a:gd name="connsiteY12" fmla="*/ 185738 h 1994860"/>
                  <a:gd name="connsiteX13" fmla="*/ 819150 w 1619250"/>
                  <a:gd name="connsiteY13" fmla="*/ 238125 h 1994860"/>
                  <a:gd name="connsiteX14" fmla="*/ 909638 w 1619250"/>
                  <a:gd name="connsiteY14" fmla="*/ 157163 h 1994860"/>
                  <a:gd name="connsiteX15" fmla="*/ 890588 w 1619250"/>
                  <a:gd name="connsiteY15" fmla="*/ 119063 h 1994860"/>
                  <a:gd name="connsiteX16" fmla="*/ 738188 w 1619250"/>
                  <a:gd name="connsiteY16" fmla="*/ 180975 h 1994860"/>
                  <a:gd name="connsiteX17" fmla="*/ 719138 w 1619250"/>
                  <a:gd name="connsiteY17" fmla="*/ 1119188 h 1994860"/>
                  <a:gd name="connsiteX18" fmla="*/ 928688 w 1619250"/>
                  <a:gd name="connsiteY18" fmla="*/ 1119188 h 1994860"/>
                  <a:gd name="connsiteX19" fmla="*/ 714375 w 1619250"/>
                  <a:gd name="connsiteY19" fmla="*/ 1128713 h 1994860"/>
                  <a:gd name="connsiteX20" fmla="*/ 614363 w 1619250"/>
                  <a:gd name="connsiteY20" fmla="*/ 1228725 h 1994860"/>
                  <a:gd name="connsiteX21" fmla="*/ 957263 w 1619250"/>
                  <a:gd name="connsiteY21" fmla="*/ 1271588 h 1994860"/>
                  <a:gd name="connsiteX22" fmla="*/ 585788 w 1619250"/>
                  <a:gd name="connsiteY22" fmla="*/ 1233488 h 1994860"/>
                  <a:gd name="connsiteX23" fmla="*/ 0 w 1619250"/>
                  <a:gd name="connsiteY23" fmla="*/ 1785938 h 1994860"/>
                  <a:gd name="connsiteX0" fmla="*/ 0 w 1619250"/>
                  <a:gd name="connsiteY0" fmla="*/ 1785938 h 2003896"/>
                  <a:gd name="connsiteX1" fmla="*/ 138113 w 1619250"/>
                  <a:gd name="connsiteY1" fmla="*/ 1990725 h 2003896"/>
                  <a:gd name="connsiteX2" fmla="*/ 900113 w 1619250"/>
                  <a:gd name="connsiteY2" fmla="*/ 1881188 h 2003896"/>
                  <a:gd name="connsiteX3" fmla="*/ 1023938 w 1619250"/>
                  <a:gd name="connsiteY3" fmla="*/ 1714500 h 2003896"/>
                  <a:gd name="connsiteX4" fmla="*/ 1404938 w 1619250"/>
                  <a:gd name="connsiteY4" fmla="*/ 1571625 h 2003896"/>
                  <a:gd name="connsiteX5" fmla="*/ 1352550 w 1619250"/>
                  <a:gd name="connsiteY5" fmla="*/ 1200150 h 2003896"/>
                  <a:gd name="connsiteX6" fmla="*/ 1619250 w 1619250"/>
                  <a:gd name="connsiteY6" fmla="*/ 147638 h 2003896"/>
                  <a:gd name="connsiteX7" fmla="*/ 1581150 w 1619250"/>
                  <a:gd name="connsiteY7" fmla="*/ 123825 h 2003896"/>
                  <a:gd name="connsiteX8" fmla="*/ 1552575 w 1619250"/>
                  <a:gd name="connsiteY8" fmla="*/ 242888 h 2003896"/>
                  <a:gd name="connsiteX9" fmla="*/ 1514475 w 1619250"/>
                  <a:gd name="connsiteY9" fmla="*/ 100013 h 2003896"/>
                  <a:gd name="connsiteX10" fmla="*/ 1266825 w 1619250"/>
                  <a:gd name="connsiteY10" fmla="*/ 328613 h 2003896"/>
                  <a:gd name="connsiteX11" fmla="*/ 1204913 w 1619250"/>
                  <a:gd name="connsiteY11" fmla="*/ 0 h 2003896"/>
                  <a:gd name="connsiteX12" fmla="*/ 942975 w 1619250"/>
                  <a:gd name="connsiteY12" fmla="*/ 185738 h 2003896"/>
                  <a:gd name="connsiteX13" fmla="*/ 819150 w 1619250"/>
                  <a:gd name="connsiteY13" fmla="*/ 238125 h 2003896"/>
                  <a:gd name="connsiteX14" fmla="*/ 909638 w 1619250"/>
                  <a:gd name="connsiteY14" fmla="*/ 157163 h 2003896"/>
                  <a:gd name="connsiteX15" fmla="*/ 890588 w 1619250"/>
                  <a:gd name="connsiteY15" fmla="*/ 119063 h 2003896"/>
                  <a:gd name="connsiteX16" fmla="*/ 738188 w 1619250"/>
                  <a:gd name="connsiteY16" fmla="*/ 180975 h 2003896"/>
                  <a:gd name="connsiteX17" fmla="*/ 719138 w 1619250"/>
                  <a:gd name="connsiteY17" fmla="*/ 1119188 h 2003896"/>
                  <a:gd name="connsiteX18" fmla="*/ 928688 w 1619250"/>
                  <a:gd name="connsiteY18" fmla="*/ 1119188 h 2003896"/>
                  <a:gd name="connsiteX19" fmla="*/ 714375 w 1619250"/>
                  <a:gd name="connsiteY19" fmla="*/ 1128713 h 2003896"/>
                  <a:gd name="connsiteX20" fmla="*/ 614363 w 1619250"/>
                  <a:gd name="connsiteY20" fmla="*/ 1228725 h 2003896"/>
                  <a:gd name="connsiteX21" fmla="*/ 957263 w 1619250"/>
                  <a:gd name="connsiteY21" fmla="*/ 1271588 h 2003896"/>
                  <a:gd name="connsiteX22" fmla="*/ 585788 w 1619250"/>
                  <a:gd name="connsiteY22" fmla="*/ 1233488 h 2003896"/>
                  <a:gd name="connsiteX23" fmla="*/ 0 w 1619250"/>
                  <a:gd name="connsiteY23" fmla="*/ 1785938 h 2003896"/>
                  <a:gd name="connsiteX0" fmla="*/ 0 w 1619250"/>
                  <a:gd name="connsiteY0" fmla="*/ 1785938 h 1999614"/>
                  <a:gd name="connsiteX1" fmla="*/ 138113 w 1619250"/>
                  <a:gd name="connsiteY1" fmla="*/ 1990725 h 1999614"/>
                  <a:gd name="connsiteX2" fmla="*/ 895351 w 1619250"/>
                  <a:gd name="connsiteY2" fmla="*/ 1800226 h 1999614"/>
                  <a:gd name="connsiteX3" fmla="*/ 1023938 w 1619250"/>
                  <a:gd name="connsiteY3" fmla="*/ 1714500 h 1999614"/>
                  <a:gd name="connsiteX4" fmla="*/ 1404938 w 1619250"/>
                  <a:gd name="connsiteY4" fmla="*/ 1571625 h 1999614"/>
                  <a:gd name="connsiteX5" fmla="*/ 1352550 w 1619250"/>
                  <a:gd name="connsiteY5" fmla="*/ 1200150 h 1999614"/>
                  <a:gd name="connsiteX6" fmla="*/ 1619250 w 1619250"/>
                  <a:gd name="connsiteY6" fmla="*/ 147638 h 1999614"/>
                  <a:gd name="connsiteX7" fmla="*/ 1581150 w 1619250"/>
                  <a:gd name="connsiteY7" fmla="*/ 123825 h 1999614"/>
                  <a:gd name="connsiteX8" fmla="*/ 1552575 w 1619250"/>
                  <a:gd name="connsiteY8" fmla="*/ 242888 h 1999614"/>
                  <a:gd name="connsiteX9" fmla="*/ 1514475 w 1619250"/>
                  <a:gd name="connsiteY9" fmla="*/ 100013 h 1999614"/>
                  <a:gd name="connsiteX10" fmla="*/ 1266825 w 1619250"/>
                  <a:gd name="connsiteY10" fmla="*/ 328613 h 1999614"/>
                  <a:gd name="connsiteX11" fmla="*/ 1204913 w 1619250"/>
                  <a:gd name="connsiteY11" fmla="*/ 0 h 1999614"/>
                  <a:gd name="connsiteX12" fmla="*/ 942975 w 1619250"/>
                  <a:gd name="connsiteY12" fmla="*/ 185738 h 1999614"/>
                  <a:gd name="connsiteX13" fmla="*/ 819150 w 1619250"/>
                  <a:gd name="connsiteY13" fmla="*/ 238125 h 1999614"/>
                  <a:gd name="connsiteX14" fmla="*/ 909638 w 1619250"/>
                  <a:gd name="connsiteY14" fmla="*/ 157163 h 1999614"/>
                  <a:gd name="connsiteX15" fmla="*/ 890588 w 1619250"/>
                  <a:gd name="connsiteY15" fmla="*/ 119063 h 1999614"/>
                  <a:gd name="connsiteX16" fmla="*/ 738188 w 1619250"/>
                  <a:gd name="connsiteY16" fmla="*/ 180975 h 1999614"/>
                  <a:gd name="connsiteX17" fmla="*/ 719138 w 1619250"/>
                  <a:gd name="connsiteY17" fmla="*/ 1119188 h 1999614"/>
                  <a:gd name="connsiteX18" fmla="*/ 928688 w 1619250"/>
                  <a:gd name="connsiteY18" fmla="*/ 1119188 h 1999614"/>
                  <a:gd name="connsiteX19" fmla="*/ 714375 w 1619250"/>
                  <a:gd name="connsiteY19" fmla="*/ 1128713 h 1999614"/>
                  <a:gd name="connsiteX20" fmla="*/ 614363 w 1619250"/>
                  <a:gd name="connsiteY20" fmla="*/ 1228725 h 1999614"/>
                  <a:gd name="connsiteX21" fmla="*/ 957263 w 1619250"/>
                  <a:gd name="connsiteY21" fmla="*/ 1271588 h 1999614"/>
                  <a:gd name="connsiteX22" fmla="*/ 585788 w 1619250"/>
                  <a:gd name="connsiteY22" fmla="*/ 1233488 h 1999614"/>
                  <a:gd name="connsiteX23" fmla="*/ 0 w 1619250"/>
                  <a:gd name="connsiteY23" fmla="*/ 1785938 h 1999614"/>
                  <a:gd name="connsiteX0" fmla="*/ 0 w 1619250"/>
                  <a:gd name="connsiteY0" fmla="*/ 1785938 h 2013066"/>
                  <a:gd name="connsiteX1" fmla="*/ 138113 w 1619250"/>
                  <a:gd name="connsiteY1" fmla="*/ 1990725 h 2013066"/>
                  <a:gd name="connsiteX2" fmla="*/ 895351 w 1619250"/>
                  <a:gd name="connsiteY2" fmla="*/ 1800226 h 2013066"/>
                  <a:gd name="connsiteX3" fmla="*/ 1023938 w 1619250"/>
                  <a:gd name="connsiteY3" fmla="*/ 1714500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023938 w 1619250"/>
                  <a:gd name="connsiteY3" fmla="*/ 1714500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023938 w 1619250"/>
                  <a:gd name="connsiteY3" fmla="*/ 1700212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971551 w 1619250"/>
                  <a:gd name="connsiteY3" fmla="*/ 1628775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023938 w 1619250"/>
                  <a:gd name="connsiteY3" fmla="*/ 1681162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95463 h 2022591"/>
                  <a:gd name="connsiteX1" fmla="*/ 138113 w 1619250"/>
                  <a:gd name="connsiteY1" fmla="*/ 2000250 h 2022591"/>
                  <a:gd name="connsiteX2" fmla="*/ 895351 w 1619250"/>
                  <a:gd name="connsiteY2" fmla="*/ 1809751 h 2022591"/>
                  <a:gd name="connsiteX3" fmla="*/ 1119188 w 1619250"/>
                  <a:gd name="connsiteY3" fmla="*/ 1662112 h 2022591"/>
                  <a:gd name="connsiteX4" fmla="*/ 1419226 w 1619250"/>
                  <a:gd name="connsiteY4" fmla="*/ 1576387 h 2022591"/>
                  <a:gd name="connsiteX5" fmla="*/ 1352550 w 1619250"/>
                  <a:gd name="connsiteY5" fmla="*/ 1209675 h 2022591"/>
                  <a:gd name="connsiteX6" fmla="*/ 1619250 w 1619250"/>
                  <a:gd name="connsiteY6" fmla="*/ 157163 h 2022591"/>
                  <a:gd name="connsiteX7" fmla="*/ 1581150 w 1619250"/>
                  <a:gd name="connsiteY7" fmla="*/ 133350 h 2022591"/>
                  <a:gd name="connsiteX8" fmla="*/ 1552575 w 1619250"/>
                  <a:gd name="connsiteY8" fmla="*/ 252413 h 2022591"/>
                  <a:gd name="connsiteX9" fmla="*/ 1514475 w 1619250"/>
                  <a:gd name="connsiteY9" fmla="*/ 109538 h 2022591"/>
                  <a:gd name="connsiteX10" fmla="*/ 1266825 w 1619250"/>
                  <a:gd name="connsiteY10" fmla="*/ 338138 h 2022591"/>
                  <a:gd name="connsiteX11" fmla="*/ 1209675 w 1619250"/>
                  <a:gd name="connsiteY11" fmla="*/ 0 h 2022591"/>
                  <a:gd name="connsiteX12" fmla="*/ 942975 w 1619250"/>
                  <a:gd name="connsiteY12" fmla="*/ 195263 h 2022591"/>
                  <a:gd name="connsiteX13" fmla="*/ 819150 w 1619250"/>
                  <a:gd name="connsiteY13" fmla="*/ 247650 h 2022591"/>
                  <a:gd name="connsiteX14" fmla="*/ 909638 w 1619250"/>
                  <a:gd name="connsiteY14" fmla="*/ 166688 h 2022591"/>
                  <a:gd name="connsiteX15" fmla="*/ 890588 w 1619250"/>
                  <a:gd name="connsiteY15" fmla="*/ 128588 h 2022591"/>
                  <a:gd name="connsiteX16" fmla="*/ 738188 w 1619250"/>
                  <a:gd name="connsiteY16" fmla="*/ 190500 h 2022591"/>
                  <a:gd name="connsiteX17" fmla="*/ 719138 w 1619250"/>
                  <a:gd name="connsiteY17" fmla="*/ 1128713 h 2022591"/>
                  <a:gd name="connsiteX18" fmla="*/ 928688 w 1619250"/>
                  <a:gd name="connsiteY18" fmla="*/ 1128713 h 2022591"/>
                  <a:gd name="connsiteX19" fmla="*/ 714375 w 1619250"/>
                  <a:gd name="connsiteY19" fmla="*/ 1138238 h 2022591"/>
                  <a:gd name="connsiteX20" fmla="*/ 614363 w 1619250"/>
                  <a:gd name="connsiteY20" fmla="*/ 1238250 h 2022591"/>
                  <a:gd name="connsiteX21" fmla="*/ 957263 w 1619250"/>
                  <a:gd name="connsiteY21" fmla="*/ 1281113 h 2022591"/>
                  <a:gd name="connsiteX22" fmla="*/ 585788 w 1619250"/>
                  <a:gd name="connsiteY22" fmla="*/ 1243013 h 2022591"/>
                  <a:gd name="connsiteX23" fmla="*/ 0 w 1619250"/>
                  <a:gd name="connsiteY23" fmla="*/ 1795463 h 2022591"/>
                  <a:gd name="connsiteX0" fmla="*/ 0 w 1619250"/>
                  <a:gd name="connsiteY0" fmla="*/ 1795916 h 2023044"/>
                  <a:gd name="connsiteX1" fmla="*/ 138113 w 1619250"/>
                  <a:gd name="connsiteY1" fmla="*/ 2000703 h 2023044"/>
                  <a:gd name="connsiteX2" fmla="*/ 895351 w 1619250"/>
                  <a:gd name="connsiteY2" fmla="*/ 1810204 h 2023044"/>
                  <a:gd name="connsiteX3" fmla="*/ 1119188 w 1619250"/>
                  <a:gd name="connsiteY3" fmla="*/ 1662565 h 2023044"/>
                  <a:gd name="connsiteX4" fmla="*/ 1419226 w 1619250"/>
                  <a:gd name="connsiteY4" fmla="*/ 1576840 h 2023044"/>
                  <a:gd name="connsiteX5" fmla="*/ 1352550 w 1619250"/>
                  <a:gd name="connsiteY5" fmla="*/ 1210128 h 2023044"/>
                  <a:gd name="connsiteX6" fmla="*/ 1619250 w 1619250"/>
                  <a:gd name="connsiteY6" fmla="*/ 157616 h 2023044"/>
                  <a:gd name="connsiteX7" fmla="*/ 1581150 w 1619250"/>
                  <a:gd name="connsiteY7" fmla="*/ 133803 h 2023044"/>
                  <a:gd name="connsiteX8" fmla="*/ 1552575 w 1619250"/>
                  <a:gd name="connsiteY8" fmla="*/ 252866 h 2023044"/>
                  <a:gd name="connsiteX9" fmla="*/ 1514475 w 1619250"/>
                  <a:gd name="connsiteY9" fmla="*/ 109991 h 2023044"/>
                  <a:gd name="connsiteX10" fmla="*/ 1266825 w 1619250"/>
                  <a:gd name="connsiteY10" fmla="*/ 338591 h 2023044"/>
                  <a:gd name="connsiteX11" fmla="*/ 1209675 w 1619250"/>
                  <a:gd name="connsiteY11" fmla="*/ 453 h 2023044"/>
                  <a:gd name="connsiteX12" fmla="*/ 942975 w 1619250"/>
                  <a:gd name="connsiteY12" fmla="*/ 195716 h 2023044"/>
                  <a:gd name="connsiteX13" fmla="*/ 819150 w 1619250"/>
                  <a:gd name="connsiteY13" fmla="*/ 248103 h 2023044"/>
                  <a:gd name="connsiteX14" fmla="*/ 909638 w 1619250"/>
                  <a:gd name="connsiteY14" fmla="*/ 167141 h 2023044"/>
                  <a:gd name="connsiteX15" fmla="*/ 890588 w 1619250"/>
                  <a:gd name="connsiteY15" fmla="*/ 129041 h 2023044"/>
                  <a:gd name="connsiteX16" fmla="*/ 738188 w 1619250"/>
                  <a:gd name="connsiteY16" fmla="*/ 190953 h 2023044"/>
                  <a:gd name="connsiteX17" fmla="*/ 719138 w 1619250"/>
                  <a:gd name="connsiteY17" fmla="*/ 1129166 h 2023044"/>
                  <a:gd name="connsiteX18" fmla="*/ 928688 w 1619250"/>
                  <a:gd name="connsiteY18" fmla="*/ 1129166 h 2023044"/>
                  <a:gd name="connsiteX19" fmla="*/ 714375 w 1619250"/>
                  <a:gd name="connsiteY19" fmla="*/ 1138691 h 2023044"/>
                  <a:gd name="connsiteX20" fmla="*/ 614363 w 1619250"/>
                  <a:gd name="connsiteY20" fmla="*/ 1238703 h 2023044"/>
                  <a:gd name="connsiteX21" fmla="*/ 957263 w 1619250"/>
                  <a:gd name="connsiteY21" fmla="*/ 1281566 h 2023044"/>
                  <a:gd name="connsiteX22" fmla="*/ 585788 w 1619250"/>
                  <a:gd name="connsiteY22" fmla="*/ 1243466 h 2023044"/>
                  <a:gd name="connsiteX23" fmla="*/ 0 w 1619250"/>
                  <a:gd name="connsiteY23" fmla="*/ 1795916 h 2023044"/>
                  <a:gd name="connsiteX0" fmla="*/ 0 w 1619250"/>
                  <a:gd name="connsiteY0" fmla="*/ 1776933 h 2004061"/>
                  <a:gd name="connsiteX1" fmla="*/ 138113 w 1619250"/>
                  <a:gd name="connsiteY1" fmla="*/ 1981720 h 2004061"/>
                  <a:gd name="connsiteX2" fmla="*/ 895351 w 1619250"/>
                  <a:gd name="connsiteY2" fmla="*/ 1791221 h 2004061"/>
                  <a:gd name="connsiteX3" fmla="*/ 1119188 w 1619250"/>
                  <a:gd name="connsiteY3" fmla="*/ 1643582 h 2004061"/>
                  <a:gd name="connsiteX4" fmla="*/ 1419226 w 1619250"/>
                  <a:gd name="connsiteY4" fmla="*/ 1557857 h 2004061"/>
                  <a:gd name="connsiteX5" fmla="*/ 1352550 w 1619250"/>
                  <a:gd name="connsiteY5" fmla="*/ 1191145 h 2004061"/>
                  <a:gd name="connsiteX6" fmla="*/ 1619250 w 1619250"/>
                  <a:gd name="connsiteY6" fmla="*/ 138633 h 2004061"/>
                  <a:gd name="connsiteX7" fmla="*/ 1581150 w 1619250"/>
                  <a:gd name="connsiteY7" fmla="*/ 114820 h 2004061"/>
                  <a:gd name="connsiteX8" fmla="*/ 1552575 w 1619250"/>
                  <a:gd name="connsiteY8" fmla="*/ 233883 h 2004061"/>
                  <a:gd name="connsiteX9" fmla="*/ 1514475 w 1619250"/>
                  <a:gd name="connsiteY9" fmla="*/ 91008 h 2004061"/>
                  <a:gd name="connsiteX10" fmla="*/ 1266825 w 1619250"/>
                  <a:gd name="connsiteY10" fmla="*/ 319608 h 2004061"/>
                  <a:gd name="connsiteX11" fmla="*/ 1219200 w 1619250"/>
                  <a:gd name="connsiteY11" fmla="*/ 520 h 2004061"/>
                  <a:gd name="connsiteX12" fmla="*/ 942975 w 1619250"/>
                  <a:gd name="connsiteY12" fmla="*/ 176733 h 2004061"/>
                  <a:gd name="connsiteX13" fmla="*/ 819150 w 1619250"/>
                  <a:gd name="connsiteY13" fmla="*/ 229120 h 2004061"/>
                  <a:gd name="connsiteX14" fmla="*/ 909638 w 1619250"/>
                  <a:gd name="connsiteY14" fmla="*/ 148158 h 2004061"/>
                  <a:gd name="connsiteX15" fmla="*/ 890588 w 1619250"/>
                  <a:gd name="connsiteY15" fmla="*/ 110058 h 2004061"/>
                  <a:gd name="connsiteX16" fmla="*/ 738188 w 1619250"/>
                  <a:gd name="connsiteY16" fmla="*/ 171970 h 2004061"/>
                  <a:gd name="connsiteX17" fmla="*/ 719138 w 1619250"/>
                  <a:gd name="connsiteY17" fmla="*/ 1110183 h 2004061"/>
                  <a:gd name="connsiteX18" fmla="*/ 928688 w 1619250"/>
                  <a:gd name="connsiteY18" fmla="*/ 1110183 h 2004061"/>
                  <a:gd name="connsiteX19" fmla="*/ 714375 w 1619250"/>
                  <a:gd name="connsiteY19" fmla="*/ 1119708 h 2004061"/>
                  <a:gd name="connsiteX20" fmla="*/ 614363 w 1619250"/>
                  <a:gd name="connsiteY20" fmla="*/ 1219720 h 2004061"/>
                  <a:gd name="connsiteX21" fmla="*/ 957263 w 1619250"/>
                  <a:gd name="connsiteY21" fmla="*/ 1262583 h 2004061"/>
                  <a:gd name="connsiteX22" fmla="*/ 585788 w 1619250"/>
                  <a:gd name="connsiteY22" fmla="*/ 1224483 h 2004061"/>
                  <a:gd name="connsiteX23" fmla="*/ 0 w 1619250"/>
                  <a:gd name="connsiteY23" fmla="*/ 1776933 h 2004061"/>
                  <a:gd name="connsiteX0" fmla="*/ 0 w 1619250"/>
                  <a:gd name="connsiteY0" fmla="*/ 1776933 h 2004061"/>
                  <a:gd name="connsiteX1" fmla="*/ 138113 w 1619250"/>
                  <a:gd name="connsiteY1" fmla="*/ 1981720 h 2004061"/>
                  <a:gd name="connsiteX2" fmla="*/ 895351 w 1619250"/>
                  <a:gd name="connsiteY2" fmla="*/ 1791221 h 2004061"/>
                  <a:gd name="connsiteX3" fmla="*/ 1119188 w 1619250"/>
                  <a:gd name="connsiteY3" fmla="*/ 1643582 h 2004061"/>
                  <a:gd name="connsiteX4" fmla="*/ 1419226 w 1619250"/>
                  <a:gd name="connsiteY4" fmla="*/ 1557857 h 2004061"/>
                  <a:gd name="connsiteX5" fmla="*/ 1352550 w 1619250"/>
                  <a:gd name="connsiteY5" fmla="*/ 1191145 h 2004061"/>
                  <a:gd name="connsiteX6" fmla="*/ 1619250 w 1619250"/>
                  <a:gd name="connsiteY6" fmla="*/ 138633 h 2004061"/>
                  <a:gd name="connsiteX7" fmla="*/ 1581150 w 1619250"/>
                  <a:gd name="connsiteY7" fmla="*/ 114820 h 2004061"/>
                  <a:gd name="connsiteX8" fmla="*/ 1552575 w 1619250"/>
                  <a:gd name="connsiteY8" fmla="*/ 233883 h 2004061"/>
                  <a:gd name="connsiteX9" fmla="*/ 1514475 w 1619250"/>
                  <a:gd name="connsiteY9" fmla="*/ 91008 h 2004061"/>
                  <a:gd name="connsiteX10" fmla="*/ 1266825 w 1619250"/>
                  <a:gd name="connsiteY10" fmla="*/ 319608 h 2004061"/>
                  <a:gd name="connsiteX11" fmla="*/ 1219200 w 1619250"/>
                  <a:gd name="connsiteY11" fmla="*/ 520 h 2004061"/>
                  <a:gd name="connsiteX12" fmla="*/ 942975 w 1619250"/>
                  <a:gd name="connsiteY12" fmla="*/ 176733 h 2004061"/>
                  <a:gd name="connsiteX13" fmla="*/ 819150 w 1619250"/>
                  <a:gd name="connsiteY13" fmla="*/ 229120 h 2004061"/>
                  <a:gd name="connsiteX14" fmla="*/ 909638 w 1619250"/>
                  <a:gd name="connsiteY14" fmla="*/ 148158 h 2004061"/>
                  <a:gd name="connsiteX15" fmla="*/ 890588 w 1619250"/>
                  <a:gd name="connsiteY15" fmla="*/ 110058 h 2004061"/>
                  <a:gd name="connsiteX16" fmla="*/ 738188 w 1619250"/>
                  <a:gd name="connsiteY16" fmla="*/ 171970 h 2004061"/>
                  <a:gd name="connsiteX17" fmla="*/ 719138 w 1619250"/>
                  <a:gd name="connsiteY17" fmla="*/ 1110183 h 2004061"/>
                  <a:gd name="connsiteX18" fmla="*/ 928688 w 1619250"/>
                  <a:gd name="connsiteY18" fmla="*/ 1110183 h 2004061"/>
                  <a:gd name="connsiteX19" fmla="*/ 714375 w 1619250"/>
                  <a:gd name="connsiteY19" fmla="*/ 1119708 h 2004061"/>
                  <a:gd name="connsiteX20" fmla="*/ 614363 w 1619250"/>
                  <a:gd name="connsiteY20" fmla="*/ 1219720 h 2004061"/>
                  <a:gd name="connsiteX21" fmla="*/ 957263 w 1619250"/>
                  <a:gd name="connsiteY21" fmla="*/ 1262583 h 2004061"/>
                  <a:gd name="connsiteX22" fmla="*/ 585788 w 1619250"/>
                  <a:gd name="connsiteY22" fmla="*/ 1224483 h 2004061"/>
                  <a:gd name="connsiteX23" fmla="*/ 0 w 1619250"/>
                  <a:gd name="connsiteY23" fmla="*/ 1776933 h 2004061"/>
                  <a:gd name="connsiteX0" fmla="*/ 0 w 1619250"/>
                  <a:gd name="connsiteY0" fmla="*/ 1792517 h 2019645"/>
                  <a:gd name="connsiteX1" fmla="*/ 138113 w 1619250"/>
                  <a:gd name="connsiteY1" fmla="*/ 1997304 h 2019645"/>
                  <a:gd name="connsiteX2" fmla="*/ 895351 w 1619250"/>
                  <a:gd name="connsiteY2" fmla="*/ 1806805 h 2019645"/>
                  <a:gd name="connsiteX3" fmla="*/ 1119188 w 1619250"/>
                  <a:gd name="connsiteY3" fmla="*/ 1659166 h 2019645"/>
                  <a:gd name="connsiteX4" fmla="*/ 1419226 w 1619250"/>
                  <a:gd name="connsiteY4" fmla="*/ 1573441 h 2019645"/>
                  <a:gd name="connsiteX5" fmla="*/ 1352550 w 1619250"/>
                  <a:gd name="connsiteY5" fmla="*/ 1206729 h 2019645"/>
                  <a:gd name="connsiteX6" fmla="*/ 1619250 w 1619250"/>
                  <a:gd name="connsiteY6" fmla="*/ 154217 h 2019645"/>
                  <a:gd name="connsiteX7" fmla="*/ 1581150 w 1619250"/>
                  <a:gd name="connsiteY7" fmla="*/ 130404 h 2019645"/>
                  <a:gd name="connsiteX8" fmla="*/ 1552575 w 1619250"/>
                  <a:gd name="connsiteY8" fmla="*/ 249467 h 2019645"/>
                  <a:gd name="connsiteX9" fmla="*/ 1514475 w 1619250"/>
                  <a:gd name="connsiteY9" fmla="*/ 106592 h 2019645"/>
                  <a:gd name="connsiteX10" fmla="*/ 1266825 w 1619250"/>
                  <a:gd name="connsiteY10" fmla="*/ 335192 h 2019645"/>
                  <a:gd name="connsiteX11" fmla="*/ 1219200 w 1619250"/>
                  <a:gd name="connsiteY11" fmla="*/ 16104 h 2019645"/>
                  <a:gd name="connsiteX12" fmla="*/ 942975 w 1619250"/>
                  <a:gd name="connsiteY12" fmla="*/ 192317 h 2019645"/>
                  <a:gd name="connsiteX13" fmla="*/ 819150 w 1619250"/>
                  <a:gd name="connsiteY13" fmla="*/ 244704 h 2019645"/>
                  <a:gd name="connsiteX14" fmla="*/ 909638 w 1619250"/>
                  <a:gd name="connsiteY14" fmla="*/ 163742 h 2019645"/>
                  <a:gd name="connsiteX15" fmla="*/ 890588 w 1619250"/>
                  <a:gd name="connsiteY15" fmla="*/ 125642 h 2019645"/>
                  <a:gd name="connsiteX16" fmla="*/ 738188 w 1619250"/>
                  <a:gd name="connsiteY16" fmla="*/ 187554 h 2019645"/>
                  <a:gd name="connsiteX17" fmla="*/ 719138 w 1619250"/>
                  <a:gd name="connsiteY17" fmla="*/ 1125767 h 2019645"/>
                  <a:gd name="connsiteX18" fmla="*/ 928688 w 1619250"/>
                  <a:gd name="connsiteY18" fmla="*/ 1125767 h 2019645"/>
                  <a:gd name="connsiteX19" fmla="*/ 714375 w 1619250"/>
                  <a:gd name="connsiteY19" fmla="*/ 1135292 h 2019645"/>
                  <a:gd name="connsiteX20" fmla="*/ 614363 w 1619250"/>
                  <a:gd name="connsiteY20" fmla="*/ 1235304 h 2019645"/>
                  <a:gd name="connsiteX21" fmla="*/ 957263 w 1619250"/>
                  <a:gd name="connsiteY21" fmla="*/ 1278167 h 2019645"/>
                  <a:gd name="connsiteX22" fmla="*/ 585788 w 1619250"/>
                  <a:gd name="connsiteY22" fmla="*/ 1240067 h 2019645"/>
                  <a:gd name="connsiteX23" fmla="*/ 0 w 1619250"/>
                  <a:gd name="connsiteY23" fmla="*/ 1792517 h 2019645"/>
                  <a:gd name="connsiteX0" fmla="*/ 0 w 1619250"/>
                  <a:gd name="connsiteY0" fmla="*/ 1792517 h 2019645"/>
                  <a:gd name="connsiteX1" fmla="*/ 138113 w 1619250"/>
                  <a:gd name="connsiteY1" fmla="*/ 1997304 h 2019645"/>
                  <a:gd name="connsiteX2" fmla="*/ 895351 w 1619250"/>
                  <a:gd name="connsiteY2" fmla="*/ 1806805 h 2019645"/>
                  <a:gd name="connsiteX3" fmla="*/ 1119188 w 1619250"/>
                  <a:gd name="connsiteY3" fmla="*/ 1659166 h 2019645"/>
                  <a:gd name="connsiteX4" fmla="*/ 1419226 w 1619250"/>
                  <a:gd name="connsiteY4" fmla="*/ 1573441 h 2019645"/>
                  <a:gd name="connsiteX5" fmla="*/ 1352550 w 1619250"/>
                  <a:gd name="connsiteY5" fmla="*/ 1206729 h 2019645"/>
                  <a:gd name="connsiteX6" fmla="*/ 1619250 w 1619250"/>
                  <a:gd name="connsiteY6" fmla="*/ 154217 h 2019645"/>
                  <a:gd name="connsiteX7" fmla="*/ 1581150 w 1619250"/>
                  <a:gd name="connsiteY7" fmla="*/ 130404 h 2019645"/>
                  <a:gd name="connsiteX8" fmla="*/ 1552575 w 1619250"/>
                  <a:gd name="connsiteY8" fmla="*/ 249467 h 2019645"/>
                  <a:gd name="connsiteX9" fmla="*/ 1514475 w 1619250"/>
                  <a:gd name="connsiteY9" fmla="*/ 106592 h 2019645"/>
                  <a:gd name="connsiteX10" fmla="*/ 1266825 w 1619250"/>
                  <a:gd name="connsiteY10" fmla="*/ 335192 h 2019645"/>
                  <a:gd name="connsiteX11" fmla="*/ 1219200 w 1619250"/>
                  <a:gd name="connsiteY11" fmla="*/ 16104 h 2019645"/>
                  <a:gd name="connsiteX12" fmla="*/ 942975 w 1619250"/>
                  <a:gd name="connsiteY12" fmla="*/ 192317 h 2019645"/>
                  <a:gd name="connsiteX13" fmla="*/ 819150 w 1619250"/>
                  <a:gd name="connsiteY13" fmla="*/ 244704 h 2019645"/>
                  <a:gd name="connsiteX14" fmla="*/ 909638 w 1619250"/>
                  <a:gd name="connsiteY14" fmla="*/ 163742 h 2019645"/>
                  <a:gd name="connsiteX15" fmla="*/ 890588 w 1619250"/>
                  <a:gd name="connsiteY15" fmla="*/ 125642 h 2019645"/>
                  <a:gd name="connsiteX16" fmla="*/ 738188 w 1619250"/>
                  <a:gd name="connsiteY16" fmla="*/ 187554 h 2019645"/>
                  <a:gd name="connsiteX17" fmla="*/ 719138 w 1619250"/>
                  <a:gd name="connsiteY17" fmla="*/ 1125767 h 2019645"/>
                  <a:gd name="connsiteX18" fmla="*/ 928688 w 1619250"/>
                  <a:gd name="connsiteY18" fmla="*/ 1125767 h 2019645"/>
                  <a:gd name="connsiteX19" fmla="*/ 714375 w 1619250"/>
                  <a:gd name="connsiteY19" fmla="*/ 1135292 h 2019645"/>
                  <a:gd name="connsiteX20" fmla="*/ 614363 w 1619250"/>
                  <a:gd name="connsiteY20" fmla="*/ 1235304 h 2019645"/>
                  <a:gd name="connsiteX21" fmla="*/ 957263 w 1619250"/>
                  <a:gd name="connsiteY21" fmla="*/ 1278167 h 2019645"/>
                  <a:gd name="connsiteX22" fmla="*/ 585788 w 1619250"/>
                  <a:gd name="connsiteY22" fmla="*/ 1240067 h 2019645"/>
                  <a:gd name="connsiteX23" fmla="*/ 0 w 1619250"/>
                  <a:gd name="connsiteY23" fmla="*/ 1792517 h 2019645"/>
                  <a:gd name="connsiteX0" fmla="*/ 0 w 1619250"/>
                  <a:gd name="connsiteY0" fmla="*/ 1793885 h 2021013"/>
                  <a:gd name="connsiteX1" fmla="*/ 138113 w 1619250"/>
                  <a:gd name="connsiteY1" fmla="*/ 1998672 h 2021013"/>
                  <a:gd name="connsiteX2" fmla="*/ 895351 w 1619250"/>
                  <a:gd name="connsiteY2" fmla="*/ 1808173 h 2021013"/>
                  <a:gd name="connsiteX3" fmla="*/ 1119188 w 1619250"/>
                  <a:gd name="connsiteY3" fmla="*/ 1660534 h 2021013"/>
                  <a:gd name="connsiteX4" fmla="*/ 1419226 w 1619250"/>
                  <a:gd name="connsiteY4" fmla="*/ 1574809 h 2021013"/>
                  <a:gd name="connsiteX5" fmla="*/ 1352550 w 1619250"/>
                  <a:gd name="connsiteY5" fmla="*/ 1208097 h 2021013"/>
                  <a:gd name="connsiteX6" fmla="*/ 1619250 w 1619250"/>
                  <a:gd name="connsiteY6" fmla="*/ 155585 h 2021013"/>
                  <a:gd name="connsiteX7" fmla="*/ 1581150 w 1619250"/>
                  <a:gd name="connsiteY7" fmla="*/ 131772 h 2021013"/>
                  <a:gd name="connsiteX8" fmla="*/ 1552575 w 1619250"/>
                  <a:gd name="connsiteY8" fmla="*/ 250835 h 2021013"/>
                  <a:gd name="connsiteX9" fmla="*/ 1514475 w 1619250"/>
                  <a:gd name="connsiteY9" fmla="*/ 107960 h 2021013"/>
                  <a:gd name="connsiteX10" fmla="*/ 1266825 w 1619250"/>
                  <a:gd name="connsiteY10" fmla="*/ 336560 h 2021013"/>
                  <a:gd name="connsiteX11" fmla="*/ 1219200 w 1619250"/>
                  <a:gd name="connsiteY11" fmla="*/ 17472 h 2021013"/>
                  <a:gd name="connsiteX12" fmla="*/ 942975 w 1619250"/>
                  <a:gd name="connsiteY12" fmla="*/ 174635 h 2021013"/>
                  <a:gd name="connsiteX13" fmla="*/ 819150 w 1619250"/>
                  <a:gd name="connsiteY13" fmla="*/ 246072 h 2021013"/>
                  <a:gd name="connsiteX14" fmla="*/ 909638 w 1619250"/>
                  <a:gd name="connsiteY14" fmla="*/ 165110 h 2021013"/>
                  <a:gd name="connsiteX15" fmla="*/ 890588 w 1619250"/>
                  <a:gd name="connsiteY15" fmla="*/ 127010 h 2021013"/>
                  <a:gd name="connsiteX16" fmla="*/ 738188 w 1619250"/>
                  <a:gd name="connsiteY16" fmla="*/ 188922 h 2021013"/>
                  <a:gd name="connsiteX17" fmla="*/ 719138 w 1619250"/>
                  <a:gd name="connsiteY17" fmla="*/ 1127135 h 2021013"/>
                  <a:gd name="connsiteX18" fmla="*/ 928688 w 1619250"/>
                  <a:gd name="connsiteY18" fmla="*/ 1127135 h 2021013"/>
                  <a:gd name="connsiteX19" fmla="*/ 714375 w 1619250"/>
                  <a:gd name="connsiteY19" fmla="*/ 1136660 h 2021013"/>
                  <a:gd name="connsiteX20" fmla="*/ 614363 w 1619250"/>
                  <a:gd name="connsiteY20" fmla="*/ 1236672 h 2021013"/>
                  <a:gd name="connsiteX21" fmla="*/ 957263 w 1619250"/>
                  <a:gd name="connsiteY21" fmla="*/ 1279535 h 2021013"/>
                  <a:gd name="connsiteX22" fmla="*/ 585788 w 1619250"/>
                  <a:gd name="connsiteY22" fmla="*/ 1241435 h 2021013"/>
                  <a:gd name="connsiteX23" fmla="*/ 0 w 1619250"/>
                  <a:gd name="connsiteY23" fmla="*/ 1793885 h 2021013"/>
                  <a:gd name="connsiteX0" fmla="*/ 0 w 1619250"/>
                  <a:gd name="connsiteY0" fmla="*/ 1793885 h 2021013"/>
                  <a:gd name="connsiteX1" fmla="*/ 138113 w 1619250"/>
                  <a:gd name="connsiteY1" fmla="*/ 1998672 h 2021013"/>
                  <a:gd name="connsiteX2" fmla="*/ 895351 w 1619250"/>
                  <a:gd name="connsiteY2" fmla="*/ 1808173 h 2021013"/>
                  <a:gd name="connsiteX3" fmla="*/ 1119188 w 1619250"/>
                  <a:gd name="connsiteY3" fmla="*/ 1660534 h 2021013"/>
                  <a:gd name="connsiteX4" fmla="*/ 1419226 w 1619250"/>
                  <a:gd name="connsiteY4" fmla="*/ 1574809 h 2021013"/>
                  <a:gd name="connsiteX5" fmla="*/ 1352550 w 1619250"/>
                  <a:gd name="connsiteY5" fmla="*/ 1208097 h 2021013"/>
                  <a:gd name="connsiteX6" fmla="*/ 1619250 w 1619250"/>
                  <a:gd name="connsiteY6" fmla="*/ 155585 h 2021013"/>
                  <a:gd name="connsiteX7" fmla="*/ 1581150 w 1619250"/>
                  <a:gd name="connsiteY7" fmla="*/ 131772 h 2021013"/>
                  <a:gd name="connsiteX8" fmla="*/ 1552575 w 1619250"/>
                  <a:gd name="connsiteY8" fmla="*/ 250835 h 2021013"/>
                  <a:gd name="connsiteX9" fmla="*/ 1514475 w 1619250"/>
                  <a:gd name="connsiteY9" fmla="*/ 107960 h 2021013"/>
                  <a:gd name="connsiteX10" fmla="*/ 1266825 w 1619250"/>
                  <a:gd name="connsiteY10" fmla="*/ 336560 h 2021013"/>
                  <a:gd name="connsiteX11" fmla="*/ 1219200 w 1619250"/>
                  <a:gd name="connsiteY11" fmla="*/ 17472 h 2021013"/>
                  <a:gd name="connsiteX12" fmla="*/ 942975 w 1619250"/>
                  <a:gd name="connsiteY12" fmla="*/ 174635 h 2021013"/>
                  <a:gd name="connsiteX13" fmla="*/ 819150 w 1619250"/>
                  <a:gd name="connsiteY13" fmla="*/ 246072 h 2021013"/>
                  <a:gd name="connsiteX14" fmla="*/ 909638 w 1619250"/>
                  <a:gd name="connsiteY14" fmla="*/ 165110 h 2021013"/>
                  <a:gd name="connsiteX15" fmla="*/ 890588 w 1619250"/>
                  <a:gd name="connsiteY15" fmla="*/ 127010 h 2021013"/>
                  <a:gd name="connsiteX16" fmla="*/ 738188 w 1619250"/>
                  <a:gd name="connsiteY16" fmla="*/ 188922 h 2021013"/>
                  <a:gd name="connsiteX17" fmla="*/ 719138 w 1619250"/>
                  <a:gd name="connsiteY17" fmla="*/ 1127135 h 2021013"/>
                  <a:gd name="connsiteX18" fmla="*/ 928688 w 1619250"/>
                  <a:gd name="connsiteY18" fmla="*/ 1127135 h 2021013"/>
                  <a:gd name="connsiteX19" fmla="*/ 714375 w 1619250"/>
                  <a:gd name="connsiteY19" fmla="*/ 1136660 h 2021013"/>
                  <a:gd name="connsiteX20" fmla="*/ 614363 w 1619250"/>
                  <a:gd name="connsiteY20" fmla="*/ 1236672 h 2021013"/>
                  <a:gd name="connsiteX21" fmla="*/ 957263 w 1619250"/>
                  <a:gd name="connsiteY21" fmla="*/ 1279535 h 2021013"/>
                  <a:gd name="connsiteX22" fmla="*/ 585788 w 1619250"/>
                  <a:gd name="connsiteY22" fmla="*/ 1241435 h 2021013"/>
                  <a:gd name="connsiteX23" fmla="*/ 0 w 1619250"/>
                  <a:gd name="connsiteY23" fmla="*/ 1793885 h 2021013"/>
                  <a:gd name="connsiteX0" fmla="*/ 0 w 1619250"/>
                  <a:gd name="connsiteY0" fmla="*/ 1786037 h 2013165"/>
                  <a:gd name="connsiteX1" fmla="*/ 138113 w 1619250"/>
                  <a:gd name="connsiteY1" fmla="*/ 1990824 h 2013165"/>
                  <a:gd name="connsiteX2" fmla="*/ 895351 w 1619250"/>
                  <a:gd name="connsiteY2" fmla="*/ 1800325 h 2013165"/>
                  <a:gd name="connsiteX3" fmla="*/ 1119188 w 1619250"/>
                  <a:gd name="connsiteY3" fmla="*/ 1652686 h 2013165"/>
                  <a:gd name="connsiteX4" fmla="*/ 1419226 w 1619250"/>
                  <a:gd name="connsiteY4" fmla="*/ 1566961 h 2013165"/>
                  <a:gd name="connsiteX5" fmla="*/ 1352550 w 1619250"/>
                  <a:gd name="connsiteY5" fmla="*/ 1200249 h 2013165"/>
                  <a:gd name="connsiteX6" fmla="*/ 1619250 w 1619250"/>
                  <a:gd name="connsiteY6" fmla="*/ 147737 h 2013165"/>
                  <a:gd name="connsiteX7" fmla="*/ 1581150 w 1619250"/>
                  <a:gd name="connsiteY7" fmla="*/ 123924 h 2013165"/>
                  <a:gd name="connsiteX8" fmla="*/ 1552575 w 1619250"/>
                  <a:gd name="connsiteY8" fmla="*/ 242987 h 2013165"/>
                  <a:gd name="connsiteX9" fmla="*/ 1514475 w 1619250"/>
                  <a:gd name="connsiteY9" fmla="*/ 100112 h 2013165"/>
                  <a:gd name="connsiteX10" fmla="*/ 1266825 w 1619250"/>
                  <a:gd name="connsiteY10" fmla="*/ 328712 h 2013165"/>
                  <a:gd name="connsiteX11" fmla="*/ 1219200 w 1619250"/>
                  <a:gd name="connsiteY11" fmla="*/ 9624 h 2013165"/>
                  <a:gd name="connsiteX12" fmla="*/ 942975 w 1619250"/>
                  <a:gd name="connsiteY12" fmla="*/ 347762 h 2013165"/>
                  <a:gd name="connsiteX13" fmla="*/ 819150 w 1619250"/>
                  <a:gd name="connsiteY13" fmla="*/ 238224 h 2013165"/>
                  <a:gd name="connsiteX14" fmla="*/ 909638 w 1619250"/>
                  <a:gd name="connsiteY14" fmla="*/ 157262 h 2013165"/>
                  <a:gd name="connsiteX15" fmla="*/ 890588 w 1619250"/>
                  <a:gd name="connsiteY15" fmla="*/ 119162 h 2013165"/>
                  <a:gd name="connsiteX16" fmla="*/ 738188 w 1619250"/>
                  <a:gd name="connsiteY16" fmla="*/ 181074 h 2013165"/>
                  <a:gd name="connsiteX17" fmla="*/ 719138 w 1619250"/>
                  <a:gd name="connsiteY17" fmla="*/ 1119287 h 2013165"/>
                  <a:gd name="connsiteX18" fmla="*/ 928688 w 1619250"/>
                  <a:gd name="connsiteY18" fmla="*/ 1119287 h 2013165"/>
                  <a:gd name="connsiteX19" fmla="*/ 714375 w 1619250"/>
                  <a:gd name="connsiteY19" fmla="*/ 1128812 h 2013165"/>
                  <a:gd name="connsiteX20" fmla="*/ 614363 w 1619250"/>
                  <a:gd name="connsiteY20" fmla="*/ 1228824 h 2013165"/>
                  <a:gd name="connsiteX21" fmla="*/ 957263 w 1619250"/>
                  <a:gd name="connsiteY21" fmla="*/ 1271687 h 2013165"/>
                  <a:gd name="connsiteX22" fmla="*/ 585788 w 1619250"/>
                  <a:gd name="connsiteY22" fmla="*/ 1233587 h 2013165"/>
                  <a:gd name="connsiteX23" fmla="*/ 0 w 1619250"/>
                  <a:gd name="connsiteY23" fmla="*/ 1786037 h 2013165"/>
                  <a:gd name="connsiteX0" fmla="*/ 0 w 1619250"/>
                  <a:gd name="connsiteY0" fmla="*/ 1786037 h 2013165"/>
                  <a:gd name="connsiteX1" fmla="*/ 138113 w 1619250"/>
                  <a:gd name="connsiteY1" fmla="*/ 1990824 h 2013165"/>
                  <a:gd name="connsiteX2" fmla="*/ 895351 w 1619250"/>
                  <a:gd name="connsiteY2" fmla="*/ 1800325 h 2013165"/>
                  <a:gd name="connsiteX3" fmla="*/ 1119188 w 1619250"/>
                  <a:gd name="connsiteY3" fmla="*/ 1652686 h 2013165"/>
                  <a:gd name="connsiteX4" fmla="*/ 1419226 w 1619250"/>
                  <a:gd name="connsiteY4" fmla="*/ 1566961 h 2013165"/>
                  <a:gd name="connsiteX5" fmla="*/ 1352550 w 1619250"/>
                  <a:gd name="connsiteY5" fmla="*/ 1200249 h 2013165"/>
                  <a:gd name="connsiteX6" fmla="*/ 1619250 w 1619250"/>
                  <a:gd name="connsiteY6" fmla="*/ 147737 h 2013165"/>
                  <a:gd name="connsiteX7" fmla="*/ 1581150 w 1619250"/>
                  <a:gd name="connsiteY7" fmla="*/ 123924 h 2013165"/>
                  <a:gd name="connsiteX8" fmla="*/ 1552575 w 1619250"/>
                  <a:gd name="connsiteY8" fmla="*/ 242987 h 2013165"/>
                  <a:gd name="connsiteX9" fmla="*/ 1514475 w 1619250"/>
                  <a:gd name="connsiteY9" fmla="*/ 100112 h 2013165"/>
                  <a:gd name="connsiteX10" fmla="*/ 1266825 w 1619250"/>
                  <a:gd name="connsiteY10" fmla="*/ 328712 h 2013165"/>
                  <a:gd name="connsiteX11" fmla="*/ 1219200 w 1619250"/>
                  <a:gd name="connsiteY11" fmla="*/ 9624 h 2013165"/>
                  <a:gd name="connsiteX12" fmla="*/ 942975 w 1619250"/>
                  <a:gd name="connsiteY12" fmla="*/ 347762 h 2013165"/>
                  <a:gd name="connsiteX13" fmla="*/ 957263 w 1619250"/>
                  <a:gd name="connsiteY13" fmla="*/ 357287 h 2013165"/>
                  <a:gd name="connsiteX14" fmla="*/ 819150 w 1619250"/>
                  <a:gd name="connsiteY14" fmla="*/ 238224 h 2013165"/>
                  <a:gd name="connsiteX15" fmla="*/ 909638 w 1619250"/>
                  <a:gd name="connsiteY15" fmla="*/ 157262 h 2013165"/>
                  <a:gd name="connsiteX16" fmla="*/ 890588 w 1619250"/>
                  <a:gd name="connsiteY16" fmla="*/ 119162 h 2013165"/>
                  <a:gd name="connsiteX17" fmla="*/ 738188 w 1619250"/>
                  <a:gd name="connsiteY17" fmla="*/ 181074 h 2013165"/>
                  <a:gd name="connsiteX18" fmla="*/ 719138 w 1619250"/>
                  <a:gd name="connsiteY18" fmla="*/ 1119287 h 2013165"/>
                  <a:gd name="connsiteX19" fmla="*/ 928688 w 1619250"/>
                  <a:gd name="connsiteY19" fmla="*/ 1119287 h 2013165"/>
                  <a:gd name="connsiteX20" fmla="*/ 714375 w 1619250"/>
                  <a:gd name="connsiteY20" fmla="*/ 1128812 h 2013165"/>
                  <a:gd name="connsiteX21" fmla="*/ 614363 w 1619250"/>
                  <a:gd name="connsiteY21" fmla="*/ 1228824 h 2013165"/>
                  <a:gd name="connsiteX22" fmla="*/ 957263 w 1619250"/>
                  <a:gd name="connsiteY22" fmla="*/ 1271687 h 2013165"/>
                  <a:gd name="connsiteX23" fmla="*/ 585788 w 1619250"/>
                  <a:gd name="connsiteY23" fmla="*/ 1233587 h 2013165"/>
                  <a:gd name="connsiteX24" fmla="*/ 0 w 1619250"/>
                  <a:gd name="connsiteY24" fmla="*/ 1786037 h 2013165"/>
                  <a:gd name="connsiteX0" fmla="*/ 0 w 1619250"/>
                  <a:gd name="connsiteY0" fmla="*/ 1786037 h 2013165"/>
                  <a:gd name="connsiteX1" fmla="*/ 138113 w 1619250"/>
                  <a:gd name="connsiteY1" fmla="*/ 1990824 h 2013165"/>
                  <a:gd name="connsiteX2" fmla="*/ 895351 w 1619250"/>
                  <a:gd name="connsiteY2" fmla="*/ 1800325 h 2013165"/>
                  <a:gd name="connsiteX3" fmla="*/ 1119188 w 1619250"/>
                  <a:gd name="connsiteY3" fmla="*/ 1652686 h 2013165"/>
                  <a:gd name="connsiteX4" fmla="*/ 1419226 w 1619250"/>
                  <a:gd name="connsiteY4" fmla="*/ 1566961 h 2013165"/>
                  <a:gd name="connsiteX5" fmla="*/ 1352550 w 1619250"/>
                  <a:gd name="connsiteY5" fmla="*/ 1200249 h 2013165"/>
                  <a:gd name="connsiteX6" fmla="*/ 1619250 w 1619250"/>
                  <a:gd name="connsiteY6" fmla="*/ 147737 h 2013165"/>
                  <a:gd name="connsiteX7" fmla="*/ 1581150 w 1619250"/>
                  <a:gd name="connsiteY7" fmla="*/ 123924 h 2013165"/>
                  <a:gd name="connsiteX8" fmla="*/ 1552575 w 1619250"/>
                  <a:gd name="connsiteY8" fmla="*/ 242987 h 2013165"/>
                  <a:gd name="connsiteX9" fmla="*/ 1514475 w 1619250"/>
                  <a:gd name="connsiteY9" fmla="*/ 100112 h 2013165"/>
                  <a:gd name="connsiteX10" fmla="*/ 1266825 w 1619250"/>
                  <a:gd name="connsiteY10" fmla="*/ 328712 h 2013165"/>
                  <a:gd name="connsiteX11" fmla="*/ 1219200 w 1619250"/>
                  <a:gd name="connsiteY11" fmla="*/ 9624 h 2013165"/>
                  <a:gd name="connsiteX12" fmla="*/ 942975 w 1619250"/>
                  <a:gd name="connsiteY12" fmla="*/ 347762 h 2013165"/>
                  <a:gd name="connsiteX13" fmla="*/ 819150 w 1619250"/>
                  <a:gd name="connsiteY13" fmla="*/ 238224 h 2013165"/>
                  <a:gd name="connsiteX14" fmla="*/ 909638 w 1619250"/>
                  <a:gd name="connsiteY14" fmla="*/ 157262 h 2013165"/>
                  <a:gd name="connsiteX15" fmla="*/ 890588 w 1619250"/>
                  <a:gd name="connsiteY15" fmla="*/ 119162 h 2013165"/>
                  <a:gd name="connsiteX16" fmla="*/ 738188 w 1619250"/>
                  <a:gd name="connsiteY16" fmla="*/ 181074 h 2013165"/>
                  <a:gd name="connsiteX17" fmla="*/ 719138 w 1619250"/>
                  <a:gd name="connsiteY17" fmla="*/ 1119287 h 2013165"/>
                  <a:gd name="connsiteX18" fmla="*/ 928688 w 1619250"/>
                  <a:gd name="connsiteY18" fmla="*/ 1119287 h 2013165"/>
                  <a:gd name="connsiteX19" fmla="*/ 714375 w 1619250"/>
                  <a:gd name="connsiteY19" fmla="*/ 1128812 h 2013165"/>
                  <a:gd name="connsiteX20" fmla="*/ 614363 w 1619250"/>
                  <a:gd name="connsiteY20" fmla="*/ 1228824 h 2013165"/>
                  <a:gd name="connsiteX21" fmla="*/ 957263 w 1619250"/>
                  <a:gd name="connsiteY21" fmla="*/ 1271687 h 2013165"/>
                  <a:gd name="connsiteX22" fmla="*/ 585788 w 1619250"/>
                  <a:gd name="connsiteY22" fmla="*/ 1233587 h 2013165"/>
                  <a:gd name="connsiteX23" fmla="*/ 0 w 1619250"/>
                  <a:gd name="connsiteY23" fmla="*/ 1786037 h 2013165"/>
                  <a:gd name="connsiteX0" fmla="*/ 0 w 1619250"/>
                  <a:gd name="connsiteY0" fmla="*/ 1777157 h 2004285"/>
                  <a:gd name="connsiteX1" fmla="*/ 138113 w 1619250"/>
                  <a:gd name="connsiteY1" fmla="*/ 1981944 h 2004285"/>
                  <a:gd name="connsiteX2" fmla="*/ 895351 w 1619250"/>
                  <a:gd name="connsiteY2" fmla="*/ 1791445 h 2004285"/>
                  <a:gd name="connsiteX3" fmla="*/ 1119188 w 1619250"/>
                  <a:gd name="connsiteY3" fmla="*/ 1643806 h 2004285"/>
                  <a:gd name="connsiteX4" fmla="*/ 1419226 w 1619250"/>
                  <a:gd name="connsiteY4" fmla="*/ 1558081 h 2004285"/>
                  <a:gd name="connsiteX5" fmla="*/ 1352550 w 1619250"/>
                  <a:gd name="connsiteY5" fmla="*/ 1191369 h 2004285"/>
                  <a:gd name="connsiteX6" fmla="*/ 1619250 w 1619250"/>
                  <a:gd name="connsiteY6" fmla="*/ 138857 h 2004285"/>
                  <a:gd name="connsiteX7" fmla="*/ 1581150 w 1619250"/>
                  <a:gd name="connsiteY7" fmla="*/ 115044 h 2004285"/>
                  <a:gd name="connsiteX8" fmla="*/ 1552575 w 1619250"/>
                  <a:gd name="connsiteY8" fmla="*/ 234107 h 2004285"/>
                  <a:gd name="connsiteX9" fmla="*/ 1514475 w 1619250"/>
                  <a:gd name="connsiteY9" fmla="*/ 91232 h 2004285"/>
                  <a:gd name="connsiteX10" fmla="*/ 1266825 w 1619250"/>
                  <a:gd name="connsiteY10" fmla="*/ 319832 h 2004285"/>
                  <a:gd name="connsiteX11" fmla="*/ 1219200 w 1619250"/>
                  <a:gd name="connsiteY11" fmla="*/ 744 h 2004285"/>
                  <a:gd name="connsiteX12" fmla="*/ 819150 w 1619250"/>
                  <a:gd name="connsiteY12" fmla="*/ 229344 h 2004285"/>
                  <a:gd name="connsiteX13" fmla="*/ 909638 w 1619250"/>
                  <a:gd name="connsiteY13" fmla="*/ 148382 h 2004285"/>
                  <a:gd name="connsiteX14" fmla="*/ 890588 w 1619250"/>
                  <a:gd name="connsiteY14" fmla="*/ 110282 h 2004285"/>
                  <a:gd name="connsiteX15" fmla="*/ 738188 w 1619250"/>
                  <a:gd name="connsiteY15" fmla="*/ 172194 h 2004285"/>
                  <a:gd name="connsiteX16" fmla="*/ 719138 w 1619250"/>
                  <a:gd name="connsiteY16" fmla="*/ 1110407 h 2004285"/>
                  <a:gd name="connsiteX17" fmla="*/ 928688 w 1619250"/>
                  <a:gd name="connsiteY17" fmla="*/ 1110407 h 2004285"/>
                  <a:gd name="connsiteX18" fmla="*/ 714375 w 1619250"/>
                  <a:gd name="connsiteY18" fmla="*/ 1119932 h 2004285"/>
                  <a:gd name="connsiteX19" fmla="*/ 614363 w 1619250"/>
                  <a:gd name="connsiteY19" fmla="*/ 1219944 h 2004285"/>
                  <a:gd name="connsiteX20" fmla="*/ 957263 w 1619250"/>
                  <a:gd name="connsiteY20" fmla="*/ 1262807 h 2004285"/>
                  <a:gd name="connsiteX21" fmla="*/ 585788 w 1619250"/>
                  <a:gd name="connsiteY21" fmla="*/ 1224707 h 2004285"/>
                  <a:gd name="connsiteX22" fmla="*/ 0 w 1619250"/>
                  <a:gd name="connsiteY22" fmla="*/ 1777157 h 2004285"/>
                  <a:gd name="connsiteX0" fmla="*/ 0 w 1619250"/>
                  <a:gd name="connsiteY0" fmla="*/ 1795311 h 2022439"/>
                  <a:gd name="connsiteX1" fmla="*/ 138113 w 1619250"/>
                  <a:gd name="connsiteY1" fmla="*/ 2000098 h 2022439"/>
                  <a:gd name="connsiteX2" fmla="*/ 895351 w 1619250"/>
                  <a:gd name="connsiteY2" fmla="*/ 1809599 h 2022439"/>
                  <a:gd name="connsiteX3" fmla="*/ 1119188 w 1619250"/>
                  <a:gd name="connsiteY3" fmla="*/ 1661960 h 2022439"/>
                  <a:gd name="connsiteX4" fmla="*/ 1419226 w 1619250"/>
                  <a:gd name="connsiteY4" fmla="*/ 1576235 h 2022439"/>
                  <a:gd name="connsiteX5" fmla="*/ 1352550 w 1619250"/>
                  <a:gd name="connsiteY5" fmla="*/ 1209523 h 2022439"/>
                  <a:gd name="connsiteX6" fmla="*/ 1619250 w 1619250"/>
                  <a:gd name="connsiteY6" fmla="*/ 157011 h 2022439"/>
                  <a:gd name="connsiteX7" fmla="*/ 1581150 w 1619250"/>
                  <a:gd name="connsiteY7" fmla="*/ 133198 h 2022439"/>
                  <a:gd name="connsiteX8" fmla="*/ 1552575 w 1619250"/>
                  <a:gd name="connsiteY8" fmla="*/ 252261 h 2022439"/>
                  <a:gd name="connsiteX9" fmla="*/ 1514475 w 1619250"/>
                  <a:gd name="connsiteY9" fmla="*/ 109386 h 2022439"/>
                  <a:gd name="connsiteX10" fmla="*/ 1266825 w 1619250"/>
                  <a:gd name="connsiteY10" fmla="*/ 337986 h 2022439"/>
                  <a:gd name="connsiteX11" fmla="*/ 1219200 w 1619250"/>
                  <a:gd name="connsiteY11" fmla="*/ 18898 h 2022439"/>
                  <a:gd name="connsiteX12" fmla="*/ 819150 w 1619250"/>
                  <a:gd name="connsiteY12" fmla="*/ 247498 h 2022439"/>
                  <a:gd name="connsiteX13" fmla="*/ 909638 w 1619250"/>
                  <a:gd name="connsiteY13" fmla="*/ 166536 h 2022439"/>
                  <a:gd name="connsiteX14" fmla="*/ 890588 w 1619250"/>
                  <a:gd name="connsiteY14" fmla="*/ 128436 h 2022439"/>
                  <a:gd name="connsiteX15" fmla="*/ 738188 w 1619250"/>
                  <a:gd name="connsiteY15" fmla="*/ 190348 h 2022439"/>
                  <a:gd name="connsiteX16" fmla="*/ 719138 w 1619250"/>
                  <a:gd name="connsiteY16" fmla="*/ 1128561 h 2022439"/>
                  <a:gd name="connsiteX17" fmla="*/ 928688 w 1619250"/>
                  <a:gd name="connsiteY17" fmla="*/ 1128561 h 2022439"/>
                  <a:gd name="connsiteX18" fmla="*/ 714375 w 1619250"/>
                  <a:gd name="connsiteY18" fmla="*/ 1138086 h 2022439"/>
                  <a:gd name="connsiteX19" fmla="*/ 614363 w 1619250"/>
                  <a:gd name="connsiteY19" fmla="*/ 1238098 h 2022439"/>
                  <a:gd name="connsiteX20" fmla="*/ 957263 w 1619250"/>
                  <a:gd name="connsiteY20" fmla="*/ 1280961 h 2022439"/>
                  <a:gd name="connsiteX21" fmla="*/ 585788 w 1619250"/>
                  <a:gd name="connsiteY21" fmla="*/ 1242861 h 2022439"/>
                  <a:gd name="connsiteX22" fmla="*/ 0 w 1619250"/>
                  <a:gd name="connsiteY22" fmla="*/ 1795311 h 2022439"/>
                  <a:gd name="connsiteX0" fmla="*/ 0 w 1619250"/>
                  <a:gd name="connsiteY0" fmla="*/ 1792181 h 2019309"/>
                  <a:gd name="connsiteX1" fmla="*/ 138113 w 1619250"/>
                  <a:gd name="connsiteY1" fmla="*/ 1996968 h 2019309"/>
                  <a:gd name="connsiteX2" fmla="*/ 895351 w 1619250"/>
                  <a:gd name="connsiteY2" fmla="*/ 1806469 h 2019309"/>
                  <a:gd name="connsiteX3" fmla="*/ 1119188 w 1619250"/>
                  <a:gd name="connsiteY3" fmla="*/ 1658830 h 2019309"/>
                  <a:gd name="connsiteX4" fmla="*/ 1419226 w 1619250"/>
                  <a:gd name="connsiteY4" fmla="*/ 1573105 h 2019309"/>
                  <a:gd name="connsiteX5" fmla="*/ 1352550 w 1619250"/>
                  <a:gd name="connsiteY5" fmla="*/ 1206393 h 2019309"/>
                  <a:gd name="connsiteX6" fmla="*/ 1619250 w 1619250"/>
                  <a:gd name="connsiteY6" fmla="*/ 153881 h 2019309"/>
                  <a:gd name="connsiteX7" fmla="*/ 1581150 w 1619250"/>
                  <a:gd name="connsiteY7" fmla="*/ 130068 h 2019309"/>
                  <a:gd name="connsiteX8" fmla="*/ 1552575 w 1619250"/>
                  <a:gd name="connsiteY8" fmla="*/ 249131 h 2019309"/>
                  <a:gd name="connsiteX9" fmla="*/ 1514475 w 1619250"/>
                  <a:gd name="connsiteY9" fmla="*/ 106256 h 2019309"/>
                  <a:gd name="connsiteX10" fmla="*/ 1266825 w 1619250"/>
                  <a:gd name="connsiteY10" fmla="*/ 334856 h 2019309"/>
                  <a:gd name="connsiteX11" fmla="*/ 1219200 w 1619250"/>
                  <a:gd name="connsiteY11" fmla="*/ 15768 h 2019309"/>
                  <a:gd name="connsiteX12" fmla="*/ 819150 w 1619250"/>
                  <a:gd name="connsiteY12" fmla="*/ 244368 h 2019309"/>
                  <a:gd name="connsiteX13" fmla="*/ 909638 w 1619250"/>
                  <a:gd name="connsiteY13" fmla="*/ 163406 h 2019309"/>
                  <a:gd name="connsiteX14" fmla="*/ 890588 w 1619250"/>
                  <a:gd name="connsiteY14" fmla="*/ 125306 h 2019309"/>
                  <a:gd name="connsiteX15" fmla="*/ 738188 w 1619250"/>
                  <a:gd name="connsiteY15" fmla="*/ 187218 h 2019309"/>
                  <a:gd name="connsiteX16" fmla="*/ 719138 w 1619250"/>
                  <a:gd name="connsiteY16" fmla="*/ 1125431 h 2019309"/>
                  <a:gd name="connsiteX17" fmla="*/ 928688 w 1619250"/>
                  <a:gd name="connsiteY17" fmla="*/ 1125431 h 2019309"/>
                  <a:gd name="connsiteX18" fmla="*/ 714375 w 1619250"/>
                  <a:gd name="connsiteY18" fmla="*/ 1134956 h 2019309"/>
                  <a:gd name="connsiteX19" fmla="*/ 614363 w 1619250"/>
                  <a:gd name="connsiteY19" fmla="*/ 1234968 h 2019309"/>
                  <a:gd name="connsiteX20" fmla="*/ 957263 w 1619250"/>
                  <a:gd name="connsiteY20" fmla="*/ 1277831 h 2019309"/>
                  <a:gd name="connsiteX21" fmla="*/ 585788 w 1619250"/>
                  <a:gd name="connsiteY21" fmla="*/ 1239731 h 2019309"/>
                  <a:gd name="connsiteX22" fmla="*/ 0 w 1619250"/>
                  <a:gd name="connsiteY22" fmla="*/ 1792181 h 2019309"/>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66825 w 1619250"/>
                  <a:gd name="connsiteY10" fmla="*/ 33554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76350 w 1619250"/>
                  <a:gd name="connsiteY10" fmla="*/ 321253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76350 w 1619250"/>
                  <a:gd name="connsiteY10" fmla="*/ 321253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76350 w 1619250"/>
                  <a:gd name="connsiteY10" fmla="*/ 321253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28763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28763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3019 w 1635919"/>
                  <a:gd name="connsiteY10" fmla="*/ 316491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3019 w 1635919"/>
                  <a:gd name="connsiteY10" fmla="*/ 316491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64394 w 1635919"/>
                  <a:gd name="connsiteY13" fmla="*/ 140279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5523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35919" h="2019994">
                    <a:moveTo>
                      <a:pt x="0" y="1792866"/>
                    </a:moveTo>
                    <a:cubicBezTo>
                      <a:pt x="3175" y="1892878"/>
                      <a:pt x="53975" y="1978603"/>
                      <a:pt x="138113" y="1997653"/>
                    </a:cubicBezTo>
                    <a:cubicBezTo>
                      <a:pt x="401638" y="2051629"/>
                      <a:pt x="703264" y="2015116"/>
                      <a:pt x="895351" y="1807154"/>
                    </a:cubicBezTo>
                    <a:cubicBezTo>
                      <a:pt x="928688" y="1778579"/>
                      <a:pt x="1004888" y="1683327"/>
                      <a:pt x="1119188" y="1659515"/>
                    </a:cubicBezTo>
                    <a:cubicBezTo>
                      <a:pt x="1247775" y="1656341"/>
                      <a:pt x="1309689" y="1629352"/>
                      <a:pt x="1419226" y="1573790"/>
                    </a:cubicBezTo>
                    <a:cubicBezTo>
                      <a:pt x="1473201" y="1403928"/>
                      <a:pt x="1436688" y="1319790"/>
                      <a:pt x="1352550" y="1207078"/>
                    </a:cubicBezTo>
                    <a:lnTo>
                      <a:pt x="1635919" y="154566"/>
                    </a:lnTo>
                    <a:cubicBezTo>
                      <a:pt x="1627188" y="119641"/>
                      <a:pt x="1599406" y="127578"/>
                      <a:pt x="1581150" y="114084"/>
                    </a:cubicBezTo>
                    <a:cubicBezTo>
                      <a:pt x="1571625" y="159328"/>
                      <a:pt x="1569244" y="206953"/>
                      <a:pt x="1552575" y="249816"/>
                    </a:cubicBezTo>
                    <a:cubicBezTo>
                      <a:pt x="1500981" y="203778"/>
                      <a:pt x="1542256" y="152979"/>
                      <a:pt x="1519238" y="104560"/>
                    </a:cubicBezTo>
                    <a:cubicBezTo>
                      <a:pt x="1466851" y="193460"/>
                      <a:pt x="1473994" y="296647"/>
                      <a:pt x="1290638" y="314110"/>
                    </a:cubicBezTo>
                    <a:cubicBezTo>
                      <a:pt x="1141414" y="304584"/>
                      <a:pt x="1087436" y="137898"/>
                      <a:pt x="1219200" y="16453"/>
                    </a:cubicBezTo>
                    <a:cubicBezTo>
                      <a:pt x="1016000" y="-79590"/>
                      <a:pt x="980281" y="277597"/>
                      <a:pt x="819150" y="245053"/>
                    </a:cubicBezTo>
                    <a:cubicBezTo>
                      <a:pt x="861220" y="229972"/>
                      <a:pt x="786606" y="195842"/>
                      <a:pt x="883444" y="183142"/>
                    </a:cubicBezTo>
                    <a:cubicBezTo>
                      <a:pt x="884238" y="156154"/>
                      <a:pt x="885031" y="131547"/>
                      <a:pt x="885825" y="104559"/>
                    </a:cubicBezTo>
                    <a:cubicBezTo>
                      <a:pt x="813594" y="91859"/>
                      <a:pt x="781843" y="129166"/>
                      <a:pt x="742950" y="195046"/>
                    </a:cubicBezTo>
                    <a:cubicBezTo>
                      <a:pt x="705644" y="319665"/>
                      <a:pt x="725488" y="813378"/>
                      <a:pt x="719138" y="1126116"/>
                    </a:cubicBezTo>
                    <a:cubicBezTo>
                      <a:pt x="788988" y="1126116"/>
                      <a:pt x="854075" y="1102303"/>
                      <a:pt x="933451" y="1145166"/>
                    </a:cubicBezTo>
                    <a:cubicBezTo>
                      <a:pt x="857251" y="1119766"/>
                      <a:pt x="785813" y="1132466"/>
                      <a:pt x="714375" y="1135641"/>
                    </a:cubicBezTo>
                    <a:cubicBezTo>
                      <a:pt x="642938" y="1154691"/>
                      <a:pt x="623888" y="1197554"/>
                      <a:pt x="614363" y="1235653"/>
                    </a:cubicBezTo>
                    <a:cubicBezTo>
                      <a:pt x="728663" y="1249941"/>
                      <a:pt x="847725" y="1240416"/>
                      <a:pt x="957263" y="1278516"/>
                    </a:cubicBezTo>
                    <a:cubicBezTo>
                      <a:pt x="833438" y="1227716"/>
                      <a:pt x="709613" y="1253116"/>
                      <a:pt x="585788" y="1240416"/>
                    </a:cubicBezTo>
                    <a:cubicBezTo>
                      <a:pt x="309563" y="1334079"/>
                      <a:pt x="128588" y="1565854"/>
                      <a:pt x="0" y="1792866"/>
                    </a:cubicBezTo>
                    <a:close/>
                  </a:path>
                </a:pathLst>
              </a:custGeom>
              <a:gradFill flip="none" rotWithShape="1">
                <a:gsLst>
                  <a:gs pos="15000">
                    <a:srgbClr val="FFD600"/>
                  </a:gs>
                  <a:gs pos="31000">
                    <a:srgbClr val="FFEE97"/>
                  </a:gs>
                  <a:gs pos="37000">
                    <a:srgbClr val="FFD600"/>
                  </a:gs>
                  <a:gs pos="100000">
                    <a:srgbClr val="FFD600"/>
                  </a:gs>
                </a:gsLst>
                <a:path path="rect">
                  <a:fillToRect t="100000" r="100000"/>
                </a:path>
                <a:tileRect l="-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Shape 35">
                <a:extLst>
                  <a:ext uri="{FF2B5EF4-FFF2-40B4-BE49-F238E27FC236}">
                    <a16:creationId xmlns:a16="http://schemas.microsoft.com/office/drawing/2014/main" id="{5136CFAB-5AF3-416D-AFBF-FC1D5C9F78B7}"/>
                  </a:ext>
                </a:extLst>
              </p:cNvPr>
              <p:cNvSpPr/>
              <p:nvPr/>
            </p:nvSpPr>
            <p:spPr>
              <a:xfrm>
                <a:off x="1929110" y="7379860"/>
                <a:ext cx="914660" cy="962204"/>
              </a:xfrm>
              <a:custGeom>
                <a:avLst/>
                <a:gdLst>
                  <a:gd name="connsiteX0" fmla="*/ 429020 w 914660"/>
                  <a:gd name="connsiteY0" fmla="*/ 36 h 962204"/>
                  <a:gd name="connsiteX1" fmla="*/ 497941 w 914660"/>
                  <a:gd name="connsiteY1" fmla="*/ 16453 h 962204"/>
                  <a:gd name="connsiteX2" fmla="*/ 569379 w 914660"/>
                  <a:gd name="connsiteY2" fmla="*/ 314110 h 962204"/>
                  <a:gd name="connsiteX3" fmla="*/ 797979 w 914660"/>
                  <a:gd name="connsiteY3" fmla="*/ 104560 h 962204"/>
                  <a:gd name="connsiteX4" fmla="*/ 831316 w 914660"/>
                  <a:gd name="connsiteY4" fmla="*/ 249816 h 962204"/>
                  <a:gd name="connsiteX5" fmla="*/ 859891 w 914660"/>
                  <a:gd name="connsiteY5" fmla="*/ 114084 h 962204"/>
                  <a:gd name="connsiteX6" fmla="*/ 914660 w 914660"/>
                  <a:gd name="connsiteY6" fmla="*/ 154566 h 962204"/>
                  <a:gd name="connsiteX7" fmla="*/ 764433 w 914660"/>
                  <a:gd name="connsiteY7" fmla="*/ 712554 h 962204"/>
                  <a:gd name="connsiteX8" fmla="*/ 755095 w 914660"/>
                  <a:gd name="connsiteY8" fmla="*/ 739746 h 962204"/>
                  <a:gd name="connsiteX9" fmla="*/ 650922 w 914660"/>
                  <a:gd name="connsiteY9" fmla="*/ 592108 h 962204"/>
                  <a:gd name="connsiteX10" fmla="*/ 638025 w 914660"/>
                  <a:gd name="connsiteY10" fmla="*/ 787371 h 962204"/>
                  <a:gd name="connsiteX11" fmla="*/ 462621 w 914660"/>
                  <a:gd name="connsiteY11" fmla="*/ 958821 h 962204"/>
                  <a:gd name="connsiteX12" fmla="*/ 411033 w 914660"/>
                  <a:gd name="connsiteY12" fmla="*/ 823089 h 962204"/>
                  <a:gd name="connsiteX13" fmla="*/ 573539 w 914660"/>
                  <a:gd name="connsiteY13" fmla="*/ 658783 h 962204"/>
                  <a:gd name="connsiteX14" fmla="*/ 503893 w 914660"/>
                  <a:gd name="connsiteY14" fmla="*/ 520671 h 962204"/>
                  <a:gd name="connsiteX15" fmla="*/ 467781 w 914660"/>
                  <a:gd name="connsiteY15" fmla="*/ 644496 h 962204"/>
                  <a:gd name="connsiteX16" fmla="*/ 359443 w 914660"/>
                  <a:gd name="connsiteY16" fmla="*/ 649258 h 962204"/>
                  <a:gd name="connsiteX17" fmla="*/ 436825 w 914660"/>
                  <a:gd name="connsiteY17" fmla="*/ 389702 h 962204"/>
                  <a:gd name="connsiteX18" fmla="*/ 230470 w 914660"/>
                  <a:gd name="connsiteY18" fmla="*/ 518290 h 962204"/>
                  <a:gd name="connsiteX19" fmla="*/ 147927 w 914660"/>
                  <a:gd name="connsiteY19" fmla="*/ 892146 h 962204"/>
                  <a:gd name="connsiteX20" fmla="*/ 101496 w 914660"/>
                  <a:gd name="connsiteY20" fmla="*/ 901671 h 962204"/>
                  <a:gd name="connsiteX21" fmla="*/ 11214 w 914660"/>
                  <a:gd name="connsiteY21" fmla="*/ 656402 h 962204"/>
                  <a:gd name="connsiteX22" fmla="*/ 0 w 914660"/>
                  <a:gd name="connsiteY22" fmla="*/ 444740 h 962204"/>
                  <a:gd name="connsiteX23" fmla="*/ 3125 w 914660"/>
                  <a:gd name="connsiteY23" fmla="*/ 349121 h 962204"/>
                  <a:gd name="connsiteX24" fmla="*/ 21691 w 914660"/>
                  <a:gd name="connsiteY24" fmla="*/ 195046 h 962204"/>
                  <a:gd name="connsiteX25" fmla="*/ 164566 w 914660"/>
                  <a:gd name="connsiteY25" fmla="*/ 104559 h 962204"/>
                  <a:gd name="connsiteX26" fmla="*/ 162185 w 914660"/>
                  <a:gd name="connsiteY26" fmla="*/ 183142 h 962204"/>
                  <a:gd name="connsiteX27" fmla="*/ 97891 w 914660"/>
                  <a:gd name="connsiteY27" fmla="*/ 245053 h 962204"/>
                  <a:gd name="connsiteX28" fmla="*/ 429020 w 914660"/>
                  <a:gd name="connsiteY28" fmla="*/ 36 h 962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14660" h="962204">
                    <a:moveTo>
                      <a:pt x="429020" y="36"/>
                    </a:moveTo>
                    <a:cubicBezTo>
                      <a:pt x="449758" y="-476"/>
                      <a:pt x="472541" y="4448"/>
                      <a:pt x="497941" y="16453"/>
                    </a:cubicBezTo>
                    <a:cubicBezTo>
                      <a:pt x="366177" y="137898"/>
                      <a:pt x="420155" y="304584"/>
                      <a:pt x="569379" y="314110"/>
                    </a:cubicBezTo>
                    <a:cubicBezTo>
                      <a:pt x="752735" y="296647"/>
                      <a:pt x="745592" y="193460"/>
                      <a:pt x="797979" y="104560"/>
                    </a:cubicBezTo>
                    <a:cubicBezTo>
                      <a:pt x="820997" y="152979"/>
                      <a:pt x="779722" y="203778"/>
                      <a:pt x="831316" y="249816"/>
                    </a:cubicBezTo>
                    <a:cubicBezTo>
                      <a:pt x="847985" y="206953"/>
                      <a:pt x="850366" y="159328"/>
                      <a:pt x="859891" y="114084"/>
                    </a:cubicBezTo>
                    <a:cubicBezTo>
                      <a:pt x="878147" y="127578"/>
                      <a:pt x="905929" y="119641"/>
                      <a:pt x="914660" y="154566"/>
                    </a:cubicBezTo>
                    <a:lnTo>
                      <a:pt x="764433" y="712554"/>
                    </a:lnTo>
                    <a:lnTo>
                      <a:pt x="755095" y="739746"/>
                    </a:lnTo>
                    <a:lnTo>
                      <a:pt x="650922" y="592108"/>
                    </a:lnTo>
                    <a:cubicBezTo>
                      <a:pt x="650922" y="661958"/>
                      <a:pt x="653503" y="719903"/>
                      <a:pt x="638025" y="787371"/>
                    </a:cubicBezTo>
                    <a:cubicBezTo>
                      <a:pt x="622548" y="854839"/>
                      <a:pt x="575258" y="935009"/>
                      <a:pt x="462621" y="958821"/>
                    </a:cubicBezTo>
                    <a:cubicBezTo>
                      <a:pt x="349985" y="982633"/>
                      <a:pt x="376639" y="854046"/>
                      <a:pt x="411033" y="823089"/>
                    </a:cubicBezTo>
                    <a:cubicBezTo>
                      <a:pt x="445427" y="792132"/>
                      <a:pt x="537427" y="809199"/>
                      <a:pt x="573539" y="658783"/>
                    </a:cubicBezTo>
                    <a:cubicBezTo>
                      <a:pt x="591595" y="505590"/>
                      <a:pt x="532068" y="530990"/>
                      <a:pt x="503893" y="520671"/>
                    </a:cubicBezTo>
                    <a:cubicBezTo>
                      <a:pt x="491856" y="561946"/>
                      <a:pt x="503033" y="607984"/>
                      <a:pt x="467781" y="644496"/>
                    </a:cubicBezTo>
                    <a:cubicBezTo>
                      <a:pt x="444565" y="677039"/>
                      <a:pt x="403293" y="676246"/>
                      <a:pt x="359443" y="649258"/>
                    </a:cubicBezTo>
                    <a:cubicBezTo>
                      <a:pt x="326770" y="550833"/>
                      <a:pt x="386955" y="476221"/>
                      <a:pt x="436825" y="389702"/>
                    </a:cubicBezTo>
                    <a:cubicBezTo>
                      <a:pt x="334508" y="428596"/>
                      <a:pt x="260562" y="465109"/>
                      <a:pt x="230470" y="518290"/>
                    </a:cubicBezTo>
                    <a:cubicBezTo>
                      <a:pt x="152226" y="643703"/>
                      <a:pt x="135889" y="752445"/>
                      <a:pt x="147927" y="892146"/>
                    </a:cubicBezTo>
                    <a:cubicBezTo>
                      <a:pt x="159965" y="1031847"/>
                      <a:pt x="121471" y="923103"/>
                      <a:pt x="101496" y="901671"/>
                    </a:cubicBezTo>
                    <a:cubicBezTo>
                      <a:pt x="71200" y="810389"/>
                      <a:pt x="12934" y="742921"/>
                      <a:pt x="11214" y="656402"/>
                    </a:cubicBezTo>
                    <a:lnTo>
                      <a:pt x="0" y="444740"/>
                    </a:lnTo>
                    <a:lnTo>
                      <a:pt x="3125" y="349121"/>
                    </a:lnTo>
                    <a:cubicBezTo>
                      <a:pt x="6610" y="280424"/>
                      <a:pt x="12365" y="226201"/>
                      <a:pt x="21691" y="195046"/>
                    </a:cubicBezTo>
                    <a:cubicBezTo>
                      <a:pt x="60584" y="129166"/>
                      <a:pt x="92335" y="91859"/>
                      <a:pt x="164566" y="104559"/>
                    </a:cubicBezTo>
                    <a:cubicBezTo>
                      <a:pt x="163772" y="131547"/>
                      <a:pt x="162979" y="156154"/>
                      <a:pt x="162185" y="183142"/>
                    </a:cubicBezTo>
                    <a:cubicBezTo>
                      <a:pt x="65347" y="195842"/>
                      <a:pt x="139961" y="229972"/>
                      <a:pt x="97891" y="245053"/>
                    </a:cubicBezTo>
                    <a:cubicBezTo>
                      <a:pt x="238881" y="273529"/>
                      <a:pt x="283852" y="3617"/>
                      <a:pt x="429020" y="36"/>
                    </a:cubicBezTo>
                    <a:close/>
                  </a:path>
                </a:pathLst>
              </a:custGeom>
              <a:solidFill>
                <a:srgbClr val="E33F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 name="Group 20">
              <a:extLst>
                <a:ext uri="{FF2B5EF4-FFF2-40B4-BE49-F238E27FC236}">
                  <a16:creationId xmlns:a16="http://schemas.microsoft.com/office/drawing/2014/main" id="{C6F84890-B5D5-454A-AC06-4019B40C56DC}"/>
                </a:ext>
              </a:extLst>
            </p:cNvPr>
            <p:cNvGrpSpPr/>
            <p:nvPr/>
          </p:nvGrpSpPr>
          <p:grpSpPr>
            <a:xfrm>
              <a:off x="2952993" y="4345234"/>
              <a:ext cx="1116001" cy="417839"/>
              <a:chOff x="1957457" y="4114024"/>
              <a:chExt cx="2151787" cy="805645"/>
            </a:xfrm>
          </p:grpSpPr>
          <p:sp>
            <p:nvSpPr>
              <p:cNvPr id="31" name="Freeform: Shape 30">
                <a:extLst>
                  <a:ext uri="{FF2B5EF4-FFF2-40B4-BE49-F238E27FC236}">
                    <a16:creationId xmlns:a16="http://schemas.microsoft.com/office/drawing/2014/main" id="{9B773908-F2DC-4AB9-B406-45CBF244E3CB}"/>
                  </a:ext>
                </a:extLst>
              </p:cNvPr>
              <p:cNvSpPr/>
              <p:nvPr/>
            </p:nvSpPr>
            <p:spPr>
              <a:xfrm>
                <a:off x="1957457" y="4114024"/>
                <a:ext cx="2151787" cy="746270"/>
              </a:xfrm>
              <a:custGeom>
                <a:avLst/>
                <a:gdLst>
                  <a:gd name="connsiteX0" fmla="*/ 57150 w 2082800"/>
                  <a:gd name="connsiteY0" fmla="*/ 0 h 736600"/>
                  <a:gd name="connsiteX1" fmla="*/ 2082800 w 2082800"/>
                  <a:gd name="connsiteY1" fmla="*/ 241300 h 736600"/>
                  <a:gd name="connsiteX2" fmla="*/ 2012950 w 2082800"/>
                  <a:gd name="connsiteY2" fmla="*/ 736600 h 736600"/>
                  <a:gd name="connsiteX3" fmla="*/ 0 w 2082800"/>
                  <a:gd name="connsiteY3" fmla="*/ 438150 h 736600"/>
                  <a:gd name="connsiteX4" fmla="*/ 57150 w 2082800"/>
                  <a:gd name="connsiteY4" fmla="*/ 0 h 736600"/>
                  <a:gd name="connsiteX0" fmla="*/ 57150 w 2082800"/>
                  <a:gd name="connsiteY0" fmla="*/ 0 h 677069"/>
                  <a:gd name="connsiteX1" fmla="*/ 2082800 w 2082800"/>
                  <a:gd name="connsiteY1" fmla="*/ 241300 h 677069"/>
                  <a:gd name="connsiteX2" fmla="*/ 2067718 w 2082800"/>
                  <a:gd name="connsiteY2" fmla="*/ 677069 h 677069"/>
                  <a:gd name="connsiteX3" fmla="*/ 0 w 2082800"/>
                  <a:gd name="connsiteY3" fmla="*/ 438150 h 677069"/>
                  <a:gd name="connsiteX4" fmla="*/ 57150 w 2082800"/>
                  <a:gd name="connsiteY4" fmla="*/ 0 h 677069"/>
                  <a:gd name="connsiteX0" fmla="*/ 57150 w 2082800"/>
                  <a:gd name="connsiteY0" fmla="*/ 0 h 728055"/>
                  <a:gd name="connsiteX1" fmla="*/ 2082800 w 2082800"/>
                  <a:gd name="connsiteY1" fmla="*/ 241300 h 728055"/>
                  <a:gd name="connsiteX2" fmla="*/ 2067718 w 2082800"/>
                  <a:gd name="connsiteY2" fmla="*/ 677069 h 728055"/>
                  <a:gd name="connsiteX3" fmla="*/ 0 w 2082800"/>
                  <a:gd name="connsiteY3" fmla="*/ 438150 h 728055"/>
                  <a:gd name="connsiteX4" fmla="*/ 57150 w 2082800"/>
                  <a:gd name="connsiteY4" fmla="*/ 0 h 728055"/>
                  <a:gd name="connsiteX0" fmla="*/ 78581 w 2104231"/>
                  <a:gd name="connsiteY0" fmla="*/ 0 h 719314"/>
                  <a:gd name="connsiteX1" fmla="*/ 2104231 w 2104231"/>
                  <a:gd name="connsiteY1" fmla="*/ 241300 h 719314"/>
                  <a:gd name="connsiteX2" fmla="*/ 2089149 w 2104231"/>
                  <a:gd name="connsiteY2" fmla="*/ 677069 h 719314"/>
                  <a:gd name="connsiteX3" fmla="*/ 0 w 2104231"/>
                  <a:gd name="connsiteY3" fmla="*/ 340519 h 719314"/>
                  <a:gd name="connsiteX4" fmla="*/ 78581 w 2104231"/>
                  <a:gd name="connsiteY4" fmla="*/ 0 h 719314"/>
                  <a:gd name="connsiteX0" fmla="*/ 78581 w 2144712"/>
                  <a:gd name="connsiteY0" fmla="*/ 0 h 719314"/>
                  <a:gd name="connsiteX1" fmla="*/ 2144712 w 2144712"/>
                  <a:gd name="connsiteY1" fmla="*/ 274637 h 719314"/>
                  <a:gd name="connsiteX2" fmla="*/ 2089149 w 2144712"/>
                  <a:gd name="connsiteY2" fmla="*/ 677069 h 719314"/>
                  <a:gd name="connsiteX3" fmla="*/ 0 w 2144712"/>
                  <a:gd name="connsiteY3" fmla="*/ 340519 h 719314"/>
                  <a:gd name="connsiteX4" fmla="*/ 78581 w 2144712"/>
                  <a:gd name="connsiteY4" fmla="*/ 0 h 719314"/>
                  <a:gd name="connsiteX0" fmla="*/ 78581 w 2144712"/>
                  <a:gd name="connsiteY0" fmla="*/ 0 h 719314"/>
                  <a:gd name="connsiteX1" fmla="*/ 2144712 w 2144712"/>
                  <a:gd name="connsiteY1" fmla="*/ 274637 h 719314"/>
                  <a:gd name="connsiteX2" fmla="*/ 2089149 w 2144712"/>
                  <a:gd name="connsiteY2" fmla="*/ 677069 h 719314"/>
                  <a:gd name="connsiteX3" fmla="*/ 0 w 2144712"/>
                  <a:gd name="connsiteY3" fmla="*/ 340519 h 719314"/>
                  <a:gd name="connsiteX4" fmla="*/ 78581 w 2144712"/>
                  <a:gd name="connsiteY4" fmla="*/ 0 h 719314"/>
                  <a:gd name="connsiteX0" fmla="*/ 78581 w 2144712"/>
                  <a:gd name="connsiteY0" fmla="*/ 0 h 719314"/>
                  <a:gd name="connsiteX1" fmla="*/ 2144712 w 2144712"/>
                  <a:gd name="connsiteY1" fmla="*/ 274637 h 719314"/>
                  <a:gd name="connsiteX2" fmla="*/ 2089149 w 2144712"/>
                  <a:gd name="connsiteY2" fmla="*/ 677069 h 719314"/>
                  <a:gd name="connsiteX3" fmla="*/ 0 w 2144712"/>
                  <a:gd name="connsiteY3" fmla="*/ 340519 h 719314"/>
                  <a:gd name="connsiteX4" fmla="*/ 78581 w 2144712"/>
                  <a:gd name="connsiteY4" fmla="*/ 0 h 719314"/>
                  <a:gd name="connsiteX0" fmla="*/ 78581 w 2144712"/>
                  <a:gd name="connsiteY0" fmla="*/ 0 h 719314"/>
                  <a:gd name="connsiteX1" fmla="*/ 2144712 w 2144712"/>
                  <a:gd name="connsiteY1" fmla="*/ 274637 h 719314"/>
                  <a:gd name="connsiteX2" fmla="*/ 2089149 w 2144712"/>
                  <a:gd name="connsiteY2" fmla="*/ 677069 h 719314"/>
                  <a:gd name="connsiteX3" fmla="*/ 0 w 2144712"/>
                  <a:gd name="connsiteY3" fmla="*/ 340519 h 719314"/>
                  <a:gd name="connsiteX4" fmla="*/ 78581 w 2144712"/>
                  <a:gd name="connsiteY4" fmla="*/ 0 h 719314"/>
                  <a:gd name="connsiteX0" fmla="*/ 78581 w 2144712"/>
                  <a:gd name="connsiteY0" fmla="*/ 0 h 719314"/>
                  <a:gd name="connsiteX1" fmla="*/ 2144712 w 2144712"/>
                  <a:gd name="connsiteY1" fmla="*/ 274637 h 719314"/>
                  <a:gd name="connsiteX2" fmla="*/ 2089149 w 2144712"/>
                  <a:gd name="connsiteY2" fmla="*/ 677069 h 719314"/>
                  <a:gd name="connsiteX3" fmla="*/ 0 w 2144712"/>
                  <a:gd name="connsiteY3" fmla="*/ 340519 h 719314"/>
                  <a:gd name="connsiteX4" fmla="*/ 78581 w 2144712"/>
                  <a:gd name="connsiteY4" fmla="*/ 0 h 719314"/>
                  <a:gd name="connsiteX0" fmla="*/ 78581 w 2260756"/>
                  <a:gd name="connsiteY0" fmla="*/ 234 h 719548"/>
                  <a:gd name="connsiteX1" fmla="*/ 2093119 w 2260756"/>
                  <a:gd name="connsiteY1" fmla="*/ 233598 h 719548"/>
                  <a:gd name="connsiteX2" fmla="*/ 2144712 w 2260756"/>
                  <a:gd name="connsiteY2" fmla="*/ 274871 h 719548"/>
                  <a:gd name="connsiteX3" fmla="*/ 2089149 w 2260756"/>
                  <a:gd name="connsiteY3" fmla="*/ 677303 h 719548"/>
                  <a:gd name="connsiteX4" fmla="*/ 0 w 2260756"/>
                  <a:gd name="connsiteY4" fmla="*/ 340753 h 719548"/>
                  <a:gd name="connsiteX5" fmla="*/ 78581 w 2260756"/>
                  <a:gd name="connsiteY5" fmla="*/ 234 h 719548"/>
                  <a:gd name="connsiteX0" fmla="*/ 78581 w 2260756"/>
                  <a:gd name="connsiteY0" fmla="*/ 124 h 719438"/>
                  <a:gd name="connsiteX1" fmla="*/ 2093119 w 2260756"/>
                  <a:gd name="connsiteY1" fmla="*/ 233488 h 719438"/>
                  <a:gd name="connsiteX2" fmla="*/ 2144712 w 2260756"/>
                  <a:gd name="connsiteY2" fmla="*/ 274761 h 719438"/>
                  <a:gd name="connsiteX3" fmla="*/ 2089149 w 2260756"/>
                  <a:gd name="connsiteY3" fmla="*/ 677193 h 719438"/>
                  <a:gd name="connsiteX4" fmla="*/ 0 w 2260756"/>
                  <a:gd name="connsiteY4" fmla="*/ 340643 h 719438"/>
                  <a:gd name="connsiteX5" fmla="*/ 78581 w 2260756"/>
                  <a:gd name="connsiteY5" fmla="*/ 124 h 719438"/>
                  <a:gd name="connsiteX0" fmla="*/ 78581 w 2144712"/>
                  <a:gd name="connsiteY0" fmla="*/ 124 h 719438"/>
                  <a:gd name="connsiteX1" fmla="*/ 2093119 w 2144712"/>
                  <a:gd name="connsiteY1" fmla="*/ 233488 h 719438"/>
                  <a:gd name="connsiteX2" fmla="*/ 2144712 w 2144712"/>
                  <a:gd name="connsiteY2" fmla="*/ 274761 h 719438"/>
                  <a:gd name="connsiteX3" fmla="*/ 2089149 w 2144712"/>
                  <a:gd name="connsiteY3" fmla="*/ 677193 h 719438"/>
                  <a:gd name="connsiteX4" fmla="*/ 0 w 2144712"/>
                  <a:gd name="connsiteY4" fmla="*/ 340643 h 719438"/>
                  <a:gd name="connsiteX5" fmla="*/ 78581 w 2144712"/>
                  <a:gd name="connsiteY5" fmla="*/ 124 h 719438"/>
                  <a:gd name="connsiteX0" fmla="*/ 78581 w 2144712"/>
                  <a:gd name="connsiteY0" fmla="*/ 124 h 719438"/>
                  <a:gd name="connsiteX1" fmla="*/ 2093119 w 2144712"/>
                  <a:gd name="connsiteY1" fmla="*/ 233488 h 719438"/>
                  <a:gd name="connsiteX2" fmla="*/ 2144712 w 2144712"/>
                  <a:gd name="connsiteY2" fmla="*/ 274761 h 719438"/>
                  <a:gd name="connsiteX3" fmla="*/ 2089149 w 2144712"/>
                  <a:gd name="connsiteY3" fmla="*/ 677193 h 719438"/>
                  <a:gd name="connsiteX4" fmla="*/ 0 w 2144712"/>
                  <a:gd name="connsiteY4" fmla="*/ 340643 h 719438"/>
                  <a:gd name="connsiteX5" fmla="*/ 78581 w 2144712"/>
                  <a:gd name="connsiteY5" fmla="*/ 124 h 719438"/>
                  <a:gd name="connsiteX0" fmla="*/ 78581 w 2144712"/>
                  <a:gd name="connsiteY0" fmla="*/ 126 h 719440"/>
                  <a:gd name="connsiteX1" fmla="*/ 2081213 w 2144712"/>
                  <a:gd name="connsiteY1" fmla="*/ 226347 h 719440"/>
                  <a:gd name="connsiteX2" fmla="*/ 2144712 w 2144712"/>
                  <a:gd name="connsiteY2" fmla="*/ 274763 h 719440"/>
                  <a:gd name="connsiteX3" fmla="*/ 2089149 w 2144712"/>
                  <a:gd name="connsiteY3" fmla="*/ 677195 h 719440"/>
                  <a:gd name="connsiteX4" fmla="*/ 0 w 2144712"/>
                  <a:gd name="connsiteY4" fmla="*/ 340645 h 719440"/>
                  <a:gd name="connsiteX5" fmla="*/ 78581 w 2144712"/>
                  <a:gd name="connsiteY5" fmla="*/ 126 h 719440"/>
                  <a:gd name="connsiteX0" fmla="*/ 78581 w 2144712"/>
                  <a:gd name="connsiteY0" fmla="*/ 126 h 719440"/>
                  <a:gd name="connsiteX1" fmla="*/ 2093119 w 2144712"/>
                  <a:gd name="connsiteY1" fmla="*/ 226347 h 719440"/>
                  <a:gd name="connsiteX2" fmla="*/ 2144712 w 2144712"/>
                  <a:gd name="connsiteY2" fmla="*/ 274763 h 719440"/>
                  <a:gd name="connsiteX3" fmla="*/ 2089149 w 2144712"/>
                  <a:gd name="connsiteY3" fmla="*/ 677195 h 719440"/>
                  <a:gd name="connsiteX4" fmla="*/ 0 w 2144712"/>
                  <a:gd name="connsiteY4" fmla="*/ 340645 h 719440"/>
                  <a:gd name="connsiteX5" fmla="*/ 78581 w 2144712"/>
                  <a:gd name="connsiteY5" fmla="*/ 126 h 719440"/>
                  <a:gd name="connsiteX0" fmla="*/ 78581 w 2144712"/>
                  <a:gd name="connsiteY0" fmla="*/ 126 h 719440"/>
                  <a:gd name="connsiteX1" fmla="*/ 2083594 w 2144712"/>
                  <a:gd name="connsiteY1" fmla="*/ 226347 h 719440"/>
                  <a:gd name="connsiteX2" fmla="*/ 2144712 w 2144712"/>
                  <a:gd name="connsiteY2" fmla="*/ 274763 h 719440"/>
                  <a:gd name="connsiteX3" fmla="*/ 2089149 w 2144712"/>
                  <a:gd name="connsiteY3" fmla="*/ 677195 h 719440"/>
                  <a:gd name="connsiteX4" fmla="*/ 0 w 2144712"/>
                  <a:gd name="connsiteY4" fmla="*/ 340645 h 719440"/>
                  <a:gd name="connsiteX5" fmla="*/ 78581 w 2144712"/>
                  <a:gd name="connsiteY5" fmla="*/ 126 h 719440"/>
                  <a:gd name="connsiteX0" fmla="*/ 78581 w 2144712"/>
                  <a:gd name="connsiteY0" fmla="*/ 81 h 719395"/>
                  <a:gd name="connsiteX1" fmla="*/ 2083594 w 2144712"/>
                  <a:gd name="connsiteY1" fmla="*/ 226302 h 719395"/>
                  <a:gd name="connsiteX2" fmla="*/ 2144712 w 2144712"/>
                  <a:gd name="connsiteY2" fmla="*/ 274718 h 719395"/>
                  <a:gd name="connsiteX3" fmla="*/ 2089149 w 2144712"/>
                  <a:gd name="connsiteY3" fmla="*/ 677150 h 719395"/>
                  <a:gd name="connsiteX4" fmla="*/ 0 w 2144712"/>
                  <a:gd name="connsiteY4" fmla="*/ 340600 h 719395"/>
                  <a:gd name="connsiteX5" fmla="*/ 78581 w 2144712"/>
                  <a:gd name="connsiteY5" fmla="*/ 81 h 719395"/>
                  <a:gd name="connsiteX0" fmla="*/ 78581 w 2144712"/>
                  <a:gd name="connsiteY0" fmla="*/ 84 h 719398"/>
                  <a:gd name="connsiteX1" fmla="*/ 2083594 w 2144712"/>
                  <a:gd name="connsiteY1" fmla="*/ 226305 h 719398"/>
                  <a:gd name="connsiteX2" fmla="*/ 2144712 w 2144712"/>
                  <a:gd name="connsiteY2" fmla="*/ 274721 h 719398"/>
                  <a:gd name="connsiteX3" fmla="*/ 2089149 w 2144712"/>
                  <a:gd name="connsiteY3" fmla="*/ 677153 h 719398"/>
                  <a:gd name="connsiteX4" fmla="*/ 0 w 2144712"/>
                  <a:gd name="connsiteY4" fmla="*/ 340603 h 719398"/>
                  <a:gd name="connsiteX5" fmla="*/ 78581 w 2144712"/>
                  <a:gd name="connsiteY5" fmla="*/ 84 h 719398"/>
                  <a:gd name="connsiteX0" fmla="*/ 78581 w 2144712"/>
                  <a:gd name="connsiteY0" fmla="*/ 84 h 719398"/>
                  <a:gd name="connsiteX1" fmla="*/ 2083594 w 2144712"/>
                  <a:gd name="connsiteY1" fmla="*/ 226305 h 719398"/>
                  <a:gd name="connsiteX2" fmla="*/ 2144712 w 2144712"/>
                  <a:gd name="connsiteY2" fmla="*/ 274721 h 719398"/>
                  <a:gd name="connsiteX3" fmla="*/ 2089149 w 2144712"/>
                  <a:gd name="connsiteY3" fmla="*/ 677153 h 719398"/>
                  <a:gd name="connsiteX4" fmla="*/ 0 w 2144712"/>
                  <a:gd name="connsiteY4" fmla="*/ 340603 h 719398"/>
                  <a:gd name="connsiteX5" fmla="*/ 78581 w 2144712"/>
                  <a:gd name="connsiteY5" fmla="*/ 84 h 719398"/>
                  <a:gd name="connsiteX0" fmla="*/ 78581 w 2144712"/>
                  <a:gd name="connsiteY0" fmla="*/ 0 h 719314"/>
                  <a:gd name="connsiteX1" fmla="*/ 2083594 w 2144712"/>
                  <a:gd name="connsiteY1" fmla="*/ 226221 h 719314"/>
                  <a:gd name="connsiteX2" fmla="*/ 2144712 w 2144712"/>
                  <a:gd name="connsiteY2" fmla="*/ 274637 h 719314"/>
                  <a:gd name="connsiteX3" fmla="*/ 2089149 w 2144712"/>
                  <a:gd name="connsiteY3" fmla="*/ 677069 h 719314"/>
                  <a:gd name="connsiteX4" fmla="*/ 0 w 2144712"/>
                  <a:gd name="connsiteY4" fmla="*/ 340519 h 719314"/>
                  <a:gd name="connsiteX5" fmla="*/ 78581 w 2144712"/>
                  <a:gd name="connsiteY5" fmla="*/ 0 h 719314"/>
                  <a:gd name="connsiteX0" fmla="*/ 78581 w 2144712"/>
                  <a:gd name="connsiteY0" fmla="*/ 0 h 719314"/>
                  <a:gd name="connsiteX1" fmla="*/ 2083594 w 2144712"/>
                  <a:gd name="connsiteY1" fmla="*/ 226221 h 719314"/>
                  <a:gd name="connsiteX2" fmla="*/ 2144712 w 2144712"/>
                  <a:gd name="connsiteY2" fmla="*/ 274637 h 719314"/>
                  <a:gd name="connsiteX3" fmla="*/ 2089149 w 2144712"/>
                  <a:gd name="connsiteY3" fmla="*/ 677069 h 719314"/>
                  <a:gd name="connsiteX4" fmla="*/ 0 w 2144712"/>
                  <a:gd name="connsiteY4" fmla="*/ 340519 h 719314"/>
                  <a:gd name="connsiteX5" fmla="*/ 78581 w 2144712"/>
                  <a:gd name="connsiteY5" fmla="*/ 0 h 719314"/>
                  <a:gd name="connsiteX0" fmla="*/ 78581 w 2144712"/>
                  <a:gd name="connsiteY0" fmla="*/ 0 h 719314"/>
                  <a:gd name="connsiteX1" fmla="*/ 2083594 w 2144712"/>
                  <a:gd name="connsiteY1" fmla="*/ 226221 h 719314"/>
                  <a:gd name="connsiteX2" fmla="*/ 2144712 w 2144712"/>
                  <a:gd name="connsiteY2" fmla="*/ 274637 h 719314"/>
                  <a:gd name="connsiteX3" fmla="*/ 2089149 w 2144712"/>
                  <a:gd name="connsiteY3" fmla="*/ 677069 h 719314"/>
                  <a:gd name="connsiteX4" fmla="*/ 0 w 2144712"/>
                  <a:gd name="connsiteY4" fmla="*/ 340519 h 719314"/>
                  <a:gd name="connsiteX5" fmla="*/ 78581 w 2144712"/>
                  <a:gd name="connsiteY5" fmla="*/ 0 h 719314"/>
                  <a:gd name="connsiteX0" fmla="*/ 78581 w 2144712"/>
                  <a:gd name="connsiteY0" fmla="*/ 3 h 719317"/>
                  <a:gd name="connsiteX1" fmla="*/ 1254919 w 2144712"/>
                  <a:gd name="connsiteY1" fmla="*/ 316710 h 719317"/>
                  <a:gd name="connsiteX2" fmla="*/ 2083594 w 2144712"/>
                  <a:gd name="connsiteY2" fmla="*/ 226224 h 719317"/>
                  <a:gd name="connsiteX3" fmla="*/ 2144712 w 2144712"/>
                  <a:gd name="connsiteY3" fmla="*/ 274640 h 719317"/>
                  <a:gd name="connsiteX4" fmla="*/ 2089149 w 2144712"/>
                  <a:gd name="connsiteY4" fmla="*/ 677072 h 719317"/>
                  <a:gd name="connsiteX5" fmla="*/ 0 w 2144712"/>
                  <a:gd name="connsiteY5" fmla="*/ 340522 h 719317"/>
                  <a:gd name="connsiteX6" fmla="*/ 78581 w 2144712"/>
                  <a:gd name="connsiteY6" fmla="*/ 3 h 719317"/>
                  <a:gd name="connsiteX0" fmla="*/ 78581 w 2144712"/>
                  <a:gd name="connsiteY0" fmla="*/ 3 h 719317"/>
                  <a:gd name="connsiteX1" fmla="*/ 1254919 w 2144712"/>
                  <a:gd name="connsiteY1" fmla="*/ 316710 h 719317"/>
                  <a:gd name="connsiteX2" fmla="*/ 2083594 w 2144712"/>
                  <a:gd name="connsiteY2" fmla="*/ 226224 h 719317"/>
                  <a:gd name="connsiteX3" fmla="*/ 2144712 w 2144712"/>
                  <a:gd name="connsiteY3" fmla="*/ 274640 h 719317"/>
                  <a:gd name="connsiteX4" fmla="*/ 2089149 w 2144712"/>
                  <a:gd name="connsiteY4" fmla="*/ 677072 h 719317"/>
                  <a:gd name="connsiteX5" fmla="*/ 0 w 2144712"/>
                  <a:gd name="connsiteY5" fmla="*/ 340522 h 719317"/>
                  <a:gd name="connsiteX6" fmla="*/ 78581 w 2144712"/>
                  <a:gd name="connsiteY6" fmla="*/ 3 h 719317"/>
                  <a:gd name="connsiteX0" fmla="*/ 78581 w 2144712"/>
                  <a:gd name="connsiteY0" fmla="*/ 3 h 719317"/>
                  <a:gd name="connsiteX1" fmla="*/ 1254919 w 2144712"/>
                  <a:gd name="connsiteY1" fmla="*/ 316710 h 719317"/>
                  <a:gd name="connsiteX2" fmla="*/ 2083594 w 2144712"/>
                  <a:gd name="connsiteY2" fmla="*/ 226224 h 719317"/>
                  <a:gd name="connsiteX3" fmla="*/ 2144712 w 2144712"/>
                  <a:gd name="connsiteY3" fmla="*/ 274640 h 719317"/>
                  <a:gd name="connsiteX4" fmla="*/ 2089149 w 2144712"/>
                  <a:gd name="connsiteY4" fmla="*/ 677072 h 719317"/>
                  <a:gd name="connsiteX5" fmla="*/ 0 w 2144712"/>
                  <a:gd name="connsiteY5" fmla="*/ 340522 h 719317"/>
                  <a:gd name="connsiteX6" fmla="*/ 78581 w 2144712"/>
                  <a:gd name="connsiteY6" fmla="*/ 3 h 719317"/>
                  <a:gd name="connsiteX0" fmla="*/ 78581 w 2144712"/>
                  <a:gd name="connsiteY0" fmla="*/ 4 h 719318"/>
                  <a:gd name="connsiteX1" fmla="*/ 1254919 w 2144712"/>
                  <a:gd name="connsiteY1" fmla="*/ 297661 h 719318"/>
                  <a:gd name="connsiteX2" fmla="*/ 2083594 w 2144712"/>
                  <a:gd name="connsiteY2" fmla="*/ 226225 h 719318"/>
                  <a:gd name="connsiteX3" fmla="*/ 2144712 w 2144712"/>
                  <a:gd name="connsiteY3" fmla="*/ 274641 h 719318"/>
                  <a:gd name="connsiteX4" fmla="*/ 2089149 w 2144712"/>
                  <a:gd name="connsiteY4" fmla="*/ 677073 h 719318"/>
                  <a:gd name="connsiteX5" fmla="*/ 0 w 2144712"/>
                  <a:gd name="connsiteY5" fmla="*/ 340523 h 719318"/>
                  <a:gd name="connsiteX6" fmla="*/ 78581 w 2144712"/>
                  <a:gd name="connsiteY6" fmla="*/ 4 h 719318"/>
                  <a:gd name="connsiteX0" fmla="*/ 78581 w 2144712"/>
                  <a:gd name="connsiteY0" fmla="*/ 4 h 719318"/>
                  <a:gd name="connsiteX1" fmla="*/ 1254919 w 2144712"/>
                  <a:gd name="connsiteY1" fmla="*/ 297661 h 719318"/>
                  <a:gd name="connsiteX2" fmla="*/ 2083594 w 2144712"/>
                  <a:gd name="connsiteY2" fmla="*/ 226225 h 719318"/>
                  <a:gd name="connsiteX3" fmla="*/ 2144712 w 2144712"/>
                  <a:gd name="connsiteY3" fmla="*/ 274641 h 719318"/>
                  <a:gd name="connsiteX4" fmla="*/ 2089149 w 2144712"/>
                  <a:gd name="connsiteY4" fmla="*/ 677073 h 719318"/>
                  <a:gd name="connsiteX5" fmla="*/ 0 w 2144712"/>
                  <a:gd name="connsiteY5" fmla="*/ 340523 h 719318"/>
                  <a:gd name="connsiteX6" fmla="*/ 78581 w 2144712"/>
                  <a:gd name="connsiteY6" fmla="*/ 4 h 719318"/>
                  <a:gd name="connsiteX0" fmla="*/ 78581 w 2144712"/>
                  <a:gd name="connsiteY0" fmla="*/ 4 h 719318"/>
                  <a:gd name="connsiteX1" fmla="*/ 1254919 w 2144712"/>
                  <a:gd name="connsiteY1" fmla="*/ 297661 h 719318"/>
                  <a:gd name="connsiteX2" fmla="*/ 2083594 w 2144712"/>
                  <a:gd name="connsiteY2" fmla="*/ 226225 h 719318"/>
                  <a:gd name="connsiteX3" fmla="*/ 2144712 w 2144712"/>
                  <a:gd name="connsiteY3" fmla="*/ 274641 h 719318"/>
                  <a:gd name="connsiteX4" fmla="*/ 2089149 w 2144712"/>
                  <a:gd name="connsiteY4" fmla="*/ 677073 h 719318"/>
                  <a:gd name="connsiteX5" fmla="*/ 0 w 2144712"/>
                  <a:gd name="connsiteY5" fmla="*/ 340523 h 719318"/>
                  <a:gd name="connsiteX6" fmla="*/ 78581 w 2144712"/>
                  <a:gd name="connsiteY6" fmla="*/ 4 h 719318"/>
                  <a:gd name="connsiteX0" fmla="*/ 78581 w 2144712"/>
                  <a:gd name="connsiteY0" fmla="*/ 4 h 719318"/>
                  <a:gd name="connsiteX1" fmla="*/ 1254919 w 2144712"/>
                  <a:gd name="connsiteY1" fmla="*/ 297661 h 719318"/>
                  <a:gd name="connsiteX2" fmla="*/ 2083594 w 2144712"/>
                  <a:gd name="connsiteY2" fmla="*/ 226225 h 719318"/>
                  <a:gd name="connsiteX3" fmla="*/ 2144712 w 2144712"/>
                  <a:gd name="connsiteY3" fmla="*/ 274641 h 719318"/>
                  <a:gd name="connsiteX4" fmla="*/ 2089149 w 2144712"/>
                  <a:gd name="connsiteY4" fmla="*/ 677073 h 719318"/>
                  <a:gd name="connsiteX5" fmla="*/ 0 w 2144712"/>
                  <a:gd name="connsiteY5" fmla="*/ 340523 h 719318"/>
                  <a:gd name="connsiteX6" fmla="*/ 78581 w 2144712"/>
                  <a:gd name="connsiteY6" fmla="*/ 4 h 719318"/>
                  <a:gd name="connsiteX0" fmla="*/ 78581 w 2144712"/>
                  <a:gd name="connsiteY0" fmla="*/ 4 h 719318"/>
                  <a:gd name="connsiteX1" fmla="*/ 1254919 w 2144712"/>
                  <a:gd name="connsiteY1" fmla="*/ 297661 h 719318"/>
                  <a:gd name="connsiteX2" fmla="*/ 2083594 w 2144712"/>
                  <a:gd name="connsiteY2" fmla="*/ 226225 h 719318"/>
                  <a:gd name="connsiteX3" fmla="*/ 2144712 w 2144712"/>
                  <a:gd name="connsiteY3" fmla="*/ 274641 h 719318"/>
                  <a:gd name="connsiteX4" fmla="*/ 2089149 w 2144712"/>
                  <a:gd name="connsiteY4" fmla="*/ 677073 h 719318"/>
                  <a:gd name="connsiteX5" fmla="*/ 0 w 2144712"/>
                  <a:gd name="connsiteY5" fmla="*/ 340523 h 719318"/>
                  <a:gd name="connsiteX6" fmla="*/ 78581 w 2144712"/>
                  <a:gd name="connsiteY6" fmla="*/ 4 h 719318"/>
                  <a:gd name="connsiteX0" fmla="*/ 78581 w 2144712"/>
                  <a:gd name="connsiteY0" fmla="*/ 4 h 719318"/>
                  <a:gd name="connsiteX1" fmla="*/ 1254919 w 2144712"/>
                  <a:gd name="connsiteY1" fmla="*/ 297661 h 719318"/>
                  <a:gd name="connsiteX2" fmla="*/ 2083594 w 2144712"/>
                  <a:gd name="connsiteY2" fmla="*/ 226225 h 719318"/>
                  <a:gd name="connsiteX3" fmla="*/ 2144712 w 2144712"/>
                  <a:gd name="connsiteY3" fmla="*/ 274641 h 719318"/>
                  <a:gd name="connsiteX4" fmla="*/ 2089149 w 2144712"/>
                  <a:gd name="connsiteY4" fmla="*/ 677073 h 719318"/>
                  <a:gd name="connsiteX5" fmla="*/ 0 w 2144712"/>
                  <a:gd name="connsiteY5" fmla="*/ 340523 h 719318"/>
                  <a:gd name="connsiteX6" fmla="*/ 78581 w 2144712"/>
                  <a:gd name="connsiteY6" fmla="*/ 4 h 719318"/>
                  <a:gd name="connsiteX0" fmla="*/ 78581 w 2144712"/>
                  <a:gd name="connsiteY0" fmla="*/ 4 h 719318"/>
                  <a:gd name="connsiteX1" fmla="*/ 1254919 w 2144712"/>
                  <a:gd name="connsiteY1" fmla="*/ 297661 h 719318"/>
                  <a:gd name="connsiteX2" fmla="*/ 2083594 w 2144712"/>
                  <a:gd name="connsiteY2" fmla="*/ 226225 h 719318"/>
                  <a:gd name="connsiteX3" fmla="*/ 2144712 w 2144712"/>
                  <a:gd name="connsiteY3" fmla="*/ 274641 h 719318"/>
                  <a:gd name="connsiteX4" fmla="*/ 2089149 w 2144712"/>
                  <a:gd name="connsiteY4" fmla="*/ 677073 h 719318"/>
                  <a:gd name="connsiteX5" fmla="*/ 0 w 2144712"/>
                  <a:gd name="connsiteY5" fmla="*/ 340523 h 719318"/>
                  <a:gd name="connsiteX6" fmla="*/ 78581 w 2144712"/>
                  <a:gd name="connsiteY6" fmla="*/ 4 h 719318"/>
                  <a:gd name="connsiteX0" fmla="*/ 78581 w 2144712"/>
                  <a:gd name="connsiteY0" fmla="*/ 0 h 719314"/>
                  <a:gd name="connsiteX1" fmla="*/ 1254919 w 2144712"/>
                  <a:gd name="connsiteY1" fmla="*/ 297657 h 719314"/>
                  <a:gd name="connsiteX2" fmla="*/ 2083594 w 2144712"/>
                  <a:gd name="connsiteY2" fmla="*/ 226221 h 719314"/>
                  <a:gd name="connsiteX3" fmla="*/ 2144712 w 2144712"/>
                  <a:gd name="connsiteY3" fmla="*/ 274637 h 719314"/>
                  <a:gd name="connsiteX4" fmla="*/ 2089149 w 2144712"/>
                  <a:gd name="connsiteY4" fmla="*/ 677069 h 719314"/>
                  <a:gd name="connsiteX5" fmla="*/ 0 w 2144712"/>
                  <a:gd name="connsiteY5" fmla="*/ 340519 h 719314"/>
                  <a:gd name="connsiteX6" fmla="*/ 78581 w 2144712"/>
                  <a:gd name="connsiteY6" fmla="*/ 0 h 719314"/>
                  <a:gd name="connsiteX0" fmla="*/ 78581 w 2144712"/>
                  <a:gd name="connsiteY0" fmla="*/ 0 h 719314"/>
                  <a:gd name="connsiteX1" fmla="*/ 1254919 w 2144712"/>
                  <a:gd name="connsiteY1" fmla="*/ 297657 h 719314"/>
                  <a:gd name="connsiteX2" fmla="*/ 2083594 w 2144712"/>
                  <a:gd name="connsiteY2" fmla="*/ 226221 h 719314"/>
                  <a:gd name="connsiteX3" fmla="*/ 2144712 w 2144712"/>
                  <a:gd name="connsiteY3" fmla="*/ 274637 h 719314"/>
                  <a:gd name="connsiteX4" fmla="*/ 2089149 w 2144712"/>
                  <a:gd name="connsiteY4" fmla="*/ 677069 h 719314"/>
                  <a:gd name="connsiteX5" fmla="*/ 0 w 2144712"/>
                  <a:gd name="connsiteY5" fmla="*/ 340519 h 719314"/>
                  <a:gd name="connsiteX6" fmla="*/ 78581 w 2144712"/>
                  <a:gd name="connsiteY6" fmla="*/ 0 h 719314"/>
                  <a:gd name="connsiteX0" fmla="*/ 78581 w 2144712"/>
                  <a:gd name="connsiteY0" fmla="*/ 0 h 719314"/>
                  <a:gd name="connsiteX1" fmla="*/ 1254919 w 2144712"/>
                  <a:gd name="connsiteY1" fmla="*/ 297657 h 719314"/>
                  <a:gd name="connsiteX2" fmla="*/ 2083594 w 2144712"/>
                  <a:gd name="connsiteY2" fmla="*/ 226221 h 719314"/>
                  <a:gd name="connsiteX3" fmla="*/ 2144712 w 2144712"/>
                  <a:gd name="connsiteY3" fmla="*/ 274637 h 719314"/>
                  <a:gd name="connsiteX4" fmla="*/ 2089149 w 2144712"/>
                  <a:gd name="connsiteY4" fmla="*/ 677069 h 719314"/>
                  <a:gd name="connsiteX5" fmla="*/ 0 w 2144712"/>
                  <a:gd name="connsiteY5" fmla="*/ 340519 h 719314"/>
                  <a:gd name="connsiteX6" fmla="*/ 78581 w 2144712"/>
                  <a:gd name="connsiteY6" fmla="*/ 0 h 719314"/>
                  <a:gd name="connsiteX0" fmla="*/ 78581 w 2144712"/>
                  <a:gd name="connsiteY0" fmla="*/ 0 h 719314"/>
                  <a:gd name="connsiteX1" fmla="*/ 1254919 w 2144712"/>
                  <a:gd name="connsiteY1" fmla="*/ 297657 h 719314"/>
                  <a:gd name="connsiteX2" fmla="*/ 2083594 w 2144712"/>
                  <a:gd name="connsiteY2" fmla="*/ 226221 h 719314"/>
                  <a:gd name="connsiteX3" fmla="*/ 2144712 w 2144712"/>
                  <a:gd name="connsiteY3" fmla="*/ 274637 h 719314"/>
                  <a:gd name="connsiteX4" fmla="*/ 2089149 w 2144712"/>
                  <a:gd name="connsiteY4" fmla="*/ 677069 h 719314"/>
                  <a:gd name="connsiteX5" fmla="*/ 0 w 2144712"/>
                  <a:gd name="connsiteY5" fmla="*/ 340519 h 719314"/>
                  <a:gd name="connsiteX6" fmla="*/ 78581 w 2144712"/>
                  <a:gd name="connsiteY6" fmla="*/ 0 h 719314"/>
                  <a:gd name="connsiteX0" fmla="*/ 78581 w 2144712"/>
                  <a:gd name="connsiteY0" fmla="*/ 0 h 719314"/>
                  <a:gd name="connsiteX1" fmla="*/ 1254919 w 2144712"/>
                  <a:gd name="connsiteY1" fmla="*/ 297657 h 719314"/>
                  <a:gd name="connsiteX2" fmla="*/ 2083594 w 2144712"/>
                  <a:gd name="connsiteY2" fmla="*/ 226221 h 719314"/>
                  <a:gd name="connsiteX3" fmla="*/ 2144712 w 2144712"/>
                  <a:gd name="connsiteY3" fmla="*/ 274637 h 719314"/>
                  <a:gd name="connsiteX4" fmla="*/ 2089149 w 2144712"/>
                  <a:gd name="connsiteY4" fmla="*/ 677069 h 719314"/>
                  <a:gd name="connsiteX5" fmla="*/ 0 w 2144712"/>
                  <a:gd name="connsiteY5" fmla="*/ 340519 h 719314"/>
                  <a:gd name="connsiteX6" fmla="*/ 78581 w 2144712"/>
                  <a:gd name="connsiteY6" fmla="*/ 0 h 719314"/>
                  <a:gd name="connsiteX0" fmla="*/ 78581 w 2144712"/>
                  <a:gd name="connsiteY0" fmla="*/ 0 h 719314"/>
                  <a:gd name="connsiteX1" fmla="*/ 1254919 w 2144712"/>
                  <a:gd name="connsiteY1" fmla="*/ 297657 h 719314"/>
                  <a:gd name="connsiteX2" fmla="*/ 2083594 w 2144712"/>
                  <a:gd name="connsiteY2" fmla="*/ 226221 h 719314"/>
                  <a:gd name="connsiteX3" fmla="*/ 2144712 w 2144712"/>
                  <a:gd name="connsiteY3" fmla="*/ 274637 h 719314"/>
                  <a:gd name="connsiteX4" fmla="*/ 2089149 w 2144712"/>
                  <a:gd name="connsiteY4" fmla="*/ 677069 h 719314"/>
                  <a:gd name="connsiteX5" fmla="*/ 0 w 2144712"/>
                  <a:gd name="connsiteY5" fmla="*/ 340519 h 719314"/>
                  <a:gd name="connsiteX6" fmla="*/ 78581 w 2144712"/>
                  <a:gd name="connsiteY6" fmla="*/ 0 h 719314"/>
                  <a:gd name="connsiteX0" fmla="*/ 9127 w 2075258"/>
                  <a:gd name="connsiteY0" fmla="*/ 0 h 714865"/>
                  <a:gd name="connsiteX1" fmla="*/ 1185465 w 2075258"/>
                  <a:gd name="connsiteY1" fmla="*/ 297657 h 714865"/>
                  <a:gd name="connsiteX2" fmla="*/ 2014140 w 2075258"/>
                  <a:gd name="connsiteY2" fmla="*/ 226221 h 714865"/>
                  <a:gd name="connsiteX3" fmla="*/ 2075258 w 2075258"/>
                  <a:gd name="connsiteY3" fmla="*/ 274637 h 714865"/>
                  <a:gd name="connsiteX4" fmla="*/ 2019695 w 2075258"/>
                  <a:gd name="connsiteY4" fmla="*/ 677069 h 714865"/>
                  <a:gd name="connsiteX5" fmla="*/ 156765 w 2075258"/>
                  <a:gd name="connsiteY5" fmla="*/ 273844 h 714865"/>
                  <a:gd name="connsiteX6" fmla="*/ 9127 w 2075258"/>
                  <a:gd name="connsiteY6" fmla="*/ 0 h 714865"/>
                  <a:gd name="connsiteX0" fmla="*/ 73819 w 2139950"/>
                  <a:gd name="connsiteY0" fmla="*/ 0 h 717287"/>
                  <a:gd name="connsiteX1" fmla="*/ 1250157 w 2139950"/>
                  <a:gd name="connsiteY1" fmla="*/ 297657 h 717287"/>
                  <a:gd name="connsiteX2" fmla="*/ 2078832 w 2139950"/>
                  <a:gd name="connsiteY2" fmla="*/ 226221 h 717287"/>
                  <a:gd name="connsiteX3" fmla="*/ 2139950 w 2139950"/>
                  <a:gd name="connsiteY3" fmla="*/ 274637 h 717287"/>
                  <a:gd name="connsiteX4" fmla="*/ 2084387 w 2139950"/>
                  <a:gd name="connsiteY4" fmla="*/ 677069 h 717287"/>
                  <a:gd name="connsiteX5" fmla="*/ 0 w 2139950"/>
                  <a:gd name="connsiteY5" fmla="*/ 311944 h 717287"/>
                  <a:gd name="connsiteX6" fmla="*/ 73819 w 2139950"/>
                  <a:gd name="connsiteY6" fmla="*/ 0 h 717287"/>
                  <a:gd name="connsiteX0" fmla="*/ 73819 w 2139950"/>
                  <a:gd name="connsiteY0" fmla="*/ 0 h 717287"/>
                  <a:gd name="connsiteX1" fmla="*/ 1250157 w 2139950"/>
                  <a:gd name="connsiteY1" fmla="*/ 297657 h 717287"/>
                  <a:gd name="connsiteX2" fmla="*/ 2078832 w 2139950"/>
                  <a:gd name="connsiteY2" fmla="*/ 226221 h 717287"/>
                  <a:gd name="connsiteX3" fmla="*/ 2139950 w 2139950"/>
                  <a:gd name="connsiteY3" fmla="*/ 274637 h 717287"/>
                  <a:gd name="connsiteX4" fmla="*/ 2084387 w 2139950"/>
                  <a:gd name="connsiteY4" fmla="*/ 677069 h 717287"/>
                  <a:gd name="connsiteX5" fmla="*/ 0 w 2139950"/>
                  <a:gd name="connsiteY5" fmla="*/ 311944 h 717287"/>
                  <a:gd name="connsiteX6" fmla="*/ 73819 w 2139950"/>
                  <a:gd name="connsiteY6" fmla="*/ 0 h 717287"/>
                  <a:gd name="connsiteX0" fmla="*/ 73819 w 2139950"/>
                  <a:gd name="connsiteY0" fmla="*/ 0 h 717287"/>
                  <a:gd name="connsiteX1" fmla="*/ 1250157 w 2139950"/>
                  <a:gd name="connsiteY1" fmla="*/ 297657 h 717287"/>
                  <a:gd name="connsiteX2" fmla="*/ 2078832 w 2139950"/>
                  <a:gd name="connsiteY2" fmla="*/ 226221 h 717287"/>
                  <a:gd name="connsiteX3" fmla="*/ 2139950 w 2139950"/>
                  <a:gd name="connsiteY3" fmla="*/ 274637 h 717287"/>
                  <a:gd name="connsiteX4" fmla="*/ 2084387 w 2139950"/>
                  <a:gd name="connsiteY4" fmla="*/ 677069 h 717287"/>
                  <a:gd name="connsiteX5" fmla="*/ 0 w 2139950"/>
                  <a:gd name="connsiteY5" fmla="*/ 311944 h 717287"/>
                  <a:gd name="connsiteX6" fmla="*/ 73819 w 2139950"/>
                  <a:gd name="connsiteY6" fmla="*/ 0 h 717287"/>
                  <a:gd name="connsiteX0" fmla="*/ 73819 w 2139950"/>
                  <a:gd name="connsiteY0" fmla="*/ 0 h 717287"/>
                  <a:gd name="connsiteX1" fmla="*/ 1250157 w 2139950"/>
                  <a:gd name="connsiteY1" fmla="*/ 297657 h 717287"/>
                  <a:gd name="connsiteX2" fmla="*/ 2078832 w 2139950"/>
                  <a:gd name="connsiteY2" fmla="*/ 226221 h 717287"/>
                  <a:gd name="connsiteX3" fmla="*/ 2139950 w 2139950"/>
                  <a:gd name="connsiteY3" fmla="*/ 274637 h 717287"/>
                  <a:gd name="connsiteX4" fmla="*/ 2084387 w 2139950"/>
                  <a:gd name="connsiteY4" fmla="*/ 677069 h 717287"/>
                  <a:gd name="connsiteX5" fmla="*/ 0 w 2139950"/>
                  <a:gd name="connsiteY5" fmla="*/ 311944 h 717287"/>
                  <a:gd name="connsiteX6" fmla="*/ 73819 w 2139950"/>
                  <a:gd name="connsiteY6" fmla="*/ 0 h 717287"/>
                  <a:gd name="connsiteX0" fmla="*/ 73819 w 2139950"/>
                  <a:gd name="connsiteY0" fmla="*/ 0 h 746194"/>
                  <a:gd name="connsiteX1" fmla="*/ 1250157 w 2139950"/>
                  <a:gd name="connsiteY1" fmla="*/ 297657 h 746194"/>
                  <a:gd name="connsiteX2" fmla="*/ 2078832 w 2139950"/>
                  <a:gd name="connsiteY2" fmla="*/ 226221 h 746194"/>
                  <a:gd name="connsiteX3" fmla="*/ 2139950 w 2139950"/>
                  <a:gd name="connsiteY3" fmla="*/ 274637 h 746194"/>
                  <a:gd name="connsiteX4" fmla="*/ 2084387 w 2139950"/>
                  <a:gd name="connsiteY4" fmla="*/ 677069 h 746194"/>
                  <a:gd name="connsiteX5" fmla="*/ 0 w 2139950"/>
                  <a:gd name="connsiteY5" fmla="*/ 311944 h 746194"/>
                  <a:gd name="connsiteX6" fmla="*/ 73819 w 2139950"/>
                  <a:gd name="connsiteY6" fmla="*/ 0 h 746194"/>
                  <a:gd name="connsiteX0" fmla="*/ 73819 w 2139950"/>
                  <a:gd name="connsiteY0" fmla="*/ 0 h 758162"/>
                  <a:gd name="connsiteX1" fmla="*/ 1250157 w 2139950"/>
                  <a:gd name="connsiteY1" fmla="*/ 297657 h 758162"/>
                  <a:gd name="connsiteX2" fmla="*/ 2078832 w 2139950"/>
                  <a:gd name="connsiteY2" fmla="*/ 226221 h 758162"/>
                  <a:gd name="connsiteX3" fmla="*/ 2139950 w 2139950"/>
                  <a:gd name="connsiteY3" fmla="*/ 274637 h 758162"/>
                  <a:gd name="connsiteX4" fmla="*/ 2084387 w 2139950"/>
                  <a:gd name="connsiteY4" fmla="*/ 677069 h 758162"/>
                  <a:gd name="connsiteX5" fmla="*/ 0 w 2139950"/>
                  <a:gd name="connsiteY5" fmla="*/ 311944 h 758162"/>
                  <a:gd name="connsiteX6" fmla="*/ 73819 w 2139950"/>
                  <a:gd name="connsiteY6" fmla="*/ 0 h 758162"/>
                  <a:gd name="connsiteX0" fmla="*/ 73819 w 2139950"/>
                  <a:gd name="connsiteY0" fmla="*/ 0 h 762885"/>
                  <a:gd name="connsiteX1" fmla="*/ 1250157 w 2139950"/>
                  <a:gd name="connsiteY1" fmla="*/ 297657 h 762885"/>
                  <a:gd name="connsiteX2" fmla="*/ 2078832 w 2139950"/>
                  <a:gd name="connsiteY2" fmla="*/ 226221 h 762885"/>
                  <a:gd name="connsiteX3" fmla="*/ 2139950 w 2139950"/>
                  <a:gd name="connsiteY3" fmla="*/ 274637 h 762885"/>
                  <a:gd name="connsiteX4" fmla="*/ 2084387 w 2139950"/>
                  <a:gd name="connsiteY4" fmla="*/ 677069 h 762885"/>
                  <a:gd name="connsiteX5" fmla="*/ 0 w 2139950"/>
                  <a:gd name="connsiteY5" fmla="*/ 311944 h 762885"/>
                  <a:gd name="connsiteX6" fmla="*/ 73819 w 2139950"/>
                  <a:gd name="connsiteY6" fmla="*/ 0 h 762885"/>
                  <a:gd name="connsiteX0" fmla="*/ 73819 w 2139950"/>
                  <a:gd name="connsiteY0" fmla="*/ 0 h 744377"/>
                  <a:gd name="connsiteX1" fmla="*/ 1250157 w 2139950"/>
                  <a:gd name="connsiteY1" fmla="*/ 297657 h 744377"/>
                  <a:gd name="connsiteX2" fmla="*/ 2078832 w 2139950"/>
                  <a:gd name="connsiteY2" fmla="*/ 226221 h 744377"/>
                  <a:gd name="connsiteX3" fmla="*/ 2139950 w 2139950"/>
                  <a:gd name="connsiteY3" fmla="*/ 274637 h 744377"/>
                  <a:gd name="connsiteX4" fmla="*/ 2084387 w 2139950"/>
                  <a:gd name="connsiteY4" fmla="*/ 677069 h 744377"/>
                  <a:gd name="connsiteX5" fmla="*/ 0 w 2139950"/>
                  <a:gd name="connsiteY5" fmla="*/ 311944 h 744377"/>
                  <a:gd name="connsiteX6" fmla="*/ 73819 w 2139950"/>
                  <a:gd name="connsiteY6" fmla="*/ 0 h 744377"/>
                  <a:gd name="connsiteX0" fmla="*/ 73819 w 2139950"/>
                  <a:gd name="connsiteY0" fmla="*/ 0 h 742286"/>
                  <a:gd name="connsiteX1" fmla="*/ 1250157 w 2139950"/>
                  <a:gd name="connsiteY1" fmla="*/ 297657 h 742286"/>
                  <a:gd name="connsiteX2" fmla="*/ 2078832 w 2139950"/>
                  <a:gd name="connsiteY2" fmla="*/ 226221 h 742286"/>
                  <a:gd name="connsiteX3" fmla="*/ 2139950 w 2139950"/>
                  <a:gd name="connsiteY3" fmla="*/ 274637 h 742286"/>
                  <a:gd name="connsiteX4" fmla="*/ 2084387 w 2139950"/>
                  <a:gd name="connsiteY4" fmla="*/ 677069 h 742286"/>
                  <a:gd name="connsiteX5" fmla="*/ 0 w 2139950"/>
                  <a:gd name="connsiteY5" fmla="*/ 311944 h 742286"/>
                  <a:gd name="connsiteX6" fmla="*/ 73819 w 2139950"/>
                  <a:gd name="connsiteY6" fmla="*/ 0 h 742286"/>
                  <a:gd name="connsiteX0" fmla="*/ 73819 w 2139950"/>
                  <a:gd name="connsiteY0" fmla="*/ 0 h 742286"/>
                  <a:gd name="connsiteX1" fmla="*/ 1250157 w 2139950"/>
                  <a:gd name="connsiteY1" fmla="*/ 297657 h 742286"/>
                  <a:gd name="connsiteX2" fmla="*/ 2078832 w 2139950"/>
                  <a:gd name="connsiteY2" fmla="*/ 226221 h 742286"/>
                  <a:gd name="connsiteX3" fmla="*/ 2139950 w 2139950"/>
                  <a:gd name="connsiteY3" fmla="*/ 274637 h 742286"/>
                  <a:gd name="connsiteX4" fmla="*/ 2084387 w 2139950"/>
                  <a:gd name="connsiteY4" fmla="*/ 677069 h 742286"/>
                  <a:gd name="connsiteX5" fmla="*/ 0 w 2139950"/>
                  <a:gd name="connsiteY5" fmla="*/ 311944 h 742286"/>
                  <a:gd name="connsiteX6" fmla="*/ 73819 w 2139950"/>
                  <a:gd name="connsiteY6" fmla="*/ 0 h 742286"/>
                  <a:gd name="connsiteX0" fmla="*/ 73819 w 2139950"/>
                  <a:gd name="connsiteY0" fmla="*/ 0 h 704018"/>
                  <a:gd name="connsiteX1" fmla="*/ 1250157 w 2139950"/>
                  <a:gd name="connsiteY1" fmla="*/ 297657 h 704018"/>
                  <a:gd name="connsiteX2" fmla="*/ 2078832 w 2139950"/>
                  <a:gd name="connsiteY2" fmla="*/ 226221 h 704018"/>
                  <a:gd name="connsiteX3" fmla="*/ 2139950 w 2139950"/>
                  <a:gd name="connsiteY3" fmla="*/ 274637 h 704018"/>
                  <a:gd name="connsiteX4" fmla="*/ 2084387 w 2139950"/>
                  <a:gd name="connsiteY4" fmla="*/ 677069 h 704018"/>
                  <a:gd name="connsiteX5" fmla="*/ 0 w 2139950"/>
                  <a:gd name="connsiteY5" fmla="*/ 311944 h 704018"/>
                  <a:gd name="connsiteX6" fmla="*/ 73819 w 2139950"/>
                  <a:gd name="connsiteY6" fmla="*/ 0 h 704018"/>
                  <a:gd name="connsiteX0" fmla="*/ 73819 w 2139950"/>
                  <a:gd name="connsiteY0" fmla="*/ 0 h 728273"/>
                  <a:gd name="connsiteX1" fmla="*/ 1250157 w 2139950"/>
                  <a:gd name="connsiteY1" fmla="*/ 297657 h 728273"/>
                  <a:gd name="connsiteX2" fmla="*/ 2078832 w 2139950"/>
                  <a:gd name="connsiteY2" fmla="*/ 226221 h 728273"/>
                  <a:gd name="connsiteX3" fmla="*/ 2139950 w 2139950"/>
                  <a:gd name="connsiteY3" fmla="*/ 274637 h 728273"/>
                  <a:gd name="connsiteX4" fmla="*/ 2084387 w 2139950"/>
                  <a:gd name="connsiteY4" fmla="*/ 677069 h 728273"/>
                  <a:gd name="connsiteX5" fmla="*/ 0 w 2139950"/>
                  <a:gd name="connsiteY5" fmla="*/ 311944 h 728273"/>
                  <a:gd name="connsiteX6" fmla="*/ 73819 w 2139950"/>
                  <a:gd name="connsiteY6" fmla="*/ 0 h 728273"/>
                  <a:gd name="connsiteX0" fmla="*/ 73819 w 2139950"/>
                  <a:gd name="connsiteY0" fmla="*/ 0 h 738262"/>
                  <a:gd name="connsiteX1" fmla="*/ 1250157 w 2139950"/>
                  <a:gd name="connsiteY1" fmla="*/ 297657 h 738262"/>
                  <a:gd name="connsiteX2" fmla="*/ 2078832 w 2139950"/>
                  <a:gd name="connsiteY2" fmla="*/ 226221 h 738262"/>
                  <a:gd name="connsiteX3" fmla="*/ 2139950 w 2139950"/>
                  <a:gd name="connsiteY3" fmla="*/ 274637 h 738262"/>
                  <a:gd name="connsiteX4" fmla="*/ 2084387 w 2139950"/>
                  <a:gd name="connsiteY4" fmla="*/ 677069 h 738262"/>
                  <a:gd name="connsiteX5" fmla="*/ 0 w 2139950"/>
                  <a:gd name="connsiteY5" fmla="*/ 311944 h 738262"/>
                  <a:gd name="connsiteX6" fmla="*/ 73819 w 2139950"/>
                  <a:gd name="connsiteY6" fmla="*/ 0 h 738262"/>
                  <a:gd name="connsiteX0" fmla="*/ 73819 w 2139950"/>
                  <a:gd name="connsiteY0" fmla="*/ 0 h 743966"/>
                  <a:gd name="connsiteX1" fmla="*/ 1250157 w 2139950"/>
                  <a:gd name="connsiteY1" fmla="*/ 297657 h 743966"/>
                  <a:gd name="connsiteX2" fmla="*/ 2078832 w 2139950"/>
                  <a:gd name="connsiteY2" fmla="*/ 226221 h 743966"/>
                  <a:gd name="connsiteX3" fmla="*/ 2139950 w 2139950"/>
                  <a:gd name="connsiteY3" fmla="*/ 274637 h 743966"/>
                  <a:gd name="connsiteX4" fmla="*/ 2084387 w 2139950"/>
                  <a:gd name="connsiteY4" fmla="*/ 677069 h 743966"/>
                  <a:gd name="connsiteX5" fmla="*/ 0 w 2139950"/>
                  <a:gd name="connsiteY5" fmla="*/ 311944 h 743966"/>
                  <a:gd name="connsiteX6" fmla="*/ 73819 w 2139950"/>
                  <a:gd name="connsiteY6" fmla="*/ 0 h 743966"/>
                  <a:gd name="connsiteX0" fmla="*/ 69056 w 2135187"/>
                  <a:gd name="connsiteY0" fmla="*/ 0 h 763876"/>
                  <a:gd name="connsiteX1" fmla="*/ 1245394 w 2135187"/>
                  <a:gd name="connsiteY1" fmla="*/ 297657 h 763876"/>
                  <a:gd name="connsiteX2" fmla="*/ 2074069 w 2135187"/>
                  <a:gd name="connsiteY2" fmla="*/ 226221 h 763876"/>
                  <a:gd name="connsiteX3" fmla="*/ 2135187 w 2135187"/>
                  <a:gd name="connsiteY3" fmla="*/ 274637 h 763876"/>
                  <a:gd name="connsiteX4" fmla="*/ 2079624 w 2135187"/>
                  <a:gd name="connsiteY4" fmla="*/ 677069 h 763876"/>
                  <a:gd name="connsiteX5" fmla="*/ 0 w 2135187"/>
                  <a:gd name="connsiteY5" fmla="*/ 402432 h 763876"/>
                  <a:gd name="connsiteX6" fmla="*/ 69056 w 2135187"/>
                  <a:gd name="connsiteY6" fmla="*/ 0 h 763876"/>
                  <a:gd name="connsiteX0" fmla="*/ 69056 w 2135187"/>
                  <a:gd name="connsiteY0" fmla="*/ 0 h 746270"/>
                  <a:gd name="connsiteX1" fmla="*/ 1245394 w 2135187"/>
                  <a:gd name="connsiteY1" fmla="*/ 297657 h 746270"/>
                  <a:gd name="connsiteX2" fmla="*/ 2074069 w 2135187"/>
                  <a:gd name="connsiteY2" fmla="*/ 226221 h 746270"/>
                  <a:gd name="connsiteX3" fmla="*/ 2135187 w 2135187"/>
                  <a:gd name="connsiteY3" fmla="*/ 274637 h 746270"/>
                  <a:gd name="connsiteX4" fmla="*/ 2079624 w 2135187"/>
                  <a:gd name="connsiteY4" fmla="*/ 677069 h 746270"/>
                  <a:gd name="connsiteX5" fmla="*/ 0 w 2135187"/>
                  <a:gd name="connsiteY5" fmla="*/ 402432 h 746270"/>
                  <a:gd name="connsiteX6" fmla="*/ 69056 w 2135187"/>
                  <a:gd name="connsiteY6" fmla="*/ 0 h 746270"/>
                  <a:gd name="connsiteX0" fmla="*/ 88914 w 2155045"/>
                  <a:gd name="connsiteY0" fmla="*/ 0 h 746270"/>
                  <a:gd name="connsiteX1" fmla="*/ 1265252 w 2155045"/>
                  <a:gd name="connsiteY1" fmla="*/ 297657 h 746270"/>
                  <a:gd name="connsiteX2" fmla="*/ 2093927 w 2155045"/>
                  <a:gd name="connsiteY2" fmla="*/ 226221 h 746270"/>
                  <a:gd name="connsiteX3" fmla="*/ 2155045 w 2155045"/>
                  <a:gd name="connsiteY3" fmla="*/ 274637 h 746270"/>
                  <a:gd name="connsiteX4" fmla="*/ 2099482 w 2155045"/>
                  <a:gd name="connsiteY4" fmla="*/ 677069 h 746270"/>
                  <a:gd name="connsiteX5" fmla="*/ 19858 w 2155045"/>
                  <a:gd name="connsiteY5" fmla="*/ 402432 h 746270"/>
                  <a:gd name="connsiteX6" fmla="*/ 88914 w 2155045"/>
                  <a:gd name="connsiteY6" fmla="*/ 0 h 746270"/>
                  <a:gd name="connsiteX0" fmla="*/ 82744 w 2148875"/>
                  <a:gd name="connsiteY0" fmla="*/ 0 h 746270"/>
                  <a:gd name="connsiteX1" fmla="*/ 1259082 w 2148875"/>
                  <a:gd name="connsiteY1" fmla="*/ 297657 h 746270"/>
                  <a:gd name="connsiteX2" fmla="*/ 2087757 w 2148875"/>
                  <a:gd name="connsiteY2" fmla="*/ 226221 h 746270"/>
                  <a:gd name="connsiteX3" fmla="*/ 2148875 w 2148875"/>
                  <a:gd name="connsiteY3" fmla="*/ 274637 h 746270"/>
                  <a:gd name="connsiteX4" fmla="*/ 2093312 w 2148875"/>
                  <a:gd name="connsiteY4" fmla="*/ 677069 h 746270"/>
                  <a:gd name="connsiteX5" fmla="*/ 13688 w 2148875"/>
                  <a:gd name="connsiteY5" fmla="*/ 402432 h 746270"/>
                  <a:gd name="connsiteX6" fmla="*/ 82744 w 2148875"/>
                  <a:gd name="connsiteY6" fmla="*/ 0 h 746270"/>
                  <a:gd name="connsiteX0" fmla="*/ 83500 w 2149631"/>
                  <a:gd name="connsiteY0" fmla="*/ 0 h 746270"/>
                  <a:gd name="connsiteX1" fmla="*/ 1259838 w 2149631"/>
                  <a:gd name="connsiteY1" fmla="*/ 297657 h 746270"/>
                  <a:gd name="connsiteX2" fmla="*/ 2088513 w 2149631"/>
                  <a:gd name="connsiteY2" fmla="*/ 226221 h 746270"/>
                  <a:gd name="connsiteX3" fmla="*/ 2149631 w 2149631"/>
                  <a:gd name="connsiteY3" fmla="*/ 274637 h 746270"/>
                  <a:gd name="connsiteX4" fmla="*/ 2094068 w 2149631"/>
                  <a:gd name="connsiteY4" fmla="*/ 677069 h 746270"/>
                  <a:gd name="connsiteX5" fmla="*/ 14444 w 2149631"/>
                  <a:gd name="connsiteY5" fmla="*/ 402432 h 746270"/>
                  <a:gd name="connsiteX6" fmla="*/ 83500 w 2149631"/>
                  <a:gd name="connsiteY6" fmla="*/ 0 h 746270"/>
                  <a:gd name="connsiteX0" fmla="*/ 85656 w 2151787"/>
                  <a:gd name="connsiteY0" fmla="*/ 0 h 746270"/>
                  <a:gd name="connsiteX1" fmla="*/ 1261994 w 2151787"/>
                  <a:gd name="connsiteY1" fmla="*/ 297657 h 746270"/>
                  <a:gd name="connsiteX2" fmla="*/ 2090669 w 2151787"/>
                  <a:gd name="connsiteY2" fmla="*/ 226221 h 746270"/>
                  <a:gd name="connsiteX3" fmla="*/ 2151787 w 2151787"/>
                  <a:gd name="connsiteY3" fmla="*/ 274637 h 746270"/>
                  <a:gd name="connsiteX4" fmla="*/ 2096224 w 2151787"/>
                  <a:gd name="connsiteY4" fmla="*/ 677069 h 746270"/>
                  <a:gd name="connsiteX5" fmla="*/ 16600 w 2151787"/>
                  <a:gd name="connsiteY5" fmla="*/ 402432 h 746270"/>
                  <a:gd name="connsiteX6" fmla="*/ 85656 w 2151787"/>
                  <a:gd name="connsiteY6" fmla="*/ 0 h 746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1787" h="746270">
                    <a:moveTo>
                      <a:pt x="85656" y="0"/>
                    </a:moveTo>
                    <a:cubicBezTo>
                      <a:pt x="313859" y="196453"/>
                      <a:pt x="927825" y="250429"/>
                      <a:pt x="1261994" y="297657"/>
                    </a:cubicBezTo>
                    <a:cubicBezTo>
                      <a:pt x="1669188" y="362745"/>
                      <a:pt x="2157345" y="325439"/>
                      <a:pt x="2090669" y="226221"/>
                    </a:cubicBezTo>
                    <a:cubicBezTo>
                      <a:pt x="2120699" y="233894"/>
                      <a:pt x="2151655" y="210608"/>
                      <a:pt x="2151787" y="274637"/>
                    </a:cubicBezTo>
                    <a:lnTo>
                      <a:pt x="2096224" y="677069"/>
                    </a:lnTo>
                    <a:cubicBezTo>
                      <a:pt x="1892761" y="845079"/>
                      <a:pt x="362939" y="689240"/>
                      <a:pt x="16600" y="402432"/>
                    </a:cubicBezTo>
                    <a:cubicBezTo>
                      <a:pt x="-19119" y="291307"/>
                      <a:pt x="2312" y="87311"/>
                      <a:pt x="85656" y="0"/>
                    </a:cubicBezTo>
                    <a:close/>
                  </a:path>
                </a:pathLst>
              </a:custGeom>
              <a:gradFill flip="none" rotWithShape="1">
                <a:gsLst>
                  <a:gs pos="80000">
                    <a:srgbClr val="FDD107"/>
                  </a:gs>
                  <a:gs pos="100000">
                    <a:srgbClr val="BF3E06"/>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B7DF11FD-13EC-4382-A748-460F90B12C87}"/>
                  </a:ext>
                </a:extLst>
              </p:cNvPr>
              <p:cNvSpPr/>
              <p:nvPr/>
            </p:nvSpPr>
            <p:spPr>
              <a:xfrm>
                <a:off x="3033350" y="4380706"/>
                <a:ext cx="616744" cy="479588"/>
              </a:xfrm>
              <a:custGeom>
                <a:avLst/>
                <a:gdLst>
                  <a:gd name="connsiteX0" fmla="*/ 0 w 600075"/>
                  <a:gd name="connsiteY0" fmla="*/ 464343 h 464343"/>
                  <a:gd name="connsiteX1" fmla="*/ 361950 w 600075"/>
                  <a:gd name="connsiteY1" fmla="*/ 376237 h 464343"/>
                  <a:gd name="connsiteX2" fmla="*/ 178594 w 600075"/>
                  <a:gd name="connsiteY2" fmla="*/ 311943 h 464343"/>
                  <a:gd name="connsiteX3" fmla="*/ 261938 w 600075"/>
                  <a:gd name="connsiteY3" fmla="*/ 266700 h 464343"/>
                  <a:gd name="connsiteX4" fmla="*/ 600075 w 600075"/>
                  <a:gd name="connsiteY4" fmla="*/ 209550 h 464343"/>
                  <a:gd name="connsiteX5" fmla="*/ 369094 w 600075"/>
                  <a:gd name="connsiteY5" fmla="*/ 209550 h 464343"/>
                  <a:gd name="connsiteX6" fmla="*/ 471488 w 600075"/>
                  <a:gd name="connsiteY6" fmla="*/ 142875 h 464343"/>
                  <a:gd name="connsiteX7" fmla="*/ 147638 w 600075"/>
                  <a:gd name="connsiteY7" fmla="*/ 119062 h 464343"/>
                  <a:gd name="connsiteX8" fmla="*/ 295275 w 600075"/>
                  <a:gd name="connsiteY8" fmla="*/ 83343 h 464343"/>
                  <a:gd name="connsiteX9" fmla="*/ 54769 w 600075"/>
                  <a:gd name="connsiteY9" fmla="*/ 0 h 464343"/>
                  <a:gd name="connsiteX10" fmla="*/ 0 w 600075"/>
                  <a:gd name="connsiteY10" fmla="*/ 464343 h 464343"/>
                  <a:gd name="connsiteX0" fmla="*/ 0 w 600075"/>
                  <a:gd name="connsiteY0" fmla="*/ 469689 h 469689"/>
                  <a:gd name="connsiteX1" fmla="*/ 361950 w 600075"/>
                  <a:gd name="connsiteY1" fmla="*/ 381583 h 469689"/>
                  <a:gd name="connsiteX2" fmla="*/ 178594 w 600075"/>
                  <a:gd name="connsiteY2" fmla="*/ 317289 h 469689"/>
                  <a:gd name="connsiteX3" fmla="*/ 261938 w 600075"/>
                  <a:gd name="connsiteY3" fmla="*/ 272046 h 469689"/>
                  <a:gd name="connsiteX4" fmla="*/ 600075 w 600075"/>
                  <a:gd name="connsiteY4" fmla="*/ 214896 h 469689"/>
                  <a:gd name="connsiteX5" fmla="*/ 369094 w 600075"/>
                  <a:gd name="connsiteY5" fmla="*/ 214896 h 469689"/>
                  <a:gd name="connsiteX6" fmla="*/ 471488 w 600075"/>
                  <a:gd name="connsiteY6" fmla="*/ 148221 h 469689"/>
                  <a:gd name="connsiteX7" fmla="*/ 147638 w 600075"/>
                  <a:gd name="connsiteY7" fmla="*/ 124408 h 469689"/>
                  <a:gd name="connsiteX8" fmla="*/ 295275 w 600075"/>
                  <a:gd name="connsiteY8" fmla="*/ 88689 h 469689"/>
                  <a:gd name="connsiteX9" fmla="*/ 54769 w 600075"/>
                  <a:gd name="connsiteY9" fmla="*/ 5346 h 469689"/>
                  <a:gd name="connsiteX10" fmla="*/ 0 w 600075"/>
                  <a:gd name="connsiteY10" fmla="*/ 469689 h 469689"/>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16744"/>
                  <a:gd name="connsiteY0" fmla="*/ 471316 h 471316"/>
                  <a:gd name="connsiteX1" fmla="*/ 378619 w 616744"/>
                  <a:gd name="connsiteY1" fmla="*/ 383210 h 471316"/>
                  <a:gd name="connsiteX2" fmla="*/ 195263 w 616744"/>
                  <a:gd name="connsiteY2" fmla="*/ 318916 h 471316"/>
                  <a:gd name="connsiteX3" fmla="*/ 257176 w 616744"/>
                  <a:gd name="connsiteY3" fmla="*/ 273673 h 471316"/>
                  <a:gd name="connsiteX4" fmla="*/ 616744 w 616744"/>
                  <a:gd name="connsiteY4" fmla="*/ 209379 h 471316"/>
                  <a:gd name="connsiteX5" fmla="*/ 385763 w 616744"/>
                  <a:gd name="connsiteY5" fmla="*/ 216523 h 471316"/>
                  <a:gd name="connsiteX6" fmla="*/ 488157 w 616744"/>
                  <a:gd name="connsiteY6" fmla="*/ 149848 h 471316"/>
                  <a:gd name="connsiteX7" fmla="*/ 183357 w 616744"/>
                  <a:gd name="connsiteY7" fmla="*/ 126035 h 471316"/>
                  <a:gd name="connsiteX8" fmla="*/ 311944 w 616744"/>
                  <a:gd name="connsiteY8" fmla="*/ 90316 h 471316"/>
                  <a:gd name="connsiteX9" fmla="*/ 71438 w 616744"/>
                  <a:gd name="connsiteY9" fmla="*/ 6973 h 471316"/>
                  <a:gd name="connsiteX10" fmla="*/ 0 w 616744"/>
                  <a:gd name="connsiteY10" fmla="*/ 471316 h 471316"/>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73673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87961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87961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87961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87961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6744" h="479588">
                    <a:moveTo>
                      <a:pt x="0" y="471316"/>
                    </a:moveTo>
                    <a:cubicBezTo>
                      <a:pt x="146844" y="496716"/>
                      <a:pt x="298451" y="462585"/>
                      <a:pt x="378619" y="383210"/>
                    </a:cubicBezTo>
                    <a:cubicBezTo>
                      <a:pt x="317500" y="361779"/>
                      <a:pt x="196852" y="385591"/>
                      <a:pt x="195263" y="318916"/>
                    </a:cubicBezTo>
                    <a:cubicBezTo>
                      <a:pt x="206376" y="291929"/>
                      <a:pt x="210345" y="293517"/>
                      <a:pt x="257176" y="287961"/>
                    </a:cubicBezTo>
                    <a:cubicBezTo>
                      <a:pt x="503238" y="359397"/>
                      <a:pt x="577851" y="311772"/>
                      <a:pt x="616744" y="209379"/>
                    </a:cubicBezTo>
                    <a:cubicBezTo>
                      <a:pt x="527844" y="233191"/>
                      <a:pt x="486569" y="266528"/>
                      <a:pt x="385763" y="216523"/>
                    </a:cubicBezTo>
                    <a:cubicBezTo>
                      <a:pt x="367506" y="141911"/>
                      <a:pt x="454026" y="172073"/>
                      <a:pt x="488157" y="149848"/>
                    </a:cubicBezTo>
                    <a:cubicBezTo>
                      <a:pt x="361158" y="60947"/>
                      <a:pt x="312737" y="183979"/>
                      <a:pt x="183357" y="126035"/>
                    </a:cubicBezTo>
                    <a:cubicBezTo>
                      <a:pt x="196851" y="95078"/>
                      <a:pt x="212725" y="76028"/>
                      <a:pt x="311944" y="90316"/>
                    </a:cubicBezTo>
                    <a:cubicBezTo>
                      <a:pt x="260350" y="36341"/>
                      <a:pt x="256382" y="-20015"/>
                      <a:pt x="71438" y="6973"/>
                    </a:cubicBezTo>
                    <a:lnTo>
                      <a:pt x="0" y="471316"/>
                    </a:lnTo>
                    <a:close/>
                  </a:path>
                </a:pathLst>
              </a:custGeom>
              <a:solidFill>
                <a:srgbClr val="FF72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Shape 32">
                <a:extLst>
                  <a:ext uri="{FF2B5EF4-FFF2-40B4-BE49-F238E27FC236}">
                    <a16:creationId xmlns:a16="http://schemas.microsoft.com/office/drawing/2014/main" id="{0157392E-4FAA-44E9-B863-34D50DE43764}"/>
                  </a:ext>
                </a:extLst>
              </p:cNvPr>
              <p:cNvSpPr/>
              <p:nvPr/>
            </p:nvSpPr>
            <p:spPr>
              <a:xfrm rot="1346645" flipH="1">
                <a:off x="2014610" y="4195489"/>
                <a:ext cx="616744" cy="479588"/>
              </a:xfrm>
              <a:custGeom>
                <a:avLst/>
                <a:gdLst>
                  <a:gd name="connsiteX0" fmla="*/ 0 w 600075"/>
                  <a:gd name="connsiteY0" fmla="*/ 464343 h 464343"/>
                  <a:gd name="connsiteX1" fmla="*/ 361950 w 600075"/>
                  <a:gd name="connsiteY1" fmla="*/ 376237 h 464343"/>
                  <a:gd name="connsiteX2" fmla="*/ 178594 w 600075"/>
                  <a:gd name="connsiteY2" fmla="*/ 311943 h 464343"/>
                  <a:gd name="connsiteX3" fmla="*/ 261938 w 600075"/>
                  <a:gd name="connsiteY3" fmla="*/ 266700 h 464343"/>
                  <a:gd name="connsiteX4" fmla="*/ 600075 w 600075"/>
                  <a:gd name="connsiteY4" fmla="*/ 209550 h 464343"/>
                  <a:gd name="connsiteX5" fmla="*/ 369094 w 600075"/>
                  <a:gd name="connsiteY5" fmla="*/ 209550 h 464343"/>
                  <a:gd name="connsiteX6" fmla="*/ 471488 w 600075"/>
                  <a:gd name="connsiteY6" fmla="*/ 142875 h 464343"/>
                  <a:gd name="connsiteX7" fmla="*/ 147638 w 600075"/>
                  <a:gd name="connsiteY7" fmla="*/ 119062 h 464343"/>
                  <a:gd name="connsiteX8" fmla="*/ 295275 w 600075"/>
                  <a:gd name="connsiteY8" fmla="*/ 83343 h 464343"/>
                  <a:gd name="connsiteX9" fmla="*/ 54769 w 600075"/>
                  <a:gd name="connsiteY9" fmla="*/ 0 h 464343"/>
                  <a:gd name="connsiteX10" fmla="*/ 0 w 600075"/>
                  <a:gd name="connsiteY10" fmla="*/ 464343 h 464343"/>
                  <a:gd name="connsiteX0" fmla="*/ 0 w 600075"/>
                  <a:gd name="connsiteY0" fmla="*/ 469689 h 469689"/>
                  <a:gd name="connsiteX1" fmla="*/ 361950 w 600075"/>
                  <a:gd name="connsiteY1" fmla="*/ 381583 h 469689"/>
                  <a:gd name="connsiteX2" fmla="*/ 178594 w 600075"/>
                  <a:gd name="connsiteY2" fmla="*/ 317289 h 469689"/>
                  <a:gd name="connsiteX3" fmla="*/ 261938 w 600075"/>
                  <a:gd name="connsiteY3" fmla="*/ 272046 h 469689"/>
                  <a:gd name="connsiteX4" fmla="*/ 600075 w 600075"/>
                  <a:gd name="connsiteY4" fmla="*/ 214896 h 469689"/>
                  <a:gd name="connsiteX5" fmla="*/ 369094 w 600075"/>
                  <a:gd name="connsiteY5" fmla="*/ 214896 h 469689"/>
                  <a:gd name="connsiteX6" fmla="*/ 471488 w 600075"/>
                  <a:gd name="connsiteY6" fmla="*/ 148221 h 469689"/>
                  <a:gd name="connsiteX7" fmla="*/ 147638 w 600075"/>
                  <a:gd name="connsiteY7" fmla="*/ 124408 h 469689"/>
                  <a:gd name="connsiteX8" fmla="*/ 295275 w 600075"/>
                  <a:gd name="connsiteY8" fmla="*/ 88689 h 469689"/>
                  <a:gd name="connsiteX9" fmla="*/ 54769 w 600075"/>
                  <a:gd name="connsiteY9" fmla="*/ 5346 h 469689"/>
                  <a:gd name="connsiteX10" fmla="*/ 0 w 600075"/>
                  <a:gd name="connsiteY10" fmla="*/ 469689 h 469689"/>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16744"/>
                  <a:gd name="connsiteY0" fmla="*/ 471316 h 471316"/>
                  <a:gd name="connsiteX1" fmla="*/ 378619 w 616744"/>
                  <a:gd name="connsiteY1" fmla="*/ 383210 h 471316"/>
                  <a:gd name="connsiteX2" fmla="*/ 195263 w 616744"/>
                  <a:gd name="connsiteY2" fmla="*/ 318916 h 471316"/>
                  <a:gd name="connsiteX3" fmla="*/ 257176 w 616744"/>
                  <a:gd name="connsiteY3" fmla="*/ 273673 h 471316"/>
                  <a:gd name="connsiteX4" fmla="*/ 616744 w 616744"/>
                  <a:gd name="connsiteY4" fmla="*/ 209379 h 471316"/>
                  <a:gd name="connsiteX5" fmla="*/ 385763 w 616744"/>
                  <a:gd name="connsiteY5" fmla="*/ 216523 h 471316"/>
                  <a:gd name="connsiteX6" fmla="*/ 488157 w 616744"/>
                  <a:gd name="connsiteY6" fmla="*/ 149848 h 471316"/>
                  <a:gd name="connsiteX7" fmla="*/ 183357 w 616744"/>
                  <a:gd name="connsiteY7" fmla="*/ 126035 h 471316"/>
                  <a:gd name="connsiteX8" fmla="*/ 311944 w 616744"/>
                  <a:gd name="connsiteY8" fmla="*/ 90316 h 471316"/>
                  <a:gd name="connsiteX9" fmla="*/ 71438 w 616744"/>
                  <a:gd name="connsiteY9" fmla="*/ 6973 h 471316"/>
                  <a:gd name="connsiteX10" fmla="*/ 0 w 616744"/>
                  <a:gd name="connsiteY10" fmla="*/ 471316 h 471316"/>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73673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87961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87961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87961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87961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6744" h="479588">
                    <a:moveTo>
                      <a:pt x="0" y="471316"/>
                    </a:moveTo>
                    <a:cubicBezTo>
                      <a:pt x="146844" y="496716"/>
                      <a:pt x="298451" y="462585"/>
                      <a:pt x="378619" y="383210"/>
                    </a:cubicBezTo>
                    <a:cubicBezTo>
                      <a:pt x="317500" y="361779"/>
                      <a:pt x="196852" y="385591"/>
                      <a:pt x="195263" y="318916"/>
                    </a:cubicBezTo>
                    <a:cubicBezTo>
                      <a:pt x="206376" y="291929"/>
                      <a:pt x="210345" y="293517"/>
                      <a:pt x="257176" y="287961"/>
                    </a:cubicBezTo>
                    <a:cubicBezTo>
                      <a:pt x="503238" y="359397"/>
                      <a:pt x="577851" y="311772"/>
                      <a:pt x="616744" y="209379"/>
                    </a:cubicBezTo>
                    <a:cubicBezTo>
                      <a:pt x="527844" y="233191"/>
                      <a:pt x="486569" y="266528"/>
                      <a:pt x="385763" y="216523"/>
                    </a:cubicBezTo>
                    <a:cubicBezTo>
                      <a:pt x="367506" y="141911"/>
                      <a:pt x="454026" y="172073"/>
                      <a:pt x="488157" y="149848"/>
                    </a:cubicBezTo>
                    <a:cubicBezTo>
                      <a:pt x="361158" y="60947"/>
                      <a:pt x="312737" y="183979"/>
                      <a:pt x="183357" y="126035"/>
                    </a:cubicBezTo>
                    <a:cubicBezTo>
                      <a:pt x="196851" y="95078"/>
                      <a:pt x="212725" y="76028"/>
                      <a:pt x="311944" y="90316"/>
                    </a:cubicBezTo>
                    <a:cubicBezTo>
                      <a:pt x="260350" y="36341"/>
                      <a:pt x="256382" y="-20015"/>
                      <a:pt x="71438" y="6973"/>
                    </a:cubicBezTo>
                    <a:lnTo>
                      <a:pt x="0" y="471316"/>
                    </a:lnTo>
                    <a:close/>
                  </a:path>
                </a:pathLst>
              </a:custGeom>
              <a:solidFill>
                <a:srgbClr val="FF72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Picture 33" descr="A close up of a sign&#10;&#10;Description generated with high confidence">
                <a:extLst>
                  <a:ext uri="{FF2B5EF4-FFF2-40B4-BE49-F238E27FC236}">
                    <a16:creationId xmlns:a16="http://schemas.microsoft.com/office/drawing/2014/main" id="{0FCAFECC-E6C3-4A33-A174-5DBD05162898}"/>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374681">
                <a:off x="2466215" y="4219730"/>
                <a:ext cx="699939" cy="699939"/>
              </a:xfrm>
              <a:prstGeom prst="rect">
                <a:avLst/>
              </a:prstGeom>
            </p:spPr>
          </p:pic>
        </p:grpSp>
        <p:grpSp>
          <p:nvGrpSpPr>
            <p:cNvPr id="22" name="Group 21">
              <a:extLst>
                <a:ext uri="{FF2B5EF4-FFF2-40B4-BE49-F238E27FC236}">
                  <a16:creationId xmlns:a16="http://schemas.microsoft.com/office/drawing/2014/main" id="{AEA033E2-ABAB-4815-A997-BB4A36706BA0}"/>
                </a:ext>
              </a:extLst>
            </p:cNvPr>
            <p:cNvGrpSpPr/>
            <p:nvPr/>
          </p:nvGrpSpPr>
          <p:grpSpPr>
            <a:xfrm rot="21337167">
              <a:off x="1447693" y="89808"/>
              <a:ext cx="4586287" cy="3967172"/>
              <a:chOff x="1447693" y="89808"/>
              <a:chExt cx="4586287" cy="3967172"/>
            </a:xfrm>
          </p:grpSpPr>
          <p:grpSp>
            <p:nvGrpSpPr>
              <p:cNvPr id="23" name="Group 22">
                <a:extLst>
                  <a:ext uri="{FF2B5EF4-FFF2-40B4-BE49-F238E27FC236}">
                    <a16:creationId xmlns:a16="http://schemas.microsoft.com/office/drawing/2014/main" id="{87653989-BF8F-428C-ABDB-E21E101C7201}"/>
                  </a:ext>
                </a:extLst>
              </p:cNvPr>
              <p:cNvGrpSpPr/>
              <p:nvPr/>
            </p:nvGrpSpPr>
            <p:grpSpPr>
              <a:xfrm>
                <a:off x="1447693" y="89808"/>
                <a:ext cx="4586287" cy="3809999"/>
                <a:chOff x="1879450" y="299358"/>
                <a:chExt cx="4586287" cy="3809999"/>
              </a:xfrm>
            </p:grpSpPr>
            <p:sp>
              <p:nvSpPr>
                <p:cNvPr id="25" name="Oval 24">
                  <a:extLst>
                    <a:ext uri="{FF2B5EF4-FFF2-40B4-BE49-F238E27FC236}">
                      <a16:creationId xmlns:a16="http://schemas.microsoft.com/office/drawing/2014/main" id="{7367DAAC-FD02-48C5-9EFD-CE96DBC1ED61}"/>
                    </a:ext>
                  </a:extLst>
                </p:cNvPr>
                <p:cNvSpPr/>
                <p:nvPr/>
              </p:nvSpPr>
              <p:spPr>
                <a:xfrm>
                  <a:off x="2643799" y="1115390"/>
                  <a:ext cx="2975951" cy="2761286"/>
                </a:xfrm>
                <a:prstGeom prst="ellipse">
                  <a:avLst/>
                </a:prstGeom>
                <a:gradFill flip="none" rotWithShape="1">
                  <a:gsLst>
                    <a:gs pos="0">
                      <a:srgbClr val="FBF8F0">
                        <a:lumMod val="0"/>
                        <a:lumOff val="100000"/>
                      </a:srgbClr>
                    </a:gs>
                    <a:gs pos="92000">
                      <a:srgbClr val="F5C209"/>
                    </a:gs>
                    <a:gs pos="100000">
                      <a:srgbClr val="F69D00"/>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Shape 25">
                  <a:extLst>
                    <a:ext uri="{FF2B5EF4-FFF2-40B4-BE49-F238E27FC236}">
                      <a16:creationId xmlns:a16="http://schemas.microsoft.com/office/drawing/2014/main" id="{4A6E62B5-7F96-4ED5-8C12-35CA6EDA2799}"/>
                    </a:ext>
                  </a:extLst>
                </p:cNvPr>
                <p:cNvSpPr/>
                <p:nvPr/>
              </p:nvSpPr>
              <p:spPr>
                <a:xfrm>
                  <a:off x="1879450" y="299358"/>
                  <a:ext cx="4586287" cy="3809999"/>
                </a:xfrm>
                <a:custGeom>
                  <a:avLst/>
                  <a:gdLst>
                    <a:gd name="connsiteX0" fmla="*/ 1562100 w 4543425"/>
                    <a:gd name="connsiteY0" fmla="*/ 895350 h 3767137"/>
                    <a:gd name="connsiteX1" fmla="*/ 1662112 w 4543425"/>
                    <a:gd name="connsiteY1" fmla="*/ 423862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766762 w 4543425"/>
                    <a:gd name="connsiteY31" fmla="*/ 538162 h 3767137"/>
                    <a:gd name="connsiteX32" fmla="*/ 1562100 w 4543425"/>
                    <a:gd name="connsiteY32" fmla="*/ 895350 h 3767137"/>
                    <a:gd name="connsiteX0" fmla="*/ 1562100 w 4543425"/>
                    <a:gd name="connsiteY0" fmla="*/ 895350 h 3767137"/>
                    <a:gd name="connsiteX1" fmla="*/ 1662112 w 4543425"/>
                    <a:gd name="connsiteY1" fmla="*/ 423862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800100 w 4543425"/>
                    <a:gd name="connsiteY31" fmla="*/ 523875 h 3767137"/>
                    <a:gd name="connsiteX32" fmla="*/ 1562100 w 4543425"/>
                    <a:gd name="connsiteY32" fmla="*/ 895350 h 3767137"/>
                    <a:gd name="connsiteX0" fmla="*/ 1562100 w 4543425"/>
                    <a:gd name="connsiteY0" fmla="*/ 895350 h 3767137"/>
                    <a:gd name="connsiteX1" fmla="*/ 1662112 w 4543425"/>
                    <a:gd name="connsiteY1" fmla="*/ 423862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766762 w 4543425"/>
                    <a:gd name="connsiteY31" fmla="*/ 509588 h 3767137"/>
                    <a:gd name="connsiteX32" fmla="*/ 1562100 w 4543425"/>
                    <a:gd name="connsiteY32" fmla="*/ 895350 h 3767137"/>
                    <a:gd name="connsiteX0" fmla="*/ 1562100 w 4543425"/>
                    <a:gd name="connsiteY0" fmla="*/ 895350 h 3767137"/>
                    <a:gd name="connsiteX1" fmla="*/ 1662112 w 4543425"/>
                    <a:gd name="connsiteY1" fmla="*/ 423862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766762 w 4543425"/>
                    <a:gd name="connsiteY31" fmla="*/ 509588 h 3767137"/>
                    <a:gd name="connsiteX32" fmla="*/ 1562100 w 4543425"/>
                    <a:gd name="connsiteY32" fmla="*/ 895350 h 3767137"/>
                    <a:gd name="connsiteX0" fmla="*/ 1562100 w 4543425"/>
                    <a:gd name="connsiteY0" fmla="*/ 895350 h 3767137"/>
                    <a:gd name="connsiteX1" fmla="*/ 1662112 w 4543425"/>
                    <a:gd name="connsiteY1" fmla="*/ 400050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766762 w 4543425"/>
                    <a:gd name="connsiteY31" fmla="*/ 509588 h 3767137"/>
                    <a:gd name="connsiteX32" fmla="*/ 1562100 w 4543425"/>
                    <a:gd name="connsiteY32" fmla="*/ 895350 h 3767137"/>
                    <a:gd name="connsiteX0" fmla="*/ 1562100 w 4543425"/>
                    <a:gd name="connsiteY0" fmla="*/ 895350 h 3767137"/>
                    <a:gd name="connsiteX1" fmla="*/ 1662112 w 4543425"/>
                    <a:gd name="connsiteY1" fmla="*/ 400050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766762 w 4543425"/>
                    <a:gd name="connsiteY31" fmla="*/ 509588 h 3767137"/>
                    <a:gd name="connsiteX32" fmla="*/ 1562100 w 4543425"/>
                    <a:gd name="connsiteY32" fmla="*/ 895350 h 3767137"/>
                    <a:gd name="connsiteX0" fmla="*/ 1562100 w 4543425"/>
                    <a:gd name="connsiteY0" fmla="*/ 895350 h 3767137"/>
                    <a:gd name="connsiteX1" fmla="*/ 1662112 w 4543425"/>
                    <a:gd name="connsiteY1" fmla="*/ 400050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766762 w 4543425"/>
                    <a:gd name="connsiteY31" fmla="*/ 509588 h 3767137"/>
                    <a:gd name="connsiteX32" fmla="*/ 1562100 w 4543425"/>
                    <a:gd name="connsiteY32" fmla="*/ 895350 h 3767137"/>
                    <a:gd name="connsiteX0" fmla="*/ 1562100 w 4543425"/>
                    <a:gd name="connsiteY0" fmla="*/ 895350 h 3767137"/>
                    <a:gd name="connsiteX1" fmla="*/ 1662112 w 4543425"/>
                    <a:gd name="connsiteY1" fmla="*/ 400050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766762 w 4543425"/>
                    <a:gd name="connsiteY31" fmla="*/ 509588 h 3767137"/>
                    <a:gd name="connsiteX32" fmla="*/ 1562100 w 4543425"/>
                    <a:gd name="connsiteY32" fmla="*/ 895350 h 3767137"/>
                    <a:gd name="connsiteX0" fmla="*/ 1562100 w 4543425"/>
                    <a:gd name="connsiteY0" fmla="*/ 895350 h 3767137"/>
                    <a:gd name="connsiteX1" fmla="*/ 1662112 w 4543425"/>
                    <a:gd name="connsiteY1" fmla="*/ 400050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766762 w 4543425"/>
                    <a:gd name="connsiteY31" fmla="*/ 509588 h 3767137"/>
                    <a:gd name="connsiteX32" fmla="*/ 1562100 w 4543425"/>
                    <a:gd name="connsiteY32" fmla="*/ 895350 h 3767137"/>
                    <a:gd name="connsiteX0" fmla="*/ 1562100 w 4543425"/>
                    <a:gd name="connsiteY0" fmla="*/ 938212 h 3809999"/>
                    <a:gd name="connsiteX1" fmla="*/ 1662112 w 4543425"/>
                    <a:gd name="connsiteY1" fmla="*/ 442912 h 3809999"/>
                    <a:gd name="connsiteX2" fmla="*/ 2019300 w 4543425"/>
                    <a:gd name="connsiteY2" fmla="*/ 833437 h 3809999"/>
                    <a:gd name="connsiteX3" fmla="*/ 2643187 w 4543425"/>
                    <a:gd name="connsiteY3" fmla="*/ 0 h 3809999"/>
                    <a:gd name="connsiteX4" fmla="*/ 2900362 w 4543425"/>
                    <a:gd name="connsiteY4" fmla="*/ 938212 h 3809999"/>
                    <a:gd name="connsiteX5" fmla="*/ 3348037 w 4543425"/>
                    <a:gd name="connsiteY5" fmla="*/ 719137 h 3809999"/>
                    <a:gd name="connsiteX6" fmla="*/ 3262312 w 4543425"/>
                    <a:gd name="connsiteY6" fmla="*/ 1123949 h 3809999"/>
                    <a:gd name="connsiteX7" fmla="*/ 4248150 w 4543425"/>
                    <a:gd name="connsiteY7" fmla="*/ 78104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48037 w 4543425"/>
                    <a:gd name="connsiteY5" fmla="*/ 719137 h 3809999"/>
                    <a:gd name="connsiteX6" fmla="*/ 3262312 w 4543425"/>
                    <a:gd name="connsiteY6" fmla="*/ 1123949 h 3809999"/>
                    <a:gd name="connsiteX7" fmla="*/ 4248150 w 4543425"/>
                    <a:gd name="connsiteY7" fmla="*/ 78104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48037 w 4543425"/>
                    <a:gd name="connsiteY5" fmla="*/ 719137 h 3809999"/>
                    <a:gd name="connsiteX6" fmla="*/ 3262312 w 4543425"/>
                    <a:gd name="connsiteY6" fmla="*/ 1123949 h 3809999"/>
                    <a:gd name="connsiteX7" fmla="*/ 4248150 w 4543425"/>
                    <a:gd name="connsiteY7" fmla="*/ 78104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48037 w 4543425"/>
                    <a:gd name="connsiteY5" fmla="*/ 719137 h 3809999"/>
                    <a:gd name="connsiteX6" fmla="*/ 3262312 w 4543425"/>
                    <a:gd name="connsiteY6" fmla="*/ 1123949 h 3809999"/>
                    <a:gd name="connsiteX7" fmla="*/ 4248150 w 4543425"/>
                    <a:gd name="connsiteY7" fmla="*/ 78104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48037 w 4543425"/>
                    <a:gd name="connsiteY5" fmla="*/ 719137 h 3809999"/>
                    <a:gd name="connsiteX6" fmla="*/ 3262312 w 4543425"/>
                    <a:gd name="connsiteY6" fmla="*/ 1123949 h 3809999"/>
                    <a:gd name="connsiteX7" fmla="*/ 4248150 w 4543425"/>
                    <a:gd name="connsiteY7" fmla="*/ 78104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48150 w 4543425"/>
                    <a:gd name="connsiteY7" fmla="*/ 78104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19363 w 4543425"/>
                    <a:gd name="connsiteY19" fmla="*/ 98107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19363 w 4543425"/>
                    <a:gd name="connsiteY19" fmla="*/ 98107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19363 w 4543425"/>
                    <a:gd name="connsiteY19" fmla="*/ 98107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19363 w 4543425"/>
                    <a:gd name="connsiteY19" fmla="*/ 98107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09838 w 4543425"/>
                    <a:gd name="connsiteY19" fmla="*/ 9334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00313 w 4543425"/>
                    <a:gd name="connsiteY19" fmla="*/ 96202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00313 w 4543425"/>
                    <a:gd name="connsiteY19" fmla="*/ 96202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00313 w 4543425"/>
                    <a:gd name="connsiteY19" fmla="*/ 96202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00313 w 4543425"/>
                    <a:gd name="connsiteY19" fmla="*/ 96202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00313 w 4543425"/>
                    <a:gd name="connsiteY19" fmla="*/ 96202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00313 w 4543425"/>
                    <a:gd name="connsiteY19" fmla="*/ 96202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00313 w 4543425"/>
                    <a:gd name="connsiteY19" fmla="*/ 96202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23925 w 4543425"/>
                    <a:gd name="connsiteY22" fmla="*/ 1638299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23925 w 4543425"/>
                    <a:gd name="connsiteY22" fmla="*/ 1638299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23925 w 4543425"/>
                    <a:gd name="connsiteY22" fmla="*/ 1638299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23925 w 4543425"/>
                    <a:gd name="connsiteY22" fmla="*/ 1638299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6211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43162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43162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43162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76237 w 4581525"/>
                    <a:gd name="connsiteY26" fmla="*/ 3462337 h 3809999"/>
                    <a:gd name="connsiteX27" fmla="*/ 866775 w 4581525"/>
                    <a:gd name="connsiteY27" fmla="*/ 2900362 h 3809999"/>
                    <a:gd name="connsiteX28" fmla="*/ 428625 w 4581525"/>
                    <a:gd name="connsiteY28" fmla="*/ 2867024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76237 w 4581525"/>
                    <a:gd name="connsiteY26" fmla="*/ 3462337 h 3809999"/>
                    <a:gd name="connsiteX27" fmla="*/ 866775 w 4581525"/>
                    <a:gd name="connsiteY27" fmla="*/ 2900362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76237 w 4581525"/>
                    <a:gd name="connsiteY26" fmla="*/ 3462337 h 3809999"/>
                    <a:gd name="connsiteX27" fmla="*/ 866775 w 4581525"/>
                    <a:gd name="connsiteY27" fmla="*/ 2900362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76237 w 4581525"/>
                    <a:gd name="connsiteY26" fmla="*/ 3462337 h 3809999"/>
                    <a:gd name="connsiteX27" fmla="*/ 866775 w 4581525"/>
                    <a:gd name="connsiteY27" fmla="*/ 2900362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76237 w 4581525"/>
                    <a:gd name="connsiteY26" fmla="*/ 3462337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76237 w 4581525"/>
                    <a:gd name="connsiteY26" fmla="*/ 3462337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33374 w 4581525"/>
                    <a:gd name="connsiteY26" fmla="*/ 3448049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9625 w 4581525"/>
                    <a:gd name="connsiteY32" fmla="*/ 542925 h 3809999"/>
                    <a:gd name="connsiteX33" fmla="*/ 1600200 w 4581525"/>
                    <a:gd name="connsiteY33" fmla="*/ 938212 h 3809999"/>
                    <a:gd name="connsiteX0" fmla="*/ 1600200 w 4581525"/>
                    <a:gd name="connsiteY0" fmla="*/ 938212 h 3809999"/>
                    <a:gd name="connsiteX1" fmla="*/ 1690687 w 4581525"/>
                    <a:gd name="connsiteY1" fmla="*/ 414337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9625 w 4581525"/>
                    <a:gd name="connsiteY32" fmla="*/ 542925 h 3809999"/>
                    <a:gd name="connsiteX33" fmla="*/ 1600200 w 4581525"/>
                    <a:gd name="connsiteY33" fmla="*/ 938212 h 3809999"/>
                    <a:gd name="connsiteX0" fmla="*/ 1600200 w 4581525"/>
                    <a:gd name="connsiteY0" fmla="*/ 938212 h 3809999"/>
                    <a:gd name="connsiteX1" fmla="*/ 1690687 w 4581525"/>
                    <a:gd name="connsiteY1" fmla="*/ 414337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9625 w 4581525"/>
                    <a:gd name="connsiteY32" fmla="*/ 542925 h 3809999"/>
                    <a:gd name="connsiteX33" fmla="*/ 1600200 w 4581525"/>
                    <a:gd name="connsiteY33" fmla="*/ 938212 h 3809999"/>
                    <a:gd name="connsiteX0" fmla="*/ 1600200 w 4581525"/>
                    <a:gd name="connsiteY0" fmla="*/ 938212 h 3809999"/>
                    <a:gd name="connsiteX1" fmla="*/ 1690687 w 4581525"/>
                    <a:gd name="connsiteY1" fmla="*/ 414337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9625 w 4581525"/>
                    <a:gd name="connsiteY32" fmla="*/ 542925 h 3809999"/>
                    <a:gd name="connsiteX33" fmla="*/ 1600200 w 4581525"/>
                    <a:gd name="connsiteY33" fmla="*/ 938212 h 3809999"/>
                    <a:gd name="connsiteX0" fmla="*/ 1600200 w 4581525"/>
                    <a:gd name="connsiteY0" fmla="*/ 938212 h 3809999"/>
                    <a:gd name="connsiteX1" fmla="*/ 1690687 w 4581525"/>
                    <a:gd name="connsiteY1" fmla="*/ 414337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9625 w 4581525"/>
                    <a:gd name="connsiteY32" fmla="*/ 542925 h 3809999"/>
                    <a:gd name="connsiteX33" fmla="*/ 1600200 w 4581525"/>
                    <a:gd name="connsiteY33" fmla="*/ 938212 h 3809999"/>
                    <a:gd name="connsiteX0" fmla="*/ 1600200 w 4581525"/>
                    <a:gd name="connsiteY0" fmla="*/ 938212 h 3809999"/>
                    <a:gd name="connsiteX1" fmla="*/ 1690687 w 4581525"/>
                    <a:gd name="connsiteY1" fmla="*/ 414337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9625 w 4581525"/>
                    <a:gd name="connsiteY32" fmla="*/ 542925 h 3809999"/>
                    <a:gd name="connsiteX33" fmla="*/ 1600200 w 4581525"/>
                    <a:gd name="connsiteY33" fmla="*/ 938212 h 3809999"/>
                    <a:gd name="connsiteX0" fmla="*/ 1600200 w 4581525"/>
                    <a:gd name="connsiteY0" fmla="*/ 938212 h 3809999"/>
                    <a:gd name="connsiteX1" fmla="*/ 1690687 w 4581525"/>
                    <a:gd name="connsiteY1" fmla="*/ 414337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9625 w 4581525"/>
                    <a:gd name="connsiteY32" fmla="*/ 542925 h 3809999"/>
                    <a:gd name="connsiteX33" fmla="*/ 1600200 w 4581525"/>
                    <a:gd name="connsiteY33" fmla="*/ 938212 h 3809999"/>
                    <a:gd name="connsiteX0" fmla="*/ 1595437 w 4576762"/>
                    <a:gd name="connsiteY0" fmla="*/ 938212 h 3809999"/>
                    <a:gd name="connsiteX1" fmla="*/ 1685924 w 4576762"/>
                    <a:gd name="connsiteY1" fmla="*/ 414337 h 3809999"/>
                    <a:gd name="connsiteX2" fmla="*/ 2052637 w 4576762"/>
                    <a:gd name="connsiteY2" fmla="*/ 833437 h 3809999"/>
                    <a:gd name="connsiteX3" fmla="*/ 2666999 w 4576762"/>
                    <a:gd name="connsiteY3" fmla="*/ 0 h 3809999"/>
                    <a:gd name="connsiteX4" fmla="*/ 2933699 w 4576762"/>
                    <a:gd name="connsiteY4" fmla="*/ 938212 h 3809999"/>
                    <a:gd name="connsiteX5" fmla="*/ 3405187 w 4576762"/>
                    <a:gd name="connsiteY5" fmla="*/ 676275 h 3809999"/>
                    <a:gd name="connsiteX6" fmla="*/ 3295649 w 4576762"/>
                    <a:gd name="connsiteY6" fmla="*/ 1123949 h 3809999"/>
                    <a:gd name="connsiteX7" fmla="*/ 4310062 w 4576762"/>
                    <a:gd name="connsiteY7" fmla="*/ 761999 h 3809999"/>
                    <a:gd name="connsiteX8" fmla="*/ 3690937 w 4576762"/>
                    <a:gd name="connsiteY8" fmla="*/ 1824037 h 3809999"/>
                    <a:gd name="connsiteX9" fmla="*/ 3700462 w 4576762"/>
                    <a:gd name="connsiteY9" fmla="*/ 2005012 h 3809999"/>
                    <a:gd name="connsiteX10" fmla="*/ 4576762 w 4576762"/>
                    <a:gd name="connsiteY10" fmla="*/ 2462212 h 3809999"/>
                    <a:gd name="connsiteX11" fmla="*/ 3586162 w 4576762"/>
                    <a:gd name="connsiteY11" fmla="*/ 2800349 h 3809999"/>
                    <a:gd name="connsiteX12" fmla="*/ 4157662 w 4576762"/>
                    <a:gd name="connsiteY12" fmla="*/ 3629025 h 3809999"/>
                    <a:gd name="connsiteX13" fmla="*/ 3333749 w 4576762"/>
                    <a:gd name="connsiteY13" fmla="*/ 3348037 h 3809999"/>
                    <a:gd name="connsiteX14" fmla="*/ 3481387 w 4576762"/>
                    <a:gd name="connsiteY14" fmla="*/ 3809999 h 3809999"/>
                    <a:gd name="connsiteX15" fmla="*/ 2747962 w 4576762"/>
                    <a:gd name="connsiteY15" fmla="*/ 3433762 h 3809999"/>
                    <a:gd name="connsiteX16" fmla="*/ 3538536 w 4576762"/>
                    <a:gd name="connsiteY16" fmla="*/ 2767012 h 3809999"/>
                    <a:gd name="connsiteX17" fmla="*/ 3648074 w 4576762"/>
                    <a:gd name="connsiteY17" fmla="*/ 1814512 h 3809999"/>
                    <a:gd name="connsiteX18" fmla="*/ 3138487 w 4576762"/>
                    <a:gd name="connsiteY18" fmla="*/ 1171574 h 3809999"/>
                    <a:gd name="connsiteX19" fmla="*/ 2514600 w 4576762"/>
                    <a:gd name="connsiteY19" fmla="*/ 947737 h 3809999"/>
                    <a:gd name="connsiteX20" fmla="*/ 1828799 w 4576762"/>
                    <a:gd name="connsiteY20" fmla="*/ 942974 h 3809999"/>
                    <a:gd name="connsiteX21" fmla="*/ 1133474 w 4576762"/>
                    <a:gd name="connsiteY21" fmla="*/ 1309687 h 3809999"/>
                    <a:gd name="connsiteX22" fmla="*/ 985837 w 4576762"/>
                    <a:gd name="connsiteY22" fmla="*/ 1643062 h 3809999"/>
                    <a:gd name="connsiteX23" fmla="*/ 833437 w 4576762"/>
                    <a:gd name="connsiteY23" fmla="*/ 2138362 h 3809999"/>
                    <a:gd name="connsiteX24" fmla="*/ 957261 w 4576762"/>
                    <a:gd name="connsiteY24" fmla="*/ 2743199 h 3809999"/>
                    <a:gd name="connsiteX25" fmla="*/ 1438274 w 4576762"/>
                    <a:gd name="connsiteY25" fmla="*/ 3314699 h 3809999"/>
                    <a:gd name="connsiteX26" fmla="*/ 328611 w 4576762"/>
                    <a:gd name="connsiteY26" fmla="*/ 3476624 h 3809999"/>
                    <a:gd name="connsiteX27" fmla="*/ 842962 w 4576762"/>
                    <a:gd name="connsiteY27" fmla="*/ 2924175 h 3809999"/>
                    <a:gd name="connsiteX28" fmla="*/ 409575 w 4576762"/>
                    <a:gd name="connsiteY28" fmla="*/ 2857499 h 3809999"/>
                    <a:gd name="connsiteX29" fmla="*/ 838199 w 4576762"/>
                    <a:gd name="connsiteY29" fmla="*/ 2443162 h 3809999"/>
                    <a:gd name="connsiteX30" fmla="*/ 0 w 4576762"/>
                    <a:gd name="connsiteY30" fmla="*/ 2024061 h 3809999"/>
                    <a:gd name="connsiteX31" fmla="*/ 981074 w 4576762"/>
                    <a:gd name="connsiteY31" fmla="*/ 1638299 h 3809999"/>
                    <a:gd name="connsiteX32" fmla="*/ 804862 w 4576762"/>
                    <a:gd name="connsiteY32" fmla="*/ 542925 h 3809999"/>
                    <a:gd name="connsiteX33" fmla="*/ 1595437 w 4576762"/>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709987 w 4586287"/>
                    <a:gd name="connsiteY9" fmla="*/ 2005012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47799 w 4586287"/>
                    <a:gd name="connsiteY25" fmla="*/ 3314699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7724 w 4586287"/>
                    <a:gd name="connsiteY29" fmla="*/ 2443162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709987 w 4586287"/>
                    <a:gd name="connsiteY9" fmla="*/ 2005012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47799 w 4586287"/>
                    <a:gd name="connsiteY25" fmla="*/ 3314699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7724 w 4586287"/>
                    <a:gd name="connsiteY29" fmla="*/ 2443162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709987 w 4586287"/>
                    <a:gd name="connsiteY9" fmla="*/ 2005012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47799 w 4586287"/>
                    <a:gd name="connsiteY25" fmla="*/ 3314699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7724 w 4586287"/>
                    <a:gd name="connsiteY29" fmla="*/ 2443162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709987 w 4586287"/>
                    <a:gd name="connsiteY9" fmla="*/ 2005012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47799 w 4586287"/>
                    <a:gd name="connsiteY25" fmla="*/ 3314699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2961 w 4586287"/>
                    <a:gd name="connsiteY29" fmla="*/ 2452687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709987 w 4586287"/>
                    <a:gd name="connsiteY9" fmla="*/ 2005012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45418 w 4586287"/>
                    <a:gd name="connsiteY25" fmla="*/ 3298030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2961 w 4586287"/>
                    <a:gd name="connsiteY29" fmla="*/ 2452687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709987 w 4586287"/>
                    <a:gd name="connsiteY9" fmla="*/ 2005012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45418 w 4586287"/>
                    <a:gd name="connsiteY25" fmla="*/ 3298030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2961 w 4586287"/>
                    <a:gd name="connsiteY29" fmla="*/ 2452687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709987 w 4586287"/>
                    <a:gd name="connsiteY9" fmla="*/ 2005012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45418 w 4586287"/>
                    <a:gd name="connsiteY25" fmla="*/ 3298030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2961 w 4586287"/>
                    <a:gd name="connsiteY29" fmla="*/ 2452687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709987 w 4586287"/>
                    <a:gd name="connsiteY9" fmla="*/ 2005012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64468 w 4586287"/>
                    <a:gd name="connsiteY25" fmla="*/ 3300411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2961 w 4586287"/>
                    <a:gd name="connsiteY29" fmla="*/ 2452687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690937 w 4586287"/>
                    <a:gd name="connsiteY9" fmla="*/ 2014537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64468 w 4586287"/>
                    <a:gd name="connsiteY25" fmla="*/ 3300411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2961 w 4586287"/>
                    <a:gd name="connsiteY29" fmla="*/ 2452687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667125 w 4586287"/>
                    <a:gd name="connsiteY8" fmla="*/ 1876424 h 3809999"/>
                    <a:gd name="connsiteX9" fmla="*/ 3690937 w 4586287"/>
                    <a:gd name="connsiteY9" fmla="*/ 2014537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64468 w 4586287"/>
                    <a:gd name="connsiteY25" fmla="*/ 3300411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2961 w 4586287"/>
                    <a:gd name="connsiteY29" fmla="*/ 2452687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667125 w 4586287"/>
                    <a:gd name="connsiteY8" fmla="*/ 1876424 h 3809999"/>
                    <a:gd name="connsiteX9" fmla="*/ 3686175 w 4586287"/>
                    <a:gd name="connsiteY9" fmla="*/ 1971675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64468 w 4586287"/>
                    <a:gd name="connsiteY25" fmla="*/ 3300411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2961 w 4586287"/>
                    <a:gd name="connsiteY29" fmla="*/ 2452687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667125 w 4586287"/>
                    <a:gd name="connsiteY8" fmla="*/ 1876424 h 3809999"/>
                    <a:gd name="connsiteX9" fmla="*/ 3686175 w 4586287"/>
                    <a:gd name="connsiteY9" fmla="*/ 1971675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64468 w 4586287"/>
                    <a:gd name="connsiteY25" fmla="*/ 3300411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09624 w 4586287"/>
                    <a:gd name="connsiteY29" fmla="*/ 2447925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667125 w 4586287"/>
                    <a:gd name="connsiteY8" fmla="*/ 1876424 h 3809999"/>
                    <a:gd name="connsiteX9" fmla="*/ 3719512 w 4586287"/>
                    <a:gd name="connsiteY9" fmla="*/ 1966913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64468 w 4586287"/>
                    <a:gd name="connsiteY25" fmla="*/ 3300411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09624 w 4586287"/>
                    <a:gd name="connsiteY29" fmla="*/ 2447925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86287" h="3809999">
                      <a:moveTo>
                        <a:pt x="1604962" y="938212"/>
                      </a:moveTo>
                      <a:cubicBezTo>
                        <a:pt x="1614486" y="758825"/>
                        <a:pt x="1633537" y="631825"/>
                        <a:pt x="1695449" y="414337"/>
                      </a:cubicBezTo>
                      <a:cubicBezTo>
                        <a:pt x="1847850" y="534986"/>
                        <a:pt x="1943099" y="703262"/>
                        <a:pt x="2062162" y="833437"/>
                      </a:cubicBezTo>
                      <a:cubicBezTo>
                        <a:pt x="2254249" y="560387"/>
                        <a:pt x="2432050" y="239712"/>
                        <a:pt x="2676524" y="0"/>
                      </a:cubicBezTo>
                      <a:cubicBezTo>
                        <a:pt x="2779712" y="312737"/>
                        <a:pt x="2854324" y="625475"/>
                        <a:pt x="2943224" y="938212"/>
                      </a:cubicBezTo>
                      <a:cubicBezTo>
                        <a:pt x="3092449" y="865187"/>
                        <a:pt x="3246437" y="730250"/>
                        <a:pt x="3414712" y="676275"/>
                      </a:cubicBezTo>
                      <a:cubicBezTo>
                        <a:pt x="3409949" y="820737"/>
                        <a:pt x="3333749" y="989012"/>
                        <a:pt x="3305174" y="1123949"/>
                      </a:cubicBezTo>
                      <a:cubicBezTo>
                        <a:pt x="3643312" y="1003299"/>
                        <a:pt x="3952874" y="868362"/>
                        <a:pt x="4319587" y="761999"/>
                      </a:cubicBezTo>
                      <a:cubicBezTo>
                        <a:pt x="4129087" y="1135061"/>
                        <a:pt x="3881438" y="1527174"/>
                        <a:pt x="3667125" y="1876424"/>
                      </a:cubicBezTo>
                      <a:lnTo>
                        <a:pt x="3719512" y="1966913"/>
                      </a:lnTo>
                      <a:cubicBezTo>
                        <a:pt x="4011612" y="2119313"/>
                        <a:pt x="4294187" y="2295525"/>
                        <a:pt x="4586287" y="2462212"/>
                      </a:cubicBezTo>
                      <a:cubicBezTo>
                        <a:pt x="4298949" y="2603499"/>
                        <a:pt x="3940175" y="2697162"/>
                        <a:pt x="3595687" y="2800349"/>
                      </a:cubicBezTo>
                      <a:cubicBezTo>
                        <a:pt x="3857625" y="3036887"/>
                        <a:pt x="4005262" y="3335337"/>
                        <a:pt x="4167187" y="3629025"/>
                      </a:cubicBezTo>
                      <a:cubicBezTo>
                        <a:pt x="3892549" y="3570288"/>
                        <a:pt x="3617912" y="3430587"/>
                        <a:pt x="3343274" y="3348037"/>
                      </a:cubicBezTo>
                      <a:cubicBezTo>
                        <a:pt x="3392487" y="3502024"/>
                        <a:pt x="3470274" y="3646487"/>
                        <a:pt x="3490912" y="3809999"/>
                      </a:cubicBezTo>
                      <a:cubicBezTo>
                        <a:pt x="3236912" y="3703637"/>
                        <a:pt x="3001962" y="3559174"/>
                        <a:pt x="2757487" y="3433762"/>
                      </a:cubicBezTo>
                      <a:cubicBezTo>
                        <a:pt x="3132137" y="3305174"/>
                        <a:pt x="3359149" y="3067049"/>
                        <a:pt x="3548061" y="2767012"/>
                      </a:cubicBezTo>
                      <a:cubicBezTo>
                        <a:pt x="3719511" y="2336800"/>
                        <a:pt x="3709987" y="2135187"/>
                        <a:pt x="3657599" y="1814512"/>
                      </a:cubicBezTo>
                      <a:cubicBezTo>
                        <a:pt x="3525837" y="1400174"/>
                        <a:pt x="3370262" y="1357312"/>
                        <a:pt x="3148012" y="1171574"/>
                      </a:cubicBezTo>
                      <a:cubicBezTo>
                        <a:pt x="3052763" y="1108073"/>
                        <a:pt x="2905125" y="968374"/>
                        <a:pt x="2524125" y="947737"/>
                      </a:cubicBezTo>
                      <a:cubicBezTo>
                        <a:pt x="2293937" y="912812"/>
                        <a:pt x="2106612" y="877886"/>
                        <a:pt x="1838324" y="942974"/>
                      </a:cubicBezTo>
                      <a:cubicBezTo>
                        <a:pt x="1416049" y="1027112"/>
                        <a:pt x="1379537" y="1116012"/>
                        <a:pt x="1142999" y="1309687"/>
                      </a:cubicBezTo>
                      <a:cubicBezTo>
                        <a:pt x="1108074" y="1414462"/>
                        <a:pt x="1016000" y="1533524"/>
                        <a:pt x="995362" y="1643062"/>
                      </a:cubicBezTo>
                      <a:cubicBezTo>
                        <a:pt x="906462" y="1790700"/>
                        <a:pt x="846137" y="1943099"/>
                        <a:pt x="842962" y="2138362"/>
                      </a:cubicBezTo>
                      <a:cubicBezTo>
                        <a:pt x="841374" y="2405062"/>
                        <a:pt x="882649" y="2543174"/>
                        <a:pt x="966786" y="2743199"/>
                      </a:cubicBezTo>
                      <a:cubicBezTo>
                        <a:pt x="1027111" y="2873373"/>
                        <a:pt x="1173162" y="3063081"/>
                        <a:pt x="1464468" y="3300411"/>
                      </a:cubicBezTo>
                      <a:cubicBezTo>
                        <a:pt x="1094580" y="3354386"/>
                        <a:pt x="727074" y="3455987"/>
                        <a:pt x="338136" y="3476624"/>
                      </a:cubicBezTo>
                      <a:cubicBezTo>
                        <a:pt x="442911" y="3297237"/>
                        <a:pt x="695324" y="3103562"/>
                        <a:pt x="852487" y="2924175"/>
                      </a:cubicBezTo>
                      <a:cubicBezTo>
                        <a:pt x="701675" y="2909887"/>
                        <a:pt x="574674" y="2924174"/>
                        <a:pt x="419100" y="2857499"/>
                      </a:cubicBezTo>
                      <a:cubicBezTo>
                        <a:pt x="523875" y="2714624"/>
                        <a:pt x="666749" y="2586037"/>
                        <a:pt x="809624" y="2447925"/>
                      </a:cubicBezTo>
                      <a:cubicBezTo>
                        <a:pt x="541337" y="2312987"/>
                        <a:pt x="263525" y="2239962"/>
                        <a:pt x="0" y="2033586"/>
                      </a:cubicBezTo>
                      <a:cubicBezTo>
                        <a:pt x="296863" y="1847849"/>
                        <a:pt x="674687" y="1771649"/>
                        <a:pt x="990599" y="1638299"/>
                      </a:cubicBezTo>
                      <a:lnTo>
                        <a:pt x="814387" y="542925"/>
                      </a:lnTo>
                      <a:cubicBezTo>
                        <a:pt x="1098550" y="642937"/>
                        <a:pt x="1339849" y="809625"/>
                        <a:pt x="1604962" y="938212"/>
                      </a:cubicBezTo>
                      <a:close/>
                    </a:path>
                  </a:pathLst>
                </a:custGeom>
                <a:gradFill flip="none" rotWithShape="1">
                  <a:gsLst>
                    <a:gs pos="54000">
                      <a:srgbClr val="F5C209"/>
                    </a:gs>
                    <a:gs pos="75000">
                      <a:srgbClr val="FE7500"/>
                    </a:gs>
                  </a:gsLst>
                  <a:path path="circle">
                    <a:fillToRect l="50000" t="50000" r="50000" b="50000"/>
                  </a:path>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26">
                  <a:extLst>
                    <a:ext uri="{FF2B5EF4-FFF2-40B4-BE49-F238E27FC236}">
                      <a16:creationId xmlns:a16="http://schemas.microsoft.com/office/drawing/2014/main" id="{1695F28F-F747-469D-8BB2-0B8FBA96016E}"/>
                    </a:ext>
                  </a:extLst>
                </p:cNvPr>
                <p:cNvSpPr/>
                <p:nvPr/>
              </p:nvSpPr>
              <p:spPr>
                <a:xfrm>
                  <a:off x="2670713" y="1557141"/>
                  <a:ext cx="3441713" cy="1183249"/>
                </a:xfrm>
                <a:custGeom>
                  <a:avLst/>
                  <a:gdLst>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3050 w 3377191"/>
                    <a:gd name="connsiteY4" fmla="*/ 6254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3050 w 3377191"/>
                    <a:gd name="connsiteY4" fmla="*/ 6254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25725 w 3377191"/>
                    <a:gd name="connsiteY3" fmla="*/ 90170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54150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54150 w 3377191"/>
                    <a:gd name="connsiteY23" fmla="*/ 374650 h 1168400"/>
                    <a:gd name="connsiteX0" fmla="*/ 1454150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54150 w 3377191"/>
                    <a:gd name="connsiteY23" fmla="*/ 374650 h 1168400"/>
                    <a:gd name="connsiteX0" fmla="*/ 1454150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54150 w 3377191"/>
                    <a:gd name="connsiteY23" fmla="*/ 374650 h 1168400"/>
                    <a:gd name="connsiteX0" fmla="*/ 1454150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54150 w 3377191"/>
                    <a:gd name="connsiteY23" fmla="*/ 374650 h 1168400"/>
                    <a:gd name="connsiteX0" fmla="*/ 1454150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54150 w 3377191"/>
                    <a:gd name="connsiteY23" fmla="*/ 374650 h 1168400"/>
                    <a:gd name="connsiteX0" fmla="*/ 1454150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54150 w 3377191"/>
                    <a:gd name="connsiteY23" fmla="*/ 374650 h 1168400"/>
                    <a:gd name="connsiteX0" fmla="*/ 1454150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54150 w 3377191"/>
                    <a:gd name="connsiteY23" fmla="*/ 374650 h 1168400"/>
                    <a:gd name="connsiteX0" fmla="*/ 1454150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54150 w 3377191"/>
                    <a:gd name="connsiteY23" fmla="*/ 374650 h 1168400"/>
                    <a:gd name="connsiteX0" fmla="*/ 1454150 w 3377191"/>
                    <a:gd name="connsiteY0" fmla="*/ 377018 h 1170768"/>
                    <a:gd name="connsiteX1" fmla="*/ 1568450 w 3377191"/>
                    <a:gd name="connsiteY1" fmla="*/ 907243 h 1170768"/>
                    <a:gd name="connsiteX2" fmla="*/ 2092325 w 3377191"/>
                    <a:gd name="connsiteY2" fmla="*/ 1170768 h 1170768"/>
                    <a:gd name="connsiteX3" fmla="*/ 2635250 w 3377191"/>
                    <a:gd name="connsiteY3" fmla="*/ 910418 h 1170768"/>
                    <a:gd name="connsiteX4" fmla="*/ 2784475 w 3377191"/>
                    <a:gd name="connsiteY4" fmla="*/ 634193 h 1170768"/>
                    <a:gd name="connsiteX5" fmla="*/ 2924175 w 3377191"/>
                    <a:gd name="connsiteY5" fmla="*/ 602443 h 1170768"/>
                    <a:gd name="connsiteX6" fmla="*/ 2924175 w 3377191"/>
                    <a:gd name="connsiteY6" fmla="*/ 561168 h 1170768"/>
                    <a:gd name="connsiteX7" fmla="*/ 3216275 w 3377191"/>
                    <a:gd name="connsiteY7" fmla="*/ 681818 h 1170768"/>
                    <a:gd name="connsiteX8" fmla="*/ 3308350 w 3377191"/>
                    <a:gd name="connsiteY8" fmla="*/ 738968 h 1170768"/>
                    <a:gd name="connsiteX9" fmla="*/ 3375025 w 3377191"/>
                    <a:gd name="connsiteY9" fmla="*/ 618318 h 1170768"/>
                    <a:gd name="connsiteX10" fmla="*/ 3324225 w 3377191"/>
                    <a:gd name="connsiteY10" fmla="*/ 478618 h 1170768"/>
                    <a:gd name="connsiteX11" fmla="*/ 2847975 w 3377191"/>
                    <a:gd name="connsiteY11" fmla="*/ 351618 h 1170768"/>
                    <a:gd name="connsiteX12" fmla="*/ 2206625 w 3377191"/>
                    <a:gd name="connsiteY12" fmla="*/ 148418 h 1170768"/>
                    <a:gd name="connsiteX13" fmla="*/ 1600200 w 3377191"/>
                    <a:gd name="connsiteY13" fmla="*/ 167468 h 1170768"/>
                    <a:gd name="connsiteX14" fmla="*/ 1577975 w 3377191"/>
                    <a:gd name="connsiteY14" fmla="*/ 189693 h 1170768"/>
                    <a:gd name="connsiteX15" fmla="*/ 1190625 w 3377191"/>
                    <a:gd name="connsiteY15" fmla="*/ 173818 h 1170768"/>
                    <a:gd name="connsiteX16" fmla="*/ 1149350 w 3377191"/>
                    <a:gd name="connsiteY16" fmla="*/ 142068 h 1170768"/>
                    <a:gd name="connsiteX17" fmla="*/ 53975 w 3377191"/>
                    <a:gd name="connsiteY17" fmla="*/ 2368 h 1170768"/>
                    <a:gd name="connsiteX18" fmla="*/ 0 w 3377191"/>
                    <a:gd name="connsiteY18" fmla="*/ 202393 h 1170768"/>
                    <a:gd name="connsiteX19" fmla="*/ 66675 w 3377191"/>
                    <a:gd name="connsiteY19" fmla="*/ 230968 h 1170768"/>
                    <a:gd name="connsiteX20" fmla="*/ 269875 w 3377191"/>
                    <a:gd name="connsiteY20" fmla="*/ 853268 h 1170768"/>
                    <a:gd name="connsiteX21" fmla="*/ 920750 w 3377191"/>
                    <a:gd name="connsiteY21" fmla="*/ 888193 h 1170768"/>
                    <a:gd name="connsiteX22" fmla="*/ 1257300 w 3377191"/>
                    <a:gd name="connsiteY22" fmla="*/ 380193 h 1170768"/>
                    <a:gd name="connsiteX23" fmla="*/ 1454150 w 3377191"/>
                    <a:gd name="connsiteY23" fmla="*/ 377018 h 1170768"/>
                    <a:gd name="connsiteX0" fmla="*/ 1454150 w 3377191"/>
                    <a:gd name="connsiteY0" fmla="*/ 378551 h 1172301"/>
                    <a:gd name="connsiteX1" fmla="*/ 1568450 w 3377191"/>
                    <a:gd name="connsiteY1" fmla="*/ 908776 h 1172301"/>
                    <a:gd name="connsiteX2" fmla="*/ 2092325 w 3377191"/>
                    <a:gd name="connsiteY2" fmla="*/ 1172301 h 1172301"/>
                    <a:gd name="connsiteX3" fmla="*/ 2635250 w 3377191"/>
                    <a:gd name="connsiteY3" fmla="*/ 911951 h 1172301"/>
                    <a:gd name="connsiteX4" fmla="*/ 2784475 w 3377191"/>
                    <a:gd name="connsiteY4" fmla="*/ 635726 h 1172301"/>
                    <a:gd name="connsiteX5" fmla="*/ 2924175 w 3377191"/>
                    <a:gd name="connsiteY5" fmla="*/ 603976 h 1172301"/>
                    <a:gd name="connsiteX6" fmla="*/ 2924175 w 3377191"/>
                    <a:gd name="connsiteY6" fmla="*/ 562701 h 1172301"/>
                    <a:gd name="connsiteX7" fmla="*/ 3216275 w 3377191"/>
                    <a:gd name="connsiteY7" fmla="*/ 683351 h 1172301"/>
                    <a:gd name="connsiteX8" fmla="*/ 3308350 w 3377191"/>
                    <a:gd name="connsiteY8" fmla="*/ 740501 h 1172301"/>
                    <a:gd name="connsiteX9" fmla="*/ 3375025 w 3377191"/>
                    <a:gd name="connsiteY9" fmla="*/ 619851 h 1172301"/>
                    <a:gd name="connsiteX10" fmla="*/ 3324225 w 3377191"/>
                    <a:gd name="connsiteY10" fmla="*/ 480151 h 1172301"/>
                    <a:gd name="connsiteX11" fmla="*/ 2847975 w 3377191"/>
                    <a:gd name="connsiteY11" fmla="*/ 353151 h 1172301"/>
                    <a:gd name="connsiteX12" fmla="*/ 2206625 w 3377191"/>
                    <a:gd name="connsiteY12" fmla="*/ 149951 h 1172301"/>
                    <a:gd name="connsiteX13" fmla="*/ 1600200 w 3377191"/>
                    <a:gd name="connsiteY13" fmla="*/ 169001 h 1172301"/>
                    <a:gd name="connsiteX14" fmla="*/ 1577975 w 3377191"/>
                    <a:gd name="connsiteY14" fmla="*/ 191226 h 1172301"/>
                    <a:gd name="connsiteX15" fmla="*/ 1190625 w 3377191"/>
                    <a:gd name="connsiteY15" fmla="*/ 175351 h 1172301"/>
                    <a:gd name="connsiteX16" fmla="*/ 1149350 w 3377191"/>
                    <a:gd name="connsiteY16" fmla="*/ 143601 h 1172301"/>
                    <a:gd name="connsiteX17" fmla="*/ 53975 w 3377191"/>
                    <a:gd name="connsiteY17" fmla="*/ 3901 h 1172301"/>
                    <a:gd name="connsiteX18" fmla="*/ 0 w 3377191"/>
                    <a:gd name="connsiteY18" fmla="*/ 203926 h 1172301"/>
                    <a:gd name="connsiteX19" fmla="*/ 66675 w 3377191"/>
                    <a:gd name="connsiteY19" fmla="*/ 232501 h 1172301"/>
                    <a:gd name="connsiteX20" fmla="*/ 269875 w 3377191"/>
                    <a:gd name="connsiteY20" fmla="*/ 854801 h 1172301"/>
                    <a:gd name="connsiteX21" fmla="*/ 920750 w 3377191"/>
                    <a:gd name="connsiteY21" fmla="*/ 889726 h 1172301"/>
                    <a:gd name="connsiteX22" fmla="*/ 1257300 w 3377191"/>
                    <a:gd name="connsiteY22" fmla="*/ 381726 h 1172301"/>
                    <a:gd name="connsiteX23" fmla="*/ 1454150 w 3377191"/>
                    <a:gd name="connsiteY23" fmla="*/ 378551 h 1172301"/>
                    <a:gd name="connsiteX0" fmla="*/ 1454150 w 3377191"/>
                    <a:gd name="connsiteY0" fmla="*/ 378551 h 1172301"/>
                    <a:gd name="connsiteX1" fmla="*/ 1568450 w 3377191"/>
                    <a:gd name="connsiteY1" fmla="*/ 908776 h 1172301"/>
                    <a:gd name="connsiteX2" fmla="*/ 2092325 w 3377191"/>
                    <a:gd name="connsiteY2" fmla="*/ 1172301 h 1172301"/>
                    <a:gd name="connsiteX3" fmla="*/ 2635250 w 3377191"/>
                    <a:gd name="connsiteY3" fmla="*/ 911951 h 1172301"/>
                    <a:gd name="connsiteX4" fmla="*/ 2784475 w 3377191"/>
                    <a:gd name="connsiteY4" fmla="*/ 635726 h 1172301"/>
                    <a:gd name="connsiteX5" fmla="*/ 2924175 w 3377191"/>
                    <a:gd name="connsiteY5" fmla="*/ 603976 h 1172301"/>
                    <a:gd name="connsiteX6" fmla="*/ 2924175 w 3377191"/>
                    <a:gd name="connsiteY6" fmla="*/ 562701 h 1172301"/>
                    <a:gd name="connsiteX7" fmla="*/ 3216275 w 3377191"/>
                    <a:gd name="connsiteY7" fmla="*/ 683351 h 1172301"/>
                    <a:gd name="connsiteX8" fmla="*/ 3308350 w 3377191"/>
                    <a:gd name="connsiteY8" fmla="*/ 740501 h 1172301"/>
                    <a:gd name="connsiteX9" fmla="*/ 3375025 w 3377191"/>
                    <a:gd name="connsiteY9" fmla="*/ 619851 h 1172301"/>
                    <a:gd name="connsiteX10" fmla="*/ 3324225 w 3377191"/>
                    <a:gd name="connsiteY10" fmla="*/ 480151 h 1172301"/>
                    <a:gd name="connsiteX11" fmla="*/ 2847975 w 3377191"/>
                    <a:gd name="connsiteY11" fmla="*/ 353151 h 1172301"/>
                    <a:gd name="connsiteX12" fmla="*/ 2206625 w 3377191"/>
                    <a:gd name="connsiteY12" fmla="*/ 149951 h 1172301"/>
                    <a:gd name="connsiteX13" fmla="*/ 1600200 w 3377191"/>
                    <a:gd name="connsiteY13" fmla="*/ 169001 h 1172301"/>
                    <a:gd name="connsiteX14" fmla="*/ 1577975 w 3377191"/>
                    <a:gd name="connsiteY14" fmla="*/ 191226 h 1172301"/>
                    <a:gd name="connsiteX15" fmla="*/ 1190625 w 3377191"/>
                    <a:gd name="connsiteY15" fmla="*/ 175351 h 1172301"/>
                    <a:gd name="connsiteX16" fmla="*/ 1149350 w 3377191"/>
                    <a:gd name="connsiteY16" fmla="*/ 143601 h 1172301"/>
                    <a:gd name="connsiteX17" fmla="*/ 53975 w 3377191"/>
                    <a:gd name="connsiteY17" fmla="*/ 3901 h 1172301"/>
                    <a:gd name="connsiteX18" fmla="*/ 0 w 3377191"/>
                    <a:gd name="connsiteY18" fmla="*/ 203926 h 1172301"/>
                    <a:gd name="connsiteX19" fmla="*/ 66675 w 3377191"/>
                    <a:gd name="connsiteY19" fmla="*/ 232501 h 1172301"/>
                    <a:gd name="connsiteX20" fmla="*/ 269875 w 3377191"/>
                    <a:gd name="connsiteY20" fmla="*/ 854801 h 1172301"/>
                    <a:gd name="connsiteX21" fmla="*/ 920750 w 3377191"/>
                    <a:gd name="connsiteY21" fmla="*/ 889726 h 1172301"/>
                    <a:gd name="connsiteX22" fmla="*/ 1257300 w 3377191"/>
                    <a:gd name="connsiteY22" fmla="*/ 381726 h 1172301"/>
                    <a:gd name="connsiteX23" fmla="*/ 1454150 w 3377191"/>
                    <a:gd name="connsiteY23" fmla="*/ 378551 h 1172301"/>
                    <a:gd name="connsiteX0" fmla="*/ 1454150 w 3377191"/>
                    <a:gd name="connsiteY0" fmla="*/ 378551 h 1172301"/>
                    <a:gd name="connsiteX1" fmla="*/ 1568450 w 3377191"/>
                    <a:gd name="connsiteY1" fmla="*/ 908776 h 1172301"/>
                    <a:gd name="connsiteX2" fmla="*/ 2092325 w 3377191"/>
                    <a:gd name="connsiteY2" fmla="*/ 1172301 h 1172301"/>
                    <a:gd name="connsiteX3" fmla="*/ 2635250 w 3377191"/>
                    <a:gd name="connsiteY3" fmla="*/ 911951 h 1172301"/>
                    <a:gd name="connsiteX4" fmla="*/ 2784475 w 3377191"/>
                    <a:gd name="connsiteY4" fmla="*/ 635726 h 1172301"/>
                    <a:gd name="connsiteX5" fmla="*/ 2924175 w 3377191"/>
                    <a:gd name="connsiteY5" fmla="*/ 603976 h 1172301"/>
                    <a:gd name="connsiteX6" fmla="*/ 2924175 w 3377191"/>
                    <a:gd name="connsiteY6" fmla="*/ 562701 h 1172301"/>
                    <a:gd name="connsiteX7" fmla="*/ 3216275 w 3377191"/>
                    <a:gd name="connsiteY7" fmla="*/ 683351 h 1172301"/>
                    <a:gd name="connsiteX8" fmla="*/ 3308350 w 3377191"/>
                    <a:gd name="connsiteY8" fmla="*/ 740501 h 1172301"/>
                    <a:gd name="connsiteX9" fmla="*/ 3375025 w 3377191"/>
                    <a:gd name="connsiteY9" fmla="*/ 619851 h 1172301"/>
                    <a:gd name="connsiteX10" fmla="*/ 3324225 w 3377191"/>
                    <a:gd name="connsiteY10" fmla="*/ 480151 h 1172301"/>
                    <a:gd name="connsiteX11" fmla="*/ 2847975 w 3377191"/>
                    <a:gd name="connsiteY11" fmla="*/ 353151 h 1172301"/>
                    <a:gd name="connsiteX12" fmla="*/ 2206625 w 3377191"/>
                    <a:gd name="connsiteY12" fmla="*/ 149951 h 1172301"/>
                    <a:gd name="connsiteX13" fmla="*/ 1600200 w 3377191"/>
                    <a:gd name="connsiteY13" fmla="*/ 169001 h 1172301"/>
                    <a:gd name="connsiteX14" fmla="*/ 1577975 w 3377191"/>
                    <a:gd name="connsiteY14" fmla="*/ 191226 h 1172301"/>
                    <a:gd name="connsiteX15" fmla="*/ 1190625 w 3377191"/>
                    <a:gd name="connsiteY15" fmla="*/ 175351 h 1172301"/>
                    <a:gd name="connsiteX16" fmla="*/ 1149350 w 3377191"/>
                    <a:gd name="connsiteY16" fmla="*/ 143601 h 1172301"/>
                    <a:gd name="connsiteX17" fmla="*/ 53975 w 3377191"/>
                    <a:gd name="connsiteY17" fmla="*/ 3901 h 1172301"/>
                    <a:gd name="connsiteX18" fmla="*/ 0 w 3377191"/>
                    <a:gd name="connsiteY18" fmla="*/ 203926 h 1172301"/>
                    <a:gd name="connsiteX19" fmla="*/ 66675 w 3377191"/>
                    <a:gd name="connsiteY19" fmla="*/ 232501 h 1172301"/>
                    <a:gd name="connsiteX20" fmla="*/ 269875 w 3377191"/>
                    <a:gd name="connsiteY20" fmla="*/ 854801 h 1172301"/>
                    <a:gd name="connsiteX21" fmla="*/ 920750 w 3377191"/>
                    <a:gd name="connsiteY21" fmla="*/ 889726 h 1172301"/>
                    <a:gd name="connsiteX22" fmla="*/ 1257300 w 3377191"/>
                    <a:gd name="connsiteY22" fmla="*/ 381726 h 1172301"/>
                    <a:gd name="connsiteX23" fmla="*/ 1454150 w 3377191"/>
                    <a:gd name="connsiteY23" fmla="*/ 378551 h 1172301"/>
                    <a:gd name="connsiteX0" fmla="*/ 1463675 w 3386716"/>
                    <a:gd name="connsiteY0" fmla="*/ 378551 h 1172301"/>
                    <a:gd name="connsiteX1" fmla="*/ 1577975 w 3386716"/>
                    <a:gd name="connsiteY1" fmla="*/ 908776 h 1172301"/>
                    <a:gd name="connsiteX2" fmla="*/ 2101850 w 3386716"/>
                    <a:gd name="connsiteY2" fmla="*/ 1172301 h 1172301"/>
                    <a:gd name="connsiteX3" fmla="*/ 2644775 w 3386716"/>
                    <a:gd name="connsiteY3" fmla="*/ 911951 h 1172301"/>
                    <a:gd name="connsiteX4" fmla="*/ 2794000 w 3386716"/>
                    <a:gd name="connsiteY4" fmla="*/ 635726 h 1172301"/>
                    <a:gd name="connsiteX5" fmla="*/ 2933700 w 3386716"/>
                    <a:gd name="connsiteY5" fmla="*/ 603976 h 1172301"/>
                    <a:gd name="connsiteX6" fmla="*/ 2933700 w 3386716"/>
                    <a:gd name="connsiteY6" fmla="*/ 562701 h 1172301"/>
                    <a:gd name="connsiteX7" fmla="*/ 3225800 w 3386716"/>
                    <a:gd name="connsiteY7" fmla="*/ 683351 h 1172301"/>
                    <a:gd name="connsiteX8" fmla="*/ 3317875 w 3386716"/>
                    <a:gd name="connsiteY8" fmla="*/ 740501 h 1172301"/>
                    <a:gd name="connsiteX9" fmla="*/ 3384550 w 3386716"/>
                    <a:gd name="connsiteY9" fmla="*/ 619851 h 1172301"/>
                    <a:gd name="connsiteX10" fmla="*/ 3333750 w 3386716"/>
                    <a:gd name="connsiteY10" fmla="*/ 480151 h 1172301"/>
                    <a:gd name="connsiteX11" fmla="*/ 2857500 w 3386716"/>
                    <a:gd name="connsiteY11" fmla="*/ 353151 h 1172301"/>
                    <a:gd name="connsiteX12" fmla="*/ 2216150 w 3386716"/>
                    <a:gd name="connsiteY12" fmla="*/ 149951 h 1172301"/>
                    <a:gd name="connsiteX13" fmla="*/ 1609725 w 3386716"/>
                    <a:gd name="connsiteY13" fmla="*/ 169001 h 1172301"/>
                    <a:gd name="connsiteX14" fmla="*/ 1587500 w 3386716"/>
                    <a:gd name="connsiteY14" fmla="*/ 191226 h 1172301"/>
                    <a:gd name="connsiteX15" fmla="*/ 1200150 w 3386716"/>
                    <a:gd name="connsiteY15" fmla="*/ 175351 h 1172301"/>
                    <a:gd name="connsiteX16" fmla="*/ 1158875 w 3386716"/>
                    <a:gd name="connsiteY16" fmla="*/ 143601 h 1172301"/>
                    <a:gd name="connsiteX17" fmla="*/ 63500 w 3386716"/>
                    <a:gd name="connsiteY17" fmla="*/ 3901 h 1172301"/>
                    <a:gd name="connsiteX18" fmla="*/ 0 w 3386716"/>
                    <a:gd name="connsiteY18" fmla="*/ 194401 h 1172301"/>
                    <a:gd name="connsiteX19" fmla="*/ 76200 w 3386716"/>
                    <a:gd name="connsiteY19" fmla="*/ 232501 h 1172301"/>
                    <a:gd name="connsiteX20" fmla="*/ 279400 w 3386716"/>
                    <a:gd name="connsiteY20" fmla="*/ 854801 h 1172301"/>
                    <a:gd name="connsiteX21" fmla="*/ 930275 w 3386716"/>
                    <a:gd name="connsiteY21" fmla="*/ 889726 h 1172301"/>
                    <a:gd name="connsiteX22" fmla="*/ 1266825 w 3386716"/>
                    <a:gd name="connsiteY22" fmla="*/ 381726 h 1172301"/>
                    <a:gd name="connsiteX23" fmla="*/ 1463675 w 3386716"/>
                    <a:gd name="connsiteY23" fmla="*/ 378551 h 1172301"/>
                    <a:gd name="connsiteX0" fmla="*/ 1463675 w 3386716"/>
                    <a:gd name="connsiteY0" fmla="*/ 378551 h 1172301"/>
                    <a:gd name="connsiteX1" fmla="*/ 1577975 w 3386716"/>
                    <a:gd name="connsiteY1" fmla="*/ 908776 h 1172301"/>
                    <a:gd name="connsiteX2" fmla="*/ 2101850 w 3386716"/>
                    <a:gd name="connsiteY2" fmla="*/ 1172301 h 1172301"/>
                    <a:gd name="connsiteX3" fmla="*/ 2644775 w 3386716"/>
                    <a:gd name="connsiteY3" fmla="*/ 911951 h 1172301"/>
                    <a:gd name="connsiteX4" fmla="*/ 2794000 w 3386716"/>
                    <a:gd name="connsiteY4" fmla="*/ 635726 h 1172301"/>
                    <a:gd name="connsiteX5" fmla="*/ 2933700 w 3386716"/>
                    <a:gd name="connsiteY5" fmla="*/ 603976 h 1172301"/>
                    <a:gd name="connsiteX6" fmla="*/ 2933700 w 3386716"/>
                    <a:gd name="connsiteY6" fmla="*/ 562701 h 1172301"/>
                    <a:gd name="connsiteX7" fmla="*/ 3225800 w 3386716"/>
                    <a:gd name="connsiteY7" fmla="*/ 683351 h 1172301"/>
                    <a:gd name="connsiteX8" fmla="*/ 3317875 w 3386716"/>
                    <a:gd name="connsiteY8" fmla="*/ 740501 h 1172301"/>
                    <a:gd name="connsiteX9" fmla="*/ 3384550 w 3386716"/>
                    <a:gd name="connsiteY9" fmla="*/ 619851 h 1172301"/>
                    <a:gd name="connsiteX10" fmla="*/ 3333750 w 3386716"/>
                    <a:gd name="connsiteY10" fmla="*/ 480151 h 1172301"/>
                    <a:gd name="connsiteX11" fmla="*/ 2857500 w 3386716"/>
                    <a:gd name="connsiteY11" fmla="*/ 353151 h 1172301"/>
                    <a:gd name="connsiteX12" fmla="*/ 2216150 w 3386716"/>
                    <a:gd name="connsiteY12" fmla="*/ 149951 h 1172301"/>
                    <a:gd name="connsiteX13" fmla="*/ 1609725 w 3386716"/>
                    <a:gd name="connsiteY13" fmla="*/ 169001 h 1172301"/>
                    <a:gd name="connsiteX14" fmla="*/ 1587500 w 3386716"/>
                    <a:gd name="connsiteY14" fmla="*/ 191226 h 1172301"/>
                    <a:gd name="connsiteX15" fmla="*/ 1200150 w 3386716"/>
                    <a:gd name="connsiteY15" fmla="*/ 175351 h 1172301"/>
                    <a:gd name="connsiteX16" fmla="*/ 1158875 w 3386716"/>
                    <a:gd name="connsiteY16" fmla="*/ 143601 h 1172301"/>
                    <a:gd name="connsiteX17" fmla="*/ 63500 w 3386716"/>
                    <a:gd name="connsiteY17" fmla="*/ 3901 h 1172301"/>
                    <a:gd name="connsiteX18" fmla="*/ 0 w 3386716"/>
                    <a:gd name="connsiteY18" fmla="*/ 194401 h 1172301"/>
                    <a:gd name="connsiteX19" fmla="*/ 76200 w 3386716"/>
                    <a:gd name="connsiteY19" fmla="*/ 232501 h 1172301"/>
                    <a:gd name="connsiteX20" fmla="*/ 279400 w 3386716"/>
                    <a:gd name="connsiteY20" fmla="*/ 854801 h 1172301"/>
                    <a:gd name="connsiteX21" fmla="*/ 930275 w 3386716"/>
                    <a:gd name="connsiteY21" fmla="*/ 889726 h 1172301"/>
                    <a:gd name="connsiteX22" fmla="*/ 1266825 w 3386716"/>
                    <a:gd name="connsiteY22" fmla="*/ 381726 h 1172301"/>
                    <a:gd name="connsiteX23" fmla="*/ 1463675 w 3386716"/>
                    <a:gd name="connsiteY23" fmla="*/ 378551 h 1172301"/>
                    <a:gd name="connsiteX0" fmla="*/ 1454150 w 3377191"/>
                    <a:gd name="connsiteY0" fmla="*/ 378551 h 1172301"/>
                    <a:gd name="connsiteX1" fmla="*/ 1568450 w 3377191"/>
                    <a:gd name="connsiteY1" fmla="*/ 908776 h 1172301"/>
                    <a:gd name="connsiteX2" fmla="*/ 2092325 w 3377191"/>
                    <a:gd name="connsiteY2" fmla="*/ 1172301 h 1172301"/>
                    <a:gd name="connsiteX3" fmla="*/ 2635250 w 3377191"/>
                    <a:gd name="connsiteY3" fmla="*/ 911951 h 1172301"/>
                    <a:gd name="connsiteX4" fmla="*/ 2784475 w 3377191"/>
                    <a:gd name="connsiteY4" fmla="*/ 635726 h 1172301"/>
                    <a:gd name="connsiteX5" fmla="*/ 2924175 w 3377191"/>
                    <a:gd name="connsiteY5" fmla="*/ 603976 h 1172301"/>
                    <a:gd name="connsiteX6" fmla="*/ 2924175 w 3377191"/>
                    <a:gd name="connsiteY6" fmla="*/ 562701 h 1172301"/>
                    <a:gd name="connsiteX7" fmla="*/ 3216275 w 3377191"/>
                    <a:gd name="connsiteY7" fmla="*/ 683351 h 1172301"/>
                    <a:gd name="connsiteX8" fmla="*/ 3308350 w 3377191"/>
                    <a:gd name="connsiteY8" fmla="*/ 740501 h 1172301"/>
                    <a:gd name="connsiteX9" fmla="*/ 3375025 w 3377191"/>
                    <a:gd name="connsiteY9" fmla="*/ 619851 h 1172301"/>
                    <a:gd name="connsiteX10" fmla="*/ 3324225 w 3377191"/>
                    <a:gd name="connsiteY10" fmla="*/ 480151 h 1172301"/>
                    <a:gd name="connsiteX11" fmla="*/ 2847975 w 3377191"/>
                    <a:gd name="connsiteY11" fmla="*/ 353151 h 1172301"/>
                    <a:gd name="connsiteX12" fmla="*/ 2206625 w 3377191"/>
                    <a:gd name="connsiteY12" fmla="*/ 149951 h 1172301"/>
                    <a:gd name="connsiteX13" fmla="*/ 1600200 w 3377191"/>
                    <a:gd name="connsiteY13" fmla="*/ 169001 h 1172301"/>
                    <a:gd name="connsiteX14" fmla="*/ 1577975 w 3377191"/>
                    <a:gd name="connsiteY14" fmla="*/ 191226 h 1172301"/>
                    <a:gd name="connsiteX15" fmla="*/ 1190625 w 3377191"/>
                    <a:gd name="connsiteY15" fmla="*/ 175351 h 1172301"/>
                    <a:gd name="connsiteX16" fmla="*/ 1149350 w 3377191"/>
                    <a:gd name="connsiteY16" fmla="*/ 143601 h 1172301"/>
                    <a:gd name="connsiteX17" fmla="*/ 53975 w 3377191"/>
                    <a:gd name="connsiteY17" fmla="*/ 3901 h 1172301"/>
                    <a:gd name="connsiteX18" fmla="*/ 0 w 3377191"/>
                    <a:gd name="connsiteY18" fmla="*/ 203926 h 1172301"/>
                    <a:gd name="connsiteX19" fmla="*/ 66675 w 3377191"/>
                    <a:gd name="connsiteY19" fmla="*/ 232501 h 1172301"/>
                    <a:gd name="connsiteX20" fmla="*/ 269875 w 3377191"/>
                    <a:gd name="connsiteY20" fmla="*/ 854801 h 1172301"/>
                    <a:gd name="connsiteX21" fmla="*/ 920750 w 3377191"/>
                    <a:gd name="connsiteY21" fmla="*/ 889726 h 1172301"/>
                    <a:gd name="connsiteX22" fmla="*/ 1257300 w 3377191"/>
                    <a:gd name="connsiteY22" fmla="*/ 381726 h 1172301"/>
                    <a:gd name="connsiteX23" fmla="*/ 1454150 w 3377191"/>
                    <a:gd name="connsiteY23" fmla="*/ 378551 h 1172301"/>
                    <a:gd name="connsiteX0" fmla="*/ 1454459 w 3377500"/>
                    <a:gd name="connsiteY0" fmla="*/ 378551 h 1172301"/>
                    <a:gd name="connsiteX1" fmla="*/ 1568759 w 3377500"/>
                    <a:gd name="connsiteY1" fmla="*/ 908776 h 1172301"/>
                    <a:gd name="connsiteX2" fmla="*/ 2092634 w 3377500"/>
                    <a:gd name="connsiteY2" fmla="*/ 1172301 h 1172301"/>
                    <a:gd name="connsiteX3" fmla="*/ 2635559 w 3377500"/>
                    <a:gd name="connsiteY3" fmla="*/ 911951 h 1172301"/>
                    <a:gd name="connsiteX4" fmla="*/ 2784784 w 3377500"/>
                    <a:gd name="connsiteY4" fmla="*/ 635726 h 1172301"/>
                    <a:gd name="connsiteX5" fmla="*/ 2924484 w 3377500"/>
                    <a:gd name="connsiteY5" fmla="*/ 603976 h 1172301"/>
                    <a:gd name="connsiteX6" fmla="*/ 2924484 w 3377500"/>
                    <a:gd name="connsiteY6" fmla="*/ 562701 h 1172301"/>
                    <a:gd name="connsiteX7" fmla="*/ 3216584 w 3377500"/>
                    <a:gd name="connsiteY7" fmla="*/ 683351 h 1172301"/>
                    <a:gd name="connsiteX8" fmla="*/ 3308659 w 3377500"/>
                    <a:gd name="connsiteY8" fmla="*/ 740501 h 1172301"/>
                    <a:gd name="connsiteX9" fmla="*/ 3375334 w 3377500"/>
                    <a:gd name="connsiteY9" fmla="*/ 619851 h 1172301"/>
                    <a:gd name="connsiteX10" fmla="*/ 3324534 w 3377500"/>
                    <a:gd name="connsiteY10" fmla="*/ 480151 h 1172301"/>
                    <a:gd name="connsiteX11" fmla="*/ 2848284 w 3377500"/>
                    <a:gd name="connsiteY11" fmla="*/ 353151 h 1172301"/>
                    <a:gd name="connsiteX12" fmla="*/ 2206934 w 3377500"/>
                    <a:gd name="connsiteY12" fmla="*/ 149951 h 1172301"/>
                    <a:gd name="connsiteX13" fmla="*/ 1600509 w 3377500"/>
                    <a:gd name="connsiteY13" fmla="*/ 169001 h 1172301"/>
                    <a:gd name="connsiteX14" fmla="*/ 1578284 w 3377500"/>
                    <a:gd name="connsiteY14" fmla="*/ 191226 h 1172301"/>
                    <a:gd name="connsiteX15" fmla="*/ 1190934 w 3377500"/>
                    <a:gd name="connsiteY15" fmla="*/ 175351 h 1172301"/>
                    <a:gd name="connsiteX16" fmla="*/ 1149659 w 3377500"/>
                    <a:gd name="connsiteY16" fmla="*/ 143601 h 1172301"/>
                    <a:gd name="connsiteX17" fmla="*/ 54284 w 3377500"/>
                    <a:gd name="connsiteY17" fmla="*/ 3901 h 1172301"/>
                    <a:gd name="connsiteX18" fmla="*/ 309 w 3377500"/>
                    <a:gd name="connsiteY18" fmla="*/ 203926 h 1172301"/>
                    <a:gd name="connsiteX19" fmla="*/ 66984 w 3377500"/>
                    <a:gd name="connsiteY19" fmla="*/ 232501 h 1172301"/>
                    <a:gd name="connsiteX20" fmla="*/ 270184 w 3377500"/>
                    <a:gd name="connsiteY20" fmla="*/ 854801 h 1172301"/>
                    <a:gd name="connsiteX21" fmla="*/ 921059 w 3377500"/>
                    <a:gd name="connsiteY21" fmla="*/ 889726 h 1172301"/>
                    <a:gd name="connsiteX22" fmla="*/ 1257609 w 3377500"/>
                    <a:gd name="connsiteY22" fmla="*/ 381726 h 1172301"/>
                    <a:gd name="connsiteX23" fmla="*/ 1454459 w 3377500"/>
                    <a:gd name="connsiteY23"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24653 w 3377669"/>
                    <a:gd name="connsiteY5" fmla="*/ 603976 h 1172301"/>
                    <a:gd name="connsiteX6" fmla="*/ 2924653 w 3377669"/>
                    <a:gd name="connsiteY6" fmla="*/ 562701 h 1172301"/>
                    <a:gd name="connsiteX7" fmla="*/ 3216753 w 3377669"/>
                    <a:gd name="connsiteY7" fmla="*/ 683351 h 1172301"/>
                    <a:gd name="connsiteX8" fmla="*/ 3308828 w 3377669"/>
                    <a:gd name="connsiteY8" fmla="*/ 740501 h 1172301"/>
                    <a:gd name="connsiteX9" fmla="*/ 3375503 w 3377669"/>
                    <a:gd name="connsiteY9" fmla="*/ 619851 h 1172301"/>
                    <a:gd name="connsiteX10" fmla="*/ 3324703 w 3377669"/>
                    <a:gd name="connsiteY10" fmla="*/ 480151 h 1172301"/>
                    <a:gd name="connsiteX11" fmla="*/ 2848453 w 3377669"/>
                    <a:gd name="connsiteY11" fmla="*/ 353151 h 1172301"/>
                    <a:gd name="connsiteX12" fmla="*/ 2207103 w 3377669"/>
                    <a:gd name="connsiteY12" fmla="*/ 149951 h 1172301"/>
                    <a:gd name="connsiteX13" fmla="*/ 1600678 w 3377669"/>
                    <a:gd name="connsiteY13" fmla="*/ 169001 h 1172301"/>
                    <a:gd name="connsiteX14" fmla="*/ 1578453 w 3377669"/>
                    <a:gd name="connsiteY14" fmla="*/ 191226 h 1172301"/>
                    <a:gd name="connsiteX15" fmla="*/ 1191103 w 3377669"/>
                    <a:gd name="connsiteY15" fmla="*/ 175351 h 1172301"/>
                    <a:gd name="connsiteX16" fmla="*/ 1149828 w 3377669"/>
                    <a:gd name="connsiteY16" fmla="*/ 143601 h 1172301"/>
                    <a:gd name="connsiteX17" fmla="*/ 54453 w 3377669"/>
                    <a:gd name="connsiteY17" fmla="*/ 3901 h 1172301"/>
                    <a:gd name="connsiteX18" fmla="*/ 478 w 3377669"/>
                    <a:gd name="connsiteY18" fmla="*/ 203926 h 1172301"/>
                    <a:gd name="connsiteX19" fmla="*/ 67153 w 3377669"/>
                    <a:gd name="connsiteY19" fmla="*/ 232501 h 1172301"/>
                    <a:gd name="connsiteX20" fmla="*/ 270353 w 3377669"/>
                    <a:gd name="connsiteY20" fmla="*/ 854801 h 1172301"/>
                    <a:gd name="connsiteX21" fmla="*/ 921228 w 3377669"/>
                    <a:gd name="connsiteY21" fmla="*/ 889726 h 1172301"/>
                    <a:gd name="connsiteX22" fmla="*/ 1257778 w 3377669"/>
                    <a:gd name="connsiteY22" fmla="*/ 381726 h 1172301"/>
                    <a:gd name="connsiteX23" fmla="*/ 1454628 w 3377669"/>
                    <a:gd name="connsiteY23"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24653 w 3377669"/>
                    <a:gd name="connsiteY5" fmla="*/ 603976 h 1172301"/>
                    <a:gd name="connsiteX6" fmla="*/ 2924653 w 3377669"/>
                    <a:gd name="connsiteY6" fmla="*/ 562701 h 1172301"/>
                    <a:gd name="connsiteX7" fmla="*/ 3216753 w 3377669"/>
                    <a:gd name="connsiteY7" fmla="*/ 683351 h 1172301"/>
                    <a:gd name="connsiteX8" fmla="*/ 3308828 w 3377669"/>
                    <a:gd name="connsiteY8" fmla="*/ 740501 h 1172301"/>
                    <a:gd name="connsiteX9" fmla="*/ 3375503 w 3377669"/>
                    <a:gd name="connsiteY9" fmla="*/ 619851 h 1172301"/>
                    <a:gd name="connsiteX10" fmla="*/ 3324703 w 3377669"/>
                    <a:gd name="connsiteY10" fmla="*/ 480151 h 1172301"/>
                    <a:gd name="connsiteX11" fmla="*/ 2848453 w 3377669"/>
                    <a:gd name="connsiteY11" fmla="*/ 353151 h 1172301"/>
                    <a:gd name="connsiteX12" fmla="*/ 2207103 w 3377669"/>
                    <a:gd name="connsiteY12" fmla="*/ 149951 h 1172301"/>
                    <a:gd name="connsiteX13" fmla="*/ 1600678 w 3377669"/>
                    <a:gd name="connsiteY13" fmla="*/ 169001 h 1172301"/>
                    <a:gd name="connsiteX14" fmla="*/ 1578453 w 3377669"/>
                    <a:gd name="connsiteY14" fmla="*/ 191226 h 1172301"/>
                    <a:gd name="connsiteX15" fmla="*/ 1191103 w 3377669"/>
                    <a:gd name="connsiteY15" fmla="*/ 175351 h 1172301"/>
                    <a:gd name="connsiteX16" fmla="*/ 1149828 w 3377669"/>
                    <a:gd name="connsiteY16" fmla="*/ 143601 h 1172301"/>
                    <a:gd name="connsiteX17" fmla="*/ 54453 w 3377669"/>
                    <a:gd name="connsiteY17" fmla="*/ 3901 h 1172301"/>
                    <a:gd name="connsiteX18" fmla="*/ 478 w 3377669"/>
                    <a:gd name="connsiteY18" fmla="*/ 203926 h 1172301"/>
                    <a:gd name="connsiteX19" fmla="*/ 67153 w 3377669"/>
                    <a:gd name="connsiteY19" fmla="*/ 232501 h 1172301"/>
                    <a:gd name="connsiteX20" fmla="*/ 270353 w 3377669"/>
                    <a:gd name="connsiteY20" fmla="*/ 854801 h 1172301"/>
                    <a:gd name="connsiteX21" fmla="*/ 921228 w 3377669"/>
                    <a:gd name="connsiteY21" fmla="*/ 889726 h 1172301"/>
                    <a:gd name="connsiteX22" fmla="*/ 1257778 w 3377669"/>
                    <a:gd name="connsiteY22" fmla="*/ 381726 h 1172301"/>
                    <a:gd name="connsiteX23" fmla="*/ 1454628 w 3377669"/>
                    <a:gd name="connsiteY23"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24653 w 3377669"/>
                    <a:gd name="connsiteY5" fmla="*/ 603976 h 1172301"/>
                    <a:gd name="connsiteX6" fmla="*/ 2924653 w 3377669"/>
                    <a:gd name="connsiteY6" fmla="*/ 562701 h 1172301"/>
                    <a:gd name="connsiteX7" fmla="*/ 3216753 w 3377669"/>
                    <a:gd name="connsiteY7" fmla="*/ 683351 h 1172301"/>
                    <a:gd name="connsiteX8" fmla="*/ 3308828 w 3377669"/>
                    <a:gd name="connsiteY8" fmla="*/ 740501 h 1172301"/>
                    <a:gd name="connsiteX9" fmla="*/ 3375503 w 3377669"/>
                    <a:gd name="connsiteY9" fmla="*/ 619851 h 1172301"/>
                    <a:gd name="connsiteX10" fmla="*/ 3324703 w 3377669"/>
                    <a:gd name="connsiteY10" fmla="*/ 480151 h 1172301"/>
                    <a:gd name="connsiteX11" fmla="*/ 2848453 w 3377669"/>
                    <a:gd name="connsiteY11" fmla="*/ 353151 h 1172301"/>
                    <a:gd name="connsiteX12" fmla="*/ 2207103 w 3377669"/>
                    <a:gd name="connsiteY12" fmla="*/ 149951 h 1172301"/>
                    <a:gd name="connsiteX13" fmla="*/ 1600678 w 3377669"/>
                    <a:gd name="connsiteY13" fmla="*/ 169001 h 1172301"/>
                    <a:gd name="connsiteX14" fmla="*/ 1578453 w 3377669"/>
                    <a:gd name="connsiteY14" fmla="*/ 191226 h 1172301"/>
                    <a:gd name="connsiteX15" fmla="*/ 1191103 w 3377669"/>
                    <a:gd name="connsiteY15" fmla="*/ 175351 h 1172301"/>
                    <a:gd name="connsiteX16" fmla="*/ 1149828 w 3377669"/>
                    <a:gd name="connsiteY16" fmla="*/ 143601 h 1172301"/>
                    <a:gd name="connsiteX17" fmla="*/ 54453 w 3377669"/>
                    <a:gd name="connsiteY17" fmla="*/ 3901 h 1172301"/>
                    <a:gd name="connsiteX18" fmla="*/ 478 w 3377669"/>
                    <a:gd name="connsiteY18" fmla="*/ 203926 h 1172301"/>
                    <a:gd name="connsiteX19" fmla="*/ 67153 w 3377669"/>
                    <a:gd name="connsiteY19" fmla="*/ 232501 h 1172301"/>
                    <a:gd name="connsiteX20" fmla="*/ 270353 w 3377669"/>
                    <a:gd name="connsiteY20" fmla="*/ 854801 h 1172301"/>
                    <a:gd name="connsiteX21" fmla="*/ 921228 w 3377669"/>
                    <a:gd name="connsiteY21" fmla="*/ 889726 h 1172301"/>
                    <a:gd name="connsiteX22" fmla="*/ 1257778 w 3377669"/>
                    <a:gd name="connsiteY22" fmla="*/ 381726 h 1172301"/>
                    <a:gd name="connsiteX23" fmla="*/ 1454628 w 3377669"/>
                    <a:gd name="connsiteY23"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24653 w 3377669"/>
                    <a:gd name="connsiteY5" fmla="*/ 603976 h 1172301"/>
                    <a:gd name="connsiteX6" fmla="*/ 2924653 w 3377669"/>
                    <a:gd name="connsiteY6" fmla="*/ 562701 h 1172301"/>
                    <a:gd name="connsiteX7" fmla="*/ 3216753 w 3377669"/>
                    <a:gd name="connsiteY7" fmla="*/ 683351 h 1172301"/>
                    <a:gd name="connsiteX8" fmla="*/ 3308828 w 3377669"/>
                    <a:gd name="connsiteY8" fmla="*/ 740501 h 1172301"/>
                    <a:gd name="connsiteX9" fmla="*/ 3375503 w 3377669"/>
                    <a:gd name="connsiteY9" fmla="*/ 619851 h 1172301"/>
                    <a:gd name="connsiteX10" fmla="*/ 3324703 w 3377669"/>
                    <a:gd name="connsiteY10" fmla="*/ 480151 h 1172301"/>
                    <a:gd name="connsiteX11" fmla="*/ 2848453 w 3377669"/>
                    <a:gd name="connsiteY11" fmla="*/ 353151 h 1172301"/>
                    <a:gd name="connsiteX12" fmla="*/ 2207103 w 3377669"/>
                    <a:gd name="connsiteY12" fmla="*/ 149951 h 1172301"/>
                    <a:gd name="connsiteX13" fmla="*/ 1600678 w 3377669"/>
                    <a:gd name="connsiteY13" fmla="*/ 169001 h 1172301"/>
                    <a:gd name="connsiteX14" fmla="*/ 1578453 w 3377669"/>
                    <a:gd name="connsiteY14" fmla="*/ 191226 h 1172301"/>
                    <a:gd name="connsiteX15" fmla="*/ 1191103 w 3377669"/>
                    <a:gd name="connsiteY15" fmla="*/ 175351 h 1172301"/>
                    <a:gd name="connsiteX16" fmla="*/ 1149828 w 3377669"/>
                    <a:gd name="connsiteY16" fmla="*/ 143601 h 1172301"/>
                    <a:gd name="connsiteX17" fmla="*/ 54453 w 3377669"/>
                    <a:gd name="connsiteY17" fmla="*/ 3901 h 1172301"/>
                    <a:gd name="connsiteX18" fmla="*/ 478 w 3377669"/>
                    <a:gd name="connsiteY18" fmla="*/ 203926 h 1172301"/>
                    <a:gd name="connsiteX19" fmla="*/ 67153 w 3377669"/>
                    <a:gd name="connsiteY19" fmla="*/ 232501 h 1172301"/>
                    <a:gd name="connsiteX20" fmla="*/ 270353 w 3377669"/>
                    <a:gd name="connsiteY20" fmla="*/ 854801 h 1172301"/>
                    <a:gd name="connsiteX21" fmla="*/ 921228 w 3377669"/>
                    <a:gd name="connsiteY21" fmla="*/ 889726 h 1172301"/>
                    <a:gd name="connsiteX22" fmla="*/ 1257778 w 3377669"/>
                    <a:gd name="connsiteY22" fmla="*/ 381726 h 1172301"/>
                    <a:gd name="connsiteX23" fmla="*/ 1454628 w 3377669"/>
                    <a:gd name="connsiteY23"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24653 w 3377669"/>
                    <a:gd name="connsiteY5" fmla="*/ 603976 h 1172301"/>
                    <a:gd name="connsiteX6" fmla="*/ 2908778 w 3377669"/>
                    <a:gd name="connsiteY6" fmla="*/ 527776 h 1172301"/>
                    <a:gd name="connsiteX7" fmla="*/ 3216753 w 3377669"/>
                    <a:gd name="connsiteY7" fmla="*/ 683351 h 1172301"/>
                    <a:gd name="connsiteX8" fmla="*/ 3308828 w 3377669"/>
                    <a:gd name="connsiteY8" fmla="*/ 740501 h 1172301"/>
                    <a:gd name="connsiteX9" fmla="*/ 3375503 w 3377669"/>
                    <a:gd name="connsiteY9" fmla="*/ 619851 h 1172301"/>
                    <a:gd name="connsiteX10" fmla="*/ 3324703 w 3377669"/>
                    <a:gd name="connsiteY10" fmla="*/ 480151 h 1172301"/>
                    <a:gd name="connsiteX11" fmla="*/ 2848453 w 3377669"/>
                    <a:gd name="connsiteY11" fmla="*/ 353151 h 1172301"/>
                    <a:gd name="connsiteX12" fmla="*/ 2207103 w 3377669"/>
                    <a:gd name="connsiteY12" fmla="*/ 149951 h 1172301"/>
                    <a:gd name="connsiteX13" fmla="*/ 1600678 w 3377669"/>
                    <a:gd name="connsiteY13" fmla="*/ 169001 h 1172301"/>
                    <a:gd name="connsiteX14" fmla="*/ 1578453 w 3377669"/>
                    <a:gd name="connsiteY14" fmla="*/ 191226 h 1172301"/>
                    <a:gd name="connsiteX15" fmla="*/ 1191103 w 3377669"/>
                    <a:gd name="connsiteY15" fmla="*/ 175351 h 1172301"/>
                    <a:gd name="connsiteX16" fmla="*/ 1149828 w 3377669"/>
                    <a:gd name="connsiteY16" fmla="*/ 143601 h 1172301"/>
                    <a:gd name="connsiteX17" fmla="*/ 54453 w 3377669"/>
                    <a:gd name="connsiteY17" fmla="*/ 3901 h 1172301"/>
                    <a:gd name="connsiteX18" fmla="*/ 478 w 3377669"/>
                    <a:gd name="connsiteY18" fmla="*/ 203926 h 1172301"/>
                    <a:gd name="connsiteX19" fmla="*/ 67153 w 3377669"/>
                    <a:gd name="connsiteY19" fmla="*/ 232501 h 1172301"/>
                    <a:gd name="connsiteX20" fmla="*/ 270353 w 3377669"/>
                    <a:gd name="connsiteY20" fmla="*/ 854801 h 1172301"/>
                    <a:gd name="connsiteX21" fmla="*/ 921228 w 3377669"/>
                    <a:gd name="connsiteY21" fmla="*/ 889726 h 1172301"/>
                    <a:gd name="connsiteX22" fmla="*/ 1257778 w 3377669"/>
                    <a:gd name="connsiteY22" fmla="*/ 381726 h 1172301"/>
                    <a:gd name="connsiteX23" fmla="*/ 1454628 w 3377669"/>
                    <a:gd name="connsiteY23"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832578 w 3377669"/>
                    <a:gd name="connsiteY5" fmla="*/ 597626 h 1172301"/>
                    <a:gd name="connsiteX6" fmla="*/ 2908778 w 3377669"/>
                    <a:gd name="connsiteY6" fmla="*/ 527776 h 1172301"/>
                    <a:gd name="connsiteX7" fmla="*/ 3216753 w 3377669"/>
                    <a:gd name="connsiteY7" fmla="*/ 683351 h 1172301"/>
                    <a:gd name="connsiteX8" fmla="*/ 3308828 w 3377669"/>
                    <a:gd name="connsiteY8" fmla="*/ 740501 h 1172301"/>
                    <a:gd name="connsiteX9" fmla="*/ 3375503 w 3377669"/>
                    <a:gd name="connsiteY9" fmla="*/ 619851 h 1172301"/>
                    <a:gd name="connsiteX10" fmla="*/ 3324703 w 3377669"/>
                    <a:gd name="connsiteY10" fmla="*/ 480151 h 1172301"/>
                    <a:gd name="connsiteX11" fmla="*/ 2848453 w 3377669"/>
                    <a:gd name="connsiteY11" fmla="*/ 353151 h 1172301"/>
                    <a:gd name="connsiteX12" fmla="*/ 2207103 w 3377669"/>
                    <a:gd name="connsiteY12" fmla="*/ 149951 h 1172301"/>
                    <a:gd name="connsiteX13" fmla="*/ 1600678 w 3377669"/>
                    <a:gd name="connsiteY13" fmla="*/ 169001 h 1172301"/>
                    <a:gd name="connsiteX14" fmla="*/ 1578453 w 3377669"/>
                    <a:gd name="connsiteY14" fmla="*/ 191226 h 1172301"/>
                    <a:gd name="connsiteX15" fmla="*/ 1191103 w 3377669"/>
                    <a:gd name="connsiteY15" fmla="*/ 175351 h 1172301"/>
                    <a:gd name="connsiteX16" fmla="*/ 1149828 w 3377669"/>
                    <a:gd name="connsiteY16" fmla="*/ 143601 h 1172301"/>
                    <a:gd name="connsiteX17" fmla="*/ 54453 w 3377669"/>
                    <a:gd name="connsiteY17" fmla="*/ 3901 h 1172301"/>
                    <a:gd name="connsiteX18" fmla="*/ 478 w 3377669"/>
                    <a:gd name="connsiteY18" fmla="*/ 203926 h 1172301"/>
                    <a:gd name="connsiteX19" fmla="*/ 67153 w 3377669"/>
                    <a:gd name="connsiteY19" fmla="*/ 232501 h 1172301"/>
                    <a:gd name="connsiteX20" fmla="*/ 270353 w 3377669"/>
                    <a:gd name="connsiteY20" fmla="*/ 854801 h 1172301"/>
                    <a:gd name="connsiteX21" fmla="*/ 921228 w 3377669"/>
                    <a:gd name="connsiteY21" fmla="*/ 889726 h 1172301"/>
                    <a:gd name="connsiteX22" fmla="*/ 1257778 w 3377669"/>
                    <a:gd name="connsiteY22" fmla="*/ 381726 h 1172301"/>
                    <a:gd name="connsiteX23" fmla="*/ 1454628 w 3377669"/>
                    <a:gd name="connsiteY23"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899253 w 3377669"/>
                    <a:gd name="connsiteY5" fmla="*/ 616676 h 1172301"/>
                    <a:gd name="connsiteX6" fmla="*/ 2908778 w 3377669"/>
                    <a:gd name="connsiteY6" fmla="*/ 527776 h 1172301"/>
                    <a:gd name="connsiteX7" fmla="*/ 3216753 w 3377669"/>
                    <a:gd name="connsiteY7" fmla="*/ 683351 h 1172301"/>
                    <a:gd name="connsiteX8" fmla="*/ 3308828 w 3377669"/>
                    <a:gd name="connsiteY8" fmla="*/ 740501 h 1172301"/>
                    <a:gd name="connsiteX9" fmla="*/ 3375503 w 3377669"/>
                    <a:gd name="connsiteY9" fmla="*/ 619851 h 1172301"/>
                    <a:gd name="connsiteX10" fmla="*/ 3324703 w 3377669"/>
                    <a:gd name="connsiteY10" fmla="*/ 480151 h 1172301"/>
                    <a:gd name="connsiteX11" fmla="*/ 2848453 w 3377669"/>
                    <a:gd name="connsiteY11" fmla="*/ 353151 h 1172301"/>
                    <a:gd name="connsiteX12" fmla="*/ 2207103 w 3377669"/>
                    <a:gd name="connsiteY12" fmla="*/ 149951 h 1172301"/>
                    <a:gd name="connsiteX13" fmla="*/ 1600678 w 3377669"/>
                    <a:gd name="connsiteY13" fmla="*/ 169001 h 1172301"/>
                    <a:gd name="connsiteX14" fmla="*/ 1578453 w 3377669"/>
                    <a:gd name="connsiteY14" fmla="*/ 191226 h 1172301"/>
                    <a:gd name="connsiteX15" fmla="*/ 1191103 w 3377669"/>
                    <a:gd name="connsiteY15" fmla="*/ 175351 h 1172301"/>
                    <a:gd name="connsiteX16" fmla="*/ 1149828 w 3377669"/>
                    <a:gd name="connsiteY16" fmla="*/ 143601 h 1172301"/>
                    <a:gd name="connsiteX17" fmla="*/ 54453 w 3377669"/>
                    <a:gd name="connsiteY17" fmla="*/ 3901 h 1172301"/>
                    <a:gd name="connsiteX18" fmla="*/ 478 w 3377669"/>
                    <a:gd name="connsiteY18" fmla="*/ 203926 h 1172301"/>
                    <a:gd name="connsiteX19" fmla="*/ 67153 w 3377669"/>
                    <a:gd name="connsiteY19" fmla="*/ 232501 h 1172301"/>
                    <a:gd name="connsiteX20" fmla="*/ 270353 w 3377669"/>
                    <a:gd name="connsiteY20" fmla="*/ 854801 h 1172301"/>
                    <a:gd name="connsiteX21" fmla="*/ 921228 w 3377669"/>
                    <a:gd name="connsiteY21" fmla="*/ 889726 h 1172301"/>
                    <a:gd name="connsiteX22" fmla="*/ 1257778 w 3377669"/>
                    <a:gd name="connsiteY22" fmla="*/ 381726 h 1172301"/>
                    <a:gd name="connsiteX23" fmla="*/ 1454628 w 3377669"/>
                    <a:gd name="connsiteY23"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899253 w 3377669"/>
                    <a:gd name="connsiteY5" fmla="*/ 616676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899253 w 3377669"/>
                    <a:gd name="connsiteY5" fmla="*/ 616676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899253 w 3377669"/>
                    <a:gd name="connsiteY5" fmla="*/ 616676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899253 w 3377669"/>
                    <a:gd name="connsiteY5" fmla="*/ 616676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15128 w 3377669"/>
                    <a:gd name="connsiteY5" fmla="*/ 62620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11953 w 3377669"/>
                    <a:gd name="connsiteY5" fmla="*/ 62620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11953 w 3377669"/>
                    <a:gd name="connsiteY5" fmla="*/ 62620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11953 w 3377669"/>
                    <a:gd name="connsiteY5" fmla="*/ 62620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05603 w 3377669"/>
                    <a:gd name="connsiteY5" fmla="*/ 60080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08778 w 3377669"/>
                    <a:gd name="connsiteY5" fmla="*/ 61985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08778 w 3377669"/>
                    <a:gd name="connsiteY5" fmla="*/ 61985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08778 w 3377669"/>
                    <a:gd name="connsiteY5" fmla="*/ 61985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97653 w 3377669"/>
                    <a:gd name="connsiteY4" fmla="*/ 642076 h 1172301"/>
                    <a:gd name="connsiteX5" fmla="*/ 2908778 w 3377669"/>
                    <a:gd name="connsiteY5" fmla="*/ 61985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97653 w 3377669"/>
                    <a:gd name="connsiteY4" fmla="*/ 642076 h 1172301"/>
                    <a:gd name="connsiteX5" fmla="*/ 2908778 w 3377669"/>
                    <a:gd name="connsiteY5" fmla="*/ 61985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97653 w 3377669"/>
                    <a:gd name="connsiteY4" fmla="*/ 642076 h 1172301"/>
                    <a:gd name="connsiteX5" fmla="*/ 2908778 w 3377669"/>
                    <a:gd name="connsiteY5" fmla="*/ 61985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80390"/>
                    <a:gd name="connsiteY0" fmla="*/ 378551 h 1172301"/>
                    <a:gd name="connsiteX1" fmla="*/ 1568928 w 3380390"/>
                    <a:gd name="connsiteY1" fmla="*/ 908776 h 1172301"/>
                    <a:gd name="connsiteX2" fmla="*/ 2092803 w 3380390"/>
                    <a:gd name="connsiteY2" fmla="*/ 1172301 h 1172301"/>
                    <a:gd name="connsiteX3" fmla="*/ 2635728 w 3380390"/>
                    <a:gd name="connsiteY3" fmla="*/ 911951 h 1172301"/>
                    <a:gd name="connsiteX4" fmla="*/ 2797653 w 3380390"/>
                    <a:gd name="connsiteY4" fmla="*/ 642076 h 1172301"/>
                    <a:gd name="connsiteX5" fmla="*/ 2908778 w 3380390"/>
                    <a:gd name="connsiteY5" fmla="*/ 619851 h 1172301"/>
                    <a:gd name="connsiteX6" fmla="*/ 3216753 w 3380390"/>
                    <a:gd name="connsiteY6" fmla="*/ 683351 h 1172301"/>
                    <a:gd name="connsiteX7" fmla="*/ 3308828 w 3380390"/>
                    <a:gd name="connsiteY7" fmla="*/ 740501 h 1172301"/>
                    <a:gd name="connsiteX8" fmla="*/ 3375503 w 3380390"/>
                    <a:gd name="connsiteY8" fmla="*/ 619851 h 1172301"/>
                    <a:gd name="connsiteX9" fmla="*/ 3324703 w 3380390"/>
                    <a:gd name="connsiteY9" fmla="*/ 480151 h 1172301"/>
                    <a:gd name="connsiteX10" fmla="*/ 2848453 w 3380390"/>
                    <a:gd name="connsiteY10" fmla="*/ 353151 h 1172301"/>
                    <a:gd name="connsiteX11" fmla="*/ 2207103 w 3380390"/>
                    <a:gd name="connsiteY11" fmla="*/ 149951 h 1172301"/>
                    <a:gd name="connsiteX12" fmla="*/ 1600678 w 3380390"/>
                    <a:gd name="connsiteY12" fmla="*/ 169001 h 1172301"/>
                    <a:gd name="connsiteX13" fmla="*/ 1578453 w 3380390"/>
                    <a:gd name="connsiteY13" fmla="*/ 191226 h 1172301"/>
                    <a:gd name="connsiteX14" fmla="*/ 1191103 w 3380390"/>
                    <a:gd name="connsiteY14" fmla="*/ 175351 h 1172301"/>
                    <a:gd name="connsiteX15" fmla="*/ 1149828 w 3380390"/>
                    <a:gd name="connsiteY15" fmla="*/ 143601 h 1172301"/>
                    <a:gd name="connsiteX16" fmla="*/ 54453 w 3380390"/>
                    <a:gd name="connsiteY16" fmla="*/ 3901 h 1172301"/>
                    <a:gd name="connsiteX17" fmla="*/ 478 w 3380390"/>
                    <a:gd name="connsiteY17" fmla="*/ 203926 h 1172301"/>
                    <a:gd name="connsiteX18" fmla="*/ 67153 w 3380390"/>
                    <a:gd name="connsiteY18" fmla="*/ 232501 h 1172301"/>
                    <a:gd name="connsiteX19" fmla="*/ 270353 w 3380390"/>
                    <a:gd name="connsiteY19" fmla="*/ 854801 h 1172301"/>
                    <a:gd name="connsiteX20" fmla="*/ 921228 w 3380390"/>
                    <a:gd name="connsiteY20" fmla="*/ 889726 h 1172301"/>
                    <a:gd name="connsiteX21" fmla="*/ 1257778 w 3380390"/>
                    <a:gd name="connsiteY21" fmla="*/ 381726 h 1172301"/>
                    <a:gd name="connsiteX22" fmla="*/ 1454628 w 3380390"/>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08828 w 3389224"/>
                    <a:gd name="connsiteY7" fmla="*/ 740501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08828 w 3389224"/>
                    <a:gd name="connsiteY7" fmla="*/ 740501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08828 w 3389224"/>
                    <a:gd name="connsiteY7" fmla="*/ 740501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08828 w 3389224"/>
                    <a:gd name="connsiteY7" fmla="*/ 740501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08828 w 3389224"/>
                    <a:gd name="connsiteY7" fmla="*/ 740501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31053 w 3389224"/>
                    <a:gd name="connsiteY7" fmla="*/ 743676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31053 w 3389224"/>
                    <a:gd name="connsiteY7" fmla="*/ 743676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31053 w 3389224"/>
                    <a:gd name="connsiteY7" fmla="*/ 743676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31053 w 3389224"/>
                    <a:gd name="connsiteY7" fmla="*/ 743676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97728"/>
                    <a:gd name="connsiteY0" fmla="*/ 378551 h 1172301"/>
                    <a:gd name="connsiteX1" fmla="*/ 1568928 w 3397728"/>
                    <a:gd name="connsiteY1" fmla="*/ 908776 h 1172301"/>
                    <a:gd name="connsiteX2" fmla="*/ 2092803 w 3397728"/>
                    <a:gd name="connsiteY2" fmla="*/ 1172301 h 1172301"/>
                    <a:gd name="connsiteX3" fmla="*/ 2635728 w 3397728"/>
                    <a:gd name="connsiteY3" fmla="*/ 911951 h 1172301"/>
                    <a:gd name="connsiteX4" fmla="*/ 2797653 w 3397728"/>
                    <a:gd name="connsiteY4" fmla="*/ 642076 h 1172301"/>
                    <a:gd name="connsiteX5" fmla="*/ 2908778 w 3397728"/>
                    <a:gd name="connsiteY5" fmla="*/ 619851 h 1172301"/>
                    <a:gd name="connsiteX6" fmla="*/ 3216753 w 3397728"/>
                    <a:gd name="connsiteY6" fmla="*/ 683351 h 1172301"/>
                    <a:gd name="connsiteX7" fmla="*/ 3331053 w 3397728"/>
                    <a:gd name="connsiteY7" fmla="*/ 743676 h 1172301"/>
                    <a:gd name="connsiteX8" fmla="*/ 3397728 w 3397728"/>
                    <a:gd name="connsiteY8" fmla="*/ 619851 h 1172301"/>
                    <a:gd name="connsiteX9" fmla="*/ 3324703 w 3397728"/>
                    <a:gd name="connsiteY9" fmla="*/ 480151 h 1172301"/>
                    <a:gd name="connsiteX10" fmla="*/ 2848453 w 3397728"/>
                    <a:gd name="connsiteY10" fmla="*/ 353151 h 1172301"/>
                    <a:gd name="connsiteX11" fmla="*/ 2207103 w 3397728"/>
                    <a:gd name="connsiteY11" fmla="*/ 149951 h 1172301"/>
                    <a:gd name="connsiteX12" fmla="*/ 1600678 w 3397728"/>
                    <a:gd name="connsiteY12" fmla="*/ 169001 h 1172301"/>
                    <a:gd name="connsiteX13" fmla="*/ 1578453 w 3397728"/>
                    <a:gd name="connsiteY13" fmla="*/ 191226 h 1172301"/>
                    <a:gd name="connsiteX14" fmla="*/ 1191103 w 3397728"/>
                    <a:gd name="connsiteY14" fmla="*/ 175351 h 1172301"/>
                    <a:gd name="connsiteX15" fmla="*/ 1149828 w 3397728"/>
                    <a:gd name="connsiteY15" fmla="*/ 143601 h 1172301"/>
                    <a:gd name="connsiteX16" fmla="*/ 54453 w 3397728"/>
                    <a:gd name="connsiteY16" fmla="*/ 3901 h 1172301"/>
                    <a:gd name="connsiteX17" fmla="*/ 478 w 3397728"/>
                    <a:gd name="connsiteY17" fmla="*/ 203926 h 1172301"/>
                    <a:gd name="connsiteX18" fmla="*/ 67153 w 3397728"/>
                    <a:gd name="connsiteY18" fmla="*/ 232501 h 1172301"/>
                    <a:gd name="connsiteX19" fmla="*/ 270353 w 3397728"/>
                    <a:gd name="connsiteY19" fmla="*/ 854801 h 1172301"/>
                    <a:gd name="connsiteX20" fmla="*/ 921228 w 3397728"/>
                    <a:gd name="connsiteY20" fmla="*/ 889726 h 1172301"/>
                    <a:gd name="connsiteX21" fmla="*/ 1257778 w 3397728"/>
                    <a:gd name="connsiteY21" fmla="*/ 381726 h 1172301"/>
                    <a:gd name="connsiteX22" fmla="*/ 1454628 w 3397728"/>
                    <a:gd name="connsiteY22" fmla="*/ 378551 h 1172301"/>
                    <a:gd name="connsiteX0" fmla="*/ 1454628 w 3397728"/>
                    <a:gd name="connsiteY0" fmla="*/ 378551 h 1172301"/>
                    <a:gd name="connsiteX1" fmla="*/ 1568928 w 3397728"/>
                    <a:gd name="connsiteY1" fmla="*/ 908776 h 1172301"/>
                    <a:gd name="connsiteX2" fmla="*/ 2092803 w 3397728"/>
                    <a:gd name="connsiteY2" fmla="*/ 1172301 h 1172301"/>
                    <a:gd name="connsiteX3" fmla="*/ 2635728 w 3397728"/>
                    <a:gd name="connsiteY3" fmla="*/ 911951 h 1172301"/>
                    <a:gd name="connsiteX4" fmla="*/ 2797653 w 3397728"/>
                    <a:gd name="connsiteY4" fmla="*/ 642076 h 1172301"/>
                    <a:gd name="connsiteX5" fmla="*/ 2908778 w 3397728"/>
                    <a:gd name="connsiteY5" fmla="*/ 619851 h 1172301"/>
                    <a:gd name="connsiteX6" fmla="*/ 3216753 w 3397728"/>
                    <a:gd name="connsiteY6" fmla="*/ 683351 h 1172301"/>
                    <a:gd name="connsiteX7" fmla="*/ 3331053 w 3397728"/>
                    <a:gd name="connsiteY7" fmla="*/ 743676 h 1172301"/>
                    <a:gd name="connsiteX8" fmla="*/ 3397728 w 3397728"/>
                    <a:gd name="connsiteY8" fmla="*/ 619851 h 1172301"/>
                    <a:gd name="connsiteX9" fmla="*/ 3324703 w 3397728"/>
                    <a:gd name="connsiteY9" fmla="*/ 480151 h 1172301"/>
                    <a:gd name="connsiteX10" fmla="*/ 2848453 w 3397728"/>
                    <a:gd name="connsiteY10" fmla="*/ 353151 h 1172301"/>
                    <a:gd name="connsiteX11" fmla="*/ 2207103 w 3397728"/>
                    <a:gd name="connsiteY11" fmla="*/ 149951 h 1172301"/>
                    <a:gd name="connsiteX12" fmla="*/ 1600678 w 3397728"/>
                    <a:gd name="connsiteY12" fmla="*/ 169001 h 1172301"/>
                    <a:gd name="connsiteX13" fmla="*/ 1578453 w 3397728"/>
                    <a:gd name="connsiteY13" fmla="*/ 191226 h 1172301"/>
                    <a:gd name="connsiteX14" fmla="*/ 1191103 w 3397728"/>
                    <a:gd name="connsiteY14" fmla="*/ 175351 h 1172301"/>
                    <a:gd name="connsiteX15" fmla="*/ 1149828 w 3397728"/>
                    <a:gd name="connsiteY15" fmla="*/ 143601 h 1172301"/>
                    <a:gd name="connsiteX16" fmla="*/ 54453 w 3397728"/>
                    <a:gd name="connsiteY16" fmla="*/ 3901 h 1172301"/>
                    <a:gd name="connsiteX17" fmla="*/ 478 w 3397728"/>
                    <a:gd name="connsiteY17" fmla="*/ 203926 h 1172301"/>
                    <a:gd name="connsiteX18" fmla="*/ 67153 w 3397728"/>
                    <a:gd name="connsiteY18" fmla="*/ 232501 h 1172301"/>
                    <a:gd name="connsiteX19" fmla="*/ 270353 w 3397728"/>
                    <a:gd name="connsiteY19" fmla="*/ 854801 h 1172301"/>
                    <a:gd name="connsiteX20" fmla="*/ 921228 w 3397728"/>
                    <a:gd name="connsiteY20" fmla="*/ 889726 h 1172301"/>
                    <a:gd name="connsiteX21" fmla="*/ 1257778 w 3397728"/>
                    <a:gd name="connsiteY21" fmla="*/ 381726 h 1172301"/>
                    <a:gd name="connsiteX22" fmla="*/ 1454628 w 3397728"/>
                    <a:gd name="connsiteY22" fmla="*/ 378551 h 1172301"/>
                    <a:gd name="connsiteX0" fmla="*/ 1454628 w 3397728"/>
                    <a:gd name="connsiteY0" fmla="*/ 378551 h 1172301"/>
                    <a:gd name="connsiteX1" fmla="*/ 1568928 w 3397728"/>
                    <a:gd name="connsiteY1" fmla="*/ 908776 h 1172301"/>
                    <a:gd name="connsiteX2" fmla="*/ 2092803 w 3397728"/>
                    <a:gd name="connsiteY2" fmla="*/ 1172301 h 1172301"/>
                    <a:gd name="connsiteX3" fmla="*/ 2635728 w 3397728"/>
                    <a:gd name="connsiteY3" fmla="*/ 911951 h 1172301"/>
                    <a:gd name="connsiteX4" fmla="*/ 2797653 w 3397728"/>
                    <a:gd name="connsiteY4" fmla="*/ 642076 h 1172301"/>
                    <a:gd name="connsiteX5" fmla="*/ 2908778 w 3397728"/>
                    <a:gd name="connsiteY5" fmla="*/ 619851 h 1172301"/>
                    <a:gd name="connsiteX6" fmla="*/ 3216753 w 3397728"/>
                    <a:gd name="connsiteY6" fmla="*/ 683351 h 1172301"/>
                    <a:gd name="connsiteX7" fmla="*/ 3331053 w 3397728"/>
                    <a:gd name="connsiteY7" fmla="*/ 743676 h 1172301"/>
                    <a:gd name="connsiteX8" fmla="*/ 3397728 w 3397728"/>
                    <a:gd name="connsiteY8" fmla="*/ 619851 h 1172301"/>
                    <a:gd name="connsiteX9" fmla="*/ 3324703 w 3397728"/>
                    <a:gd name="connsiteY9" fmla="*/ 480151 h 1172301"/>
                    <a:gd name="connsiteX10" fmla="*/ 2848453 w 3397728"/>
                    <a:gd name="connsiteY10" fmla="*/ 353151 h 1172301"/>
                    <a:gd name="connsiteX11" fmla="*/ 2207103 w 3397728"/>
                    <a:gd name="connsiteY11" fmla="*/ 149951 h 1172301"/>
                    <a:gd name="connsiteX12" fmla="*/ 1600678 w 3397728"/>
                    <a:gd name="connsiteY12" fmla="*/ 169001 h 1172301"/>
                    <a:gd name="connsiteX13" fmla="*/ 1578453 w 3397728"/>
                    <a:gd name="connsiteY13" fmla="*/ 191226 h 1172301"/>
                    <a:gd name="connsiteX14" fmla="*/ 1191103 w 3397728"/>
                    <a:gd name="connsiteY14" fmla="*/ 175351 h 1172301"/>
                    <a:gd name="connsiteX15" fmla="*/ 1149828 w 3397728"/>
                    <a:gd name="connsiteY15" fmla="*/ 143601 h 1172301"/>
                    <a:gd name="connsiteX16" fmla="*/ 54453 w 3397728"/>
                    <a:gd name="connsiteY16" fmla="*/ 3901 h 1172301"/>
                    <a:gd name="connsiteX17" fmla="*/ 478 w 3397728"/>
                    <a:gd name="connsiteY17" fmla="*/ 203926 h 1172301"/>
                    <a:gd name="connsiteX18" fmla="*/ 67153 w 3397728"/>
                    <a:gd name="connsiteY18" fmla="*/ 232501 h 1172301"/>
                    <a:gd name="connsiteX19" fmla="*/ 270353 w 3397728"/>
                    <a:gd name="connsiteY19" fmla="*/ 854801 h 1172301"/>
                    <a:gd name="connsiteX20" fmla="*/ 921228 w 3397728"/>
                    <a:gd name="connsiteY20" fmla="*/ 889726 h 1172301"/>
                    <a:gd name="connsiteX21" fmla="*/ 1257778 w 3397728"/>
                    <a:gd name="connsiteY21" fmla="*/ 381726 h 1172301"/>
                    <a:gd name="connsiteX22" fmla="*/ 1454628 w 3397728"/>
                    <a:gd name="connsiteY22" fmla="*/ 378551 h 1172301"/>
                    <a:gd name="connsiteX0" fmla="*/ 1454628 w 3397728"/>
                    <a:gd name="connsiteY0" fmla="*/ 378551 h 1172301"/>
                    <a:gd name="connsiteX1" fmla="*/ 1568928 w 3397728"/>
                    <a:gd name="connsiteY1" fmla="*/ 908776 h 1172301"/>
                    <a:gd name="connsiteX2" fmla="*/ 2092803 w 3397728"/>
                    <a:gd name="connsiteY2" fmla="*/ 1172301 h 1172301"/>
                    <a:gd name="connsiteX3" fmla="*/ 2635728 w 3397728"/>
                    <a:gd name="connsiteY3" fmla="*/ 911951 h 1172301"/>
                    <a:gd name="connsiteX4" fmla="*/ 2797653 w 3397728"/>
                    <a:gd name="connsiteY4" fmla="*/ 642076 h 1172301"/>
                    <a:gd name="connsiteX5" fmla="*/ 2908778 w 3397728"/>
                    <a:gd name="connsiteY5" fmla="*/ 619851 h 1172301"/>
                    <a:gd name="connsiteX6" fmla="*/ 3216753 w 3397728"/>
                    <a:gd name="connsiteY6" fmla="*/ 683351 h 1172301"/>
                    <a:gd name="connsiteX7" fmla="*/ 3331053 w 3397728"/>
                    <a:gd name="connsiteY7" fmla="*/ 743676 h 1172301"/>
                    <a:gd name="connsiteX8" fmla="*/ 3397728 w 3397728"/>
                    <a:gd name="connsiteY8" fmla="*/ 619851 h 1172301"/>
                    <a:gd name="connsiteX9" fmla="*/ 3324703 w 3397728"/>
                    <a:gd name="connsiteY9" fmla="*/ 480151 h 1172301"/>
                    <a:gd name="connsiteX10" fmla="*/ 2848453 w 3397728"/>
                    <a:gd name="connsiteY10" fmla="*/ 353151 h 1172301"/>
                    <a:gd name="connsiteX11" fmla="*/ 2207103 w 3397728"/>
                    <a:gd name="connsiteY11" fmla="*/ 149951 h 1172301"/>
                    <a:gd name="connsiteX12" fmla="*/ 1600678 w 3397728"/>
                    <a:gd name="connsiteY12" fmla="*/ 169001 h 1172301"/>
                    <a:gd name="connsiteX13" fmla="*/ 1578453 w 3397728"/>
                    <a:gd name="connsiteY13" fmla="*/ 191226 h 1172301"/>
                    <a:gd name="connsiteX14" fmla="*/ 1191103 w 3397728"/>
                    <a:gd name="connsiteY14" fmla="*/ 175351 h 1172301"/>
                    <a:gd name="connsiteX15" fmla="*/ 1149828 w 3397728"/>
                    <a:gd name="connsiteY15" fmla="*/ 143601 h 1172301"/>
                    <a:gd name="connsiteX16" fmla="*/ 54453 w 3397728"/>
                    <a:gd name="connsiteY16" fmla="*/ 3901 h 1172301"/>
                    <a:gd name="connsiteX17" fmla="*/ 478 w 3397728"/>
                    <a:gd name="connsiteY17" fmla="*/ 203926 h 1172301"/>
                    <a:gd name="connsiteX18" fmla="*/ 67153 w 3397728"/>
                    <a:gd name="connsiteY18" fmla="*/ 232501 h 1172301"/>
                    <a:gd name="connsiteX19" fmla="*/ 270353 w 3397728"/>
                    <a:gd name="connsiteY19" fmla="*/ 854801 h 1172301"/>
                    <a:gd name="connsiteX20" fmla="*/ 921228 w 3397728"/>
                    <a:gd name="connsiteY20" fmla="*/ 889726 h 1172301"/>
                    <a:gd name="connsiteX21" fmla="*/ 1257778 w 3397728"/>
                    <a:gd name="connsiteY21" fmla="*/ 381726 h 1172301"/>
                    <a:gd name="connsiteX22" fmla="*/ 1454628 w 3397728"/>
                    <a:gd name="connsiteY22" fmla="*/ 378551 h 1172301"/>
                    <a:gd name="connsiteX0" fmla="*/ 1454628 w 3402960"/>
                    <a:gd name="connsiteY0" fmla="*/ 378551 h 1172301"/>
                    <a:gd name="connsiteX1" fmla="*/ 1568928 w 3402960"/>
                    <a:gd name="connsiteY1" fmla="*/ 908776 h 1172301"/>
                    <a:gd name="connsiteX2" fmla="*/ 2092803 w 3402960"/>
                    <a:gd name="connsiteY2" fmla="*/ 1172301 h 1172301"/>
                    <a:gd name="connsiteX3" fmla="*/ 2635728 w 3402960"/>
                    <a:gd name="connsiteY3" fmla="*/ 911951 h 1172301"/>
                    <a:gd name="connsiteX4" fmla="*/ 2797653 w 3402960"/>
                    <a:gd name="connsiteY4" fmla="*/ 642076 h 1172301"/>
                    <a:gd name="connsiteX5" fmla="*/ 2908778 w 3402960"/>
                    <a:gd name="connsiteY5" fmla="*/ 619851 h 1172301"/>
                    <a:gd name="connsiteX6" fmla="*/ 3216753 w 3402960"/>
                    <a:gd name="connsiteY6" fmla="*/ 683351 h 1172301"/>
                    <a:gd name="connsiteX7" fmla="*/ 3331053 w 3402960"/>
                    <a:gd name="connsiteY7" fmla="*/ 743676 h 1172301"/>
                    <a:gd name="connsiteX8" fmla="*/ 3397728 w 3402960"/>
                    <a:gd name="connsiteY8" fmla="*/ 619851 h 1172301"/>
                    <a:gd name="connsiteX9" fmla="*/ 3324703 w 3402960"/>
                    <a:gd name="connsiteY9" fmla="*/ 480151 h 1172301"/>
                    <a:gd name="connsiteX10" fmla="*/ 2848453 w 3402960"/>
                    <a:gd name="connsiteY10" fmla="*/ 353151 h 1172301"/>
                    <a:gd name="connsiteX11" fmla="*/ 2207103 w 3402960"/>
                    <a:gd name="connsiteY11" fmla="*/ 149951 h 1172301"/>
                    <a:gd name="connsiteX12" fmla="*/ 1600678 w 3402960"/>
                    <a:gd name="connsiteY12" fmla="*/ 169001 h 1172301"/>
                    <a:gd name="connsiteX13" fmla="*/ 1578453 w 3402960"/>
                    <a:gd name="connsiteY13" fmla="*/ 191226 h 1172301"/>
                    <a:gd name="connsiteX14" fmla="*/ 1191103 w 3402960"/>
                    <a:gd name="connsiteY14" fmla="*/ 175351 h 1172301"/>
                    <a:gd name="connsiteX15" fmla="*/ 1149828 w 3402960"/>
                    <a:gd name="connsiteY15" fmla="*/ 143601 h 1172301"/>
                    <a:gd name="connsiteX16" fmla="*/ 54453 w 3402960"/>
                    <a:gd name="connsiteY16" fmla="*/ 3901 h 1172301"/>
                    <a:gd name="connsiteX17" fmla="*/ 478 w 3402960"/>
                    <a:gd name="connsiteY17" fmla="*/ 203926 h 1172301"/>
                    <a:gd name="connsiteX18" fmla="*/ 67153 w 3402960"/>
                    <a:gd name="connsiteY18" fmla="*/ 232501 h 1172301"/>
                    <a:gd name="connsiteX19" fmla="*/ 270353 w 3402960"/>
                    <a:gd name="connsiteY19" fmla="*/ 854801 h 1172301"/>
                    <a:gd name="connsiteX20" fmla="*/ 921228 w 3402960"/>
                    <a:gd name="connsiteY20" fmla="*/ 889726 h 1172301"/>
                    <a:gd name="connsiteX21" fmla="*/ 1257778 w 3402960"/>
                    <a:gd name="connsiteY21" fmla="*/ 381726 h 1172301"/>
                    <a:gd name="connsiteX22" fmla="*/ 1454628 w 3402960"/>
                    <a:gd name="connsiteY22" fmla="*/ 378551 h 1172301"/>
                    <a:gd name="connsiteX0" fmla="*/ 1454628 w 3402960"/>
                    <a:gd name="connsiteY0" fmla="*/ 378551 h 1172301"/>
                    <a:gd name="connsiteX1" fmla="*/ 1568928 w 3402960"/>
                    <a:gd name="connsiteY1" fmla="*/ 908776 h 1172301"/>
                    <a:gd name="connsiteX2" fmla="*/ 2092803 w 3402960"/>
                    <a:gd name="connsiteY2" fmla="*/ 1172301 h 1172301"/>
                    <a:gd name="connsiteX3" fmla="*/ 2635728 w 3402960"/>
                    <a:gd name="connsiteY3" fmla="*/ 911951 h 1172301"/>
                    <a:gd name="connsiteX4" fmla="*/ 2797653 w 3402960"/>
                    <a:gd name="connsiteY4" fmla="*/ 642076 h 1172301"/>
                    <a:gd name="connsiteX5" fmla="*/ 2908778 w 3402960"/>
                    <a:gd name="connsiteY5" fmla="*/ 619851 h 1172301"/>
                    <a:gd name="connsiteX6" fmla="*/ 3216753 w 3402960"/>
                    <a:gd name="connsiteY6" fmla="*/ 683351 h 1172301"/>
                    <a:gd name="connsiteX7" fmla="*/ 3331053 w 3402960"/>
                    <a:gd name="connsiteY7" fmla="*/ 743676 h 1172301"/>
                    <a:gd name="connsiteX8" fmla="*/ 3397728 w 3402960"/>
                    <a:gd name="connsiteY8" fmla="*/ 619851 h 1172301"/>
                    <a:gd name="connsiteX9" fmla="*/ 3324703 w 3402960"/>
                    <a:gd name="connsiteY9" fmla="*/ 480151 h 1172301"/>
                    <a:gd name="connsiteX10" fmla="*/ 2848453 w 3402960"/>
                    <a:gd name="connsiteY10" fmla="*/ 353151 h 1172301"/>
                    <a:gd name="connsiteX11" fmla="*/ 2207103 w 3402960"/>
                    <a:gd name="connsiteY11" fmla="*/ 149951 h 1172301"/>
                    <a:gd name="connsiteX12" fmla="*/ 1600678 w 3402960"/>
                    <a:gd name="connsiteY12" fmla="*/ 169001 h 1172301"/>
                    <a:gd name="connsiteX13" fmla="*/ 1578453 w 3402960"/>
                    <a:gd name="connsiteY13" fmla="*/ 191226 h 1172301"/>
                    <a:gd name="connsiteX14" fmla="*/ 1191103 w 3402960"/>
                    <a:gd name="connsiteY14" fmla="*/ 175351 h 1172301"/>
                    <a:gd name="connsiteX15" fmla="*/ 1149828 w 3402960"/>
                    <a:gd name="connsiteY15" fmla="*/ 143601 h 1172301"/>
                    <a:gd name="connsiteX16" fmla="*/ 54453 w 3402960"/>
                    <a:gd name="connsiteY16" fmla="*/ 3901 h 1172301"/>
                    <a:gd name="connsiteX17" fmla="*/ 478 w 3402960"/>
                    <a:gd name="connsiteY17" fmla="*/ 203926 h 1172301"/>
                    <a:gd name="connsiteX18" fmla="*/ 67153 w 3402960"/>
                    <a:gd name="connsiteY18" fmla="*/ 232501 h 1172301"/>
                    <a:gd name="connsiteX19" fmla="*/ 270353 w 3402960"/>
                    <a:gd name="connsiteY19" fmla="*/ 854801 h 1172301"/>
                    <a:gd name="connsiteX20" fmla="*/ 921228 w 3402960"/>
                    <a:gd name="connsiteY20" fmla="*/ 889726 h 1172301"/>
                    <a:gd name="connsiteX21" fmla="*/ 1257778 w 3402960"/>
                    <a:gd name="connsiteY21" fmla="*/ 381726 h 1172301"/>
                    <a:gd name="connsiteX22" fmla="*/ 1454628 w 3402960"/>
                    <a:gd name="connsiteY22" fmla="*/ 378551 h 1172301"/>
                    <a:gd name="connsiteX0" fmla="*/ 1454628 w 3402960"/>
                    <a:gd name="connsiteY0" fmla="*/ 378551 h 1172301"/>
                    <a:gd name="connsiteX1" fmla="*/ 1568928 w 3402960"/>
                    <a:gd name="connsiteY1" fmla="*/ 908776 h 1172301"/>
                    <a:gd name="connsiteX2" fmla="*/ 2092803 w 3402960"/>
                    <a:gd name="connsiteY2" fmla="*/ 1172301 h 1172301"/>
                    <a:gd name="connsiteX3" fmla="*/ 2635728 w 3402960"/>
                    <a:gd name="connsiteY3" fmla="*/ 911951 h 1172301"/>
                    <a:gd name="connsiteX4" fmla="*/ 2797653 w 3402960"/>
                    <a:gd name="connsiteY4" fmla="*/ 642076 h 1172301"/>
                    <a:gd name="connsiteX5" fmla="*/ 2908778 w 3402960"/>
                    <a:gd name="connsiteY5" fmla="*/ 619851 h 1172301"/>
                    <a:gd name="connsiteX6" fmla="*/ 3216753 w 3402960"/>
                    <a:gd name="connsiteY6" fmla="*/ 683351 h 1172301"/>
                    <a:gd name="connsiteX7" fmla="*/ 3331053 w 3402960"/>
                    <a:gd name="connsiteY7" fmla="*/ 743676 h 1172301"/>
                    <a:gd name="connsiteX8" fmla="*/ 3397728 w 3402960"/>
                    <a:gd name="connsiteY8" fmla="*/ 619851 h 1172301"/>
                    <a:gd name="connsiteX9" fmla="*/ 3324703 w 3402960"/>
                    <a:gd name="connsiteY9" fmla="*/ 480151 h 1172301"/>
                    <a:gd name="connsiteX10" fmla="*/ 2848453 w 3402960"/>
                    <a:gd name="connsiteY10" fmla="*/ 353151 h 1172301"/>
                    <a:gd name="connsiteX11" fmla="*/ 2207103 w 3402960"/>
                    <a:gd name="connsiteY11" fmla="*/ 149951 h 1172301"/>
                    <a:gd name="connsiteX12" fmla="*/ 1600678 w 3402960"/>
                    <a:gd name="connsiteY12" fmla="*/ 169001 h 1172301"/>
                    <a:gd name="connsiteX13" fmla="*/ 1578453 w 3402960"/>
                    <a:gd name="connsiteY13" fmla="*/ 191226 h 1172301"/>
                    <a:gd name="connsiteX14" fmla="*/ 1191103 w 3402960"/>
                    <a:gd name="connsiteY14" fmla="*/ 175351 h 1172301"/>
                    <a:gd name="connsiteX15" fmla="*/ 1149828 w 3402960"/>
                    <a:gd name="connsiteY15" fmla="*/ 143601 h 1172301"/>
                    <a:gd name="connsiteX16" fmla="*/ 54453 w 3402960"/>
                    <a:gd name="connsiteY16" fmla="*/ 3901 h 1172301"/>
                    <a:gd name="connsiteX17" fmla="*/ 478 w 3402960"/>
                    <a:gd name="connsiteY17" fmla="*/ 203926 h 1172301"/>
                    <a:gd name="connsiteX18" fmla="*/ 67153 w 3402960"/>
                    <a:gd name="connsiteY18" fmla="*/ 232501 h 1172301"/>
                    <a:gd name="connsiteX19" fmla="*/ 270353 w 3402960"/>
                    <a:gd name="connsiteY19" fmla="*/ 854801 h 1172301"/>
                    <a:gd name="connsiteX20" fmla="*/ 921228 w 3402960"/>
                    <a:gd name="connsiteY20" fmla="*/ 889726 h 1172301"/>
                    <a:gd name="connsiteX21" fmla="*/ 1257778 w 3402960"/>
                    <a:gd name="connsiteY21" fmla="*/ 381726 h 1172301"/>
                    <a:gd name="connsiteX22" fmla="*/ 1454628 w 3402960"/>
                    <a:gd name="connsiteY22" fmla="*/ 378551 h 1172301"/>
                    <a:gd name="connsiteX0" fmla="*/ 1454628 w 3402960"/>
                    <a:gd name="connsiteY0" fmla="*/ 378551 h 1172301"/>
                    <a:gd name="connsiteX1" fmla="*/ 1568928 w 3402960"/>
                    <a:gd name="connsiteY1" fmla="*/ 908776 h 1172301"/>
                    <a:gd name="connsiteX2" fmla="*/ 2092803 w 3402960"/>
                    <a:gd name="connsiteY2" fmla="*/ 1172301 h 1172301"/>
                    <a:gd name="connsiteX3" fmla="*/ 2635728 w 3402960"/>
                    <a:gd name="connsiteY3" fmla="*/ 911951 h 1172301"/>
                    <a:gd name="connsiteX4" fmla="*/ 2797653 w 3402960"/>
                    <a:gd name="connsiteY4" fmla="*/ 642076 h 1172301"/>
                    <a:gd name="connsiteX5" fmla="*/ 2908778 w 3402960"/>
                    <a:gd name="connsiteY5" fmla="*/ 619851 h 1172301"/>
                    <a:gd name="connsiteX6" fmla="*/ 3216753 w 3402960"/>
                    <a:gd name="connsiteY6" fmla="*/ 683351 h 1172301"/>
                    <a:gd name="connsiteX7" fmla="*/ 3331053 w 3402960"/>
                    <a:gd name="connsiteY7" fmla="*/ 743676 h 1172301"/>
                    <a:gd name="connsiteX8" fmla="*/ 3397728 w 3402960"/>
                    <a:gd name="connsiteY8" fmla="*/ 619851 h 1172301"/>
                    <a:gd name="connsiteX9" fmla="*/ 3324703 w 3402960"/>
                    <a:gd name="connsiteY9" fmla="*/ 480151 h 1172301"/>
                    <a:gd name="connsiteX10" fmla="*/ 2848453 w 3402960"/>
                    <a:gd name="connsiteY10" fmla="*/ 353151 h 1172301"/>
                    <a:gd name="connsiteX11" fmla="*/ 2207103 w 3402960"/>
                    <a:gd name="connsiteY11" fmla="*/ 149951 h 1172301"/>
                    <a:gd name="connsiteX12" fmla="*/ 1600678 w 3402960"/>
                    <a:gd name="connsiteY12" fmla="*/ 169001 h 1172301"/>
                    <a:gd name="connsiteX13" fmla="*/ 1578453 w 3402960"/>
                    <a:gd name="connsiteY13" fmla="*/ 191226 h 1172301"/>
                    <a:gd name="connsiteX14" fmla="*/ 1191103 w 3402960"/>
                    <a:gd name="connsiteY14" fmla="*/ 175351 h 1172301"/>
                    <a:gd name="connsiteX15" fmla="*/ 1149828 w 3402960"/>
                    <a:gd name="connsiteY15" fmla="*/ 143601 h 1172301"/>
                    <a:gd name="connsiteX16" fmla="*/ 54453 w 3402960"/>
                    <a:gd name="connsiteY16" fmla="*/ 3901 h 1172301"/>
                    <a:gd name="connsiteX17" fmla="*/ 478 w 3402960"/>
                    <a:gd name="connsiteY17" fmla="*/ 203926 h 1172301"/>
                    <a:gd name="connsiteX18" fmla="*/ 67153 w 3402960"/>
                    <a:gd name="connsiteY18" fmla="*/ 232501 h 1172301"/>
                    <a:gd name="connsiteX19" fmla="*/ 270353 w 3402960"/>
                    <a:gd name="connsiteY19" fmla="*/ 854801 h 1172301"/>
                    <a:gd name="connsiteX20" fmla="*/ 921228 w 3402960"/>
                    <a:gd name="connsiteY20" fmla="*/ 889726 h 1172301"/>
                    <a:gd name="connsiteX21" fmla="*/ 1257778 w 3402960"/>
                    <a:gd name="connsiteY21" fmla="*/ 381726 h 1172301"/>
                    <a:gd name="connsiteX22" fmla="*/ 1454628 w 3402960"/>
                    <a:gd name="connsiteY22" fmla="*/ 378551 h 1172301"/>
                    <a:gd name="connsiteX0" fmla="*/ 1454628 w 3412047"/>
                    <a:gd name="connsiteY0" fmla="*/ 378551 h 1172301"/>
                    <a:gd name="connsiteX1" fmla="*/ 1568928 w 3412047"/>
                    <a:gd name="connsiteY1" fmla="*/ 908776 h 1172301"/>
                    <a:gd name="connsiteX2" fmla="*/ 2092803 w 3412047"/>
                    <a:gd name="connsiteY2" fmla="*/ 1172301 h 1172301"/>
                    <a:gd name="connsiteX3" fmla="*/ 2635728 w 3412047"/>
                    <a:gd name="connsiteY3" fmla="*/ 911951 h 1172301"/>
                    <a:gd name="connsiteX4" fmla="*/ 2797653 w 3412047"/>
                    <a:gd name="connsiteY4" fmla="*/ 642076 h 1172301"/>
                    <a:gd name="connsiteX5" fmla="*/ 2908778 w 3412047"/>
                    <a:gd name="connsiteY5" fmla="*/ 619851 h 1172301"/>
                    <a:gd name="connsiteX6" fmla="*/ 3216753 w 3412047"/>
                    <a:gd name="connsiteY6" fmla="*/ 683351 h 1172301"/>
                    <a:gd name="connsiteX7" fmla="*/ 3331053 w 3412047"/>
                    <a:gd name="connsiteY7" fmla="*/ 743676 h 1172301"/>
                    <a:gd name="connsiteX8" fmla="*/ 3410428 w 3412047"/>
                    <a:gd name="connsiteY8" fmla="*/ 616676 h 1172301"/>
                    <a:gd name="connsiteX9" fmla="*/ 3324703 w 3412047"/>
                    <a:gd name="connsiteY9" fmla="*/ 480151 h 1172301"/>
                    <a:gd name="connsiteX10" fmla="*/ 2848453 w 3412047"/>
                    <a:gd name="connsiteY10" fmla="*/ 353151 h 1172301"/>
                    <a:gd name="connsiteX11" fmla="*/ 2207103 w 3412047"/>
                    <a:gd name="connsiteY11" fmla="*/ 149951 h 1172301"/>
                    <a:gd name="connsiteX12" fmla="*/ 1600678 w 3412047"/>
                    <a:gd name="connsiteY12" fmla="*/ 169001 h 1172301"/>
                    <a:gd name="connsiteX13" fmla="*/ 1578453 w 3412047"/>
                    <a:gd name="connsiteY13" fmla="*/ 191226 h 1172301"/>
                    <a:gd name="connsiteX14" fmla="*/ 1191103 w 3412047"/>
                    <a:gd name="connsiteY14" fmla="*/ 175351 h 1172301"/>
                    <a:gd name="connsiteX15" fmla="*/ 1149828 w 3412047"/>
                    <a:gd name="connsiteY15" fmla="*/ 143601 h 1172301"/>
                    <a:gd name="connsiteX16" fmla="*/ 54453 w 3412047"/>
                    <a:gd name="connsiteY16" fmla="*/ 3901 h 1172301"/>
                    <a:gd name="connsiteX17" fmla="*/ 478 w 3412047"/>
                    <a:gd name="connsiteY17" fmla="*/ 203926 h 1172301"/>
                    <a:gd name="connsiteX18" fmla="*/ 67153 w 3412047"/>
                    <a:gd name="connsiteY18" fmla="*/ 232501 h 1172301"/>
                    <a:gd name="connsiteX19" fmla="*/ 270353 w 3412047"/>
                    <a:gd name="connsiteY19" fmla="*/ 854801 h 1172301"/>
                    <a:gd name="connsiteX20" fmla="*/ 921228 w 3412047"/>
                    <a:gd name="connsiteY20" fmla="*/ 889726 h 1172301"/>
                    <a:gd name="connsiteX21" fmla="*/ 1257778 w 3412047"/>
                    <a:gd name="connsiteY21" fmla="*/ 381726 h 1172301"/>
                    <a:gd name="connsiteX22" fmla="*/ 1454628 w 3412047"/>
                    <a:gd name="connsiteY22" fmla="*/ 378551 h 1172301"/>
                    <a:gd name="connsiteX0" fmla="*/ 1454628 w 3412047"/>
                    <a:gd name="connsiteY0" fmla="*/ 378551 h 1172301"/>
                    <a:gd name="connsiteX1" fmla="*/ 1568928 w 3412047"/>
                    <a:gd name="connsiteY1" fmla="*/ 908776 h 1172301"/>
                    <a:gd name="connsiteX2" fmla="*/ 2092803 w 3412047"/>
                    <a:gd name="connsiteY2" fmla="*/ 1172301 h 1172301"/>
                    <a:gd name="connsiteX3" fmla="*/ 2635728 w 3412047"/>
                    <a:gd name="connsiteY3" fmla="*/ 911951 h 1172301"/>
                    <a:gd name="connsiteX4" fmla="*/ 2797653 w 3412047"/>
                    <a:gd name="connsiteY4" fmla="*/ 642076 h 1172301"/>
                    <a:gd name="connsiteX5" fmla="*/ 2908778 w 3412047"/>
                    <a:gd name="connsiteY5" fmla="*/ 619851 h 1172301"/>
                    <a:gd name="connsiteX6" fmla="*/ 3216753 w 3412047"/>
                    <a:gd name="connsiteY6" fmla="*/ 683351 h 1172301"/>
                    <a:gd name="connsiteX7" fmla="*/ 3331053 w 3412047"/>
                    <a:gd name="connsiteY7" fmla="*/ 743676 h 1172301"/>
                    <a:gd name="connsiteX8" fmla="*/ 3410428 w 3412047"/>
                    <a:gd name="connsiteY8" fmla="*/ 616676 h 1172301"/>
                    <a:gd name="connsiteX9" fmla="*/ 3324703 w 3412047"/>
                    <a:gd name="connsiteY9" fmla="*/ 480151 h 1172301"/>
                    <a:gd name="connsiteX10" fmla="*/ 2848453 w 3412047"/>
                    <a:gd name="connsiteY10" fmla="*/ 353151 h 1172301"/>
                    <a:gd name="connsiteX11" fmla="*/ 2207103 w 3412047"/>
                    <a:gd name="connsiteY11" fmla="*/ 149951 h 1172301"/>
                    <a:gd name="connsiteX12" fmla="*/ 1600678 w 3412047"/>
                    <a:gd name="connsiteY12" fmla="*/ 169001 h 1172301"/>
                    <a:gd name="connsiteX13" fmla="*/ 1578453 w 3412047"/>
                    <a:gd name="connsiteY13" fmla="*/ 191226 h 1172301"/>
                    <a:gd name="connsiteX14" fmla="*/ 1191103 w 3412047"/>
                    <a:gd name="connsiteY14" fmla="*/ 175351 h 1172301"/>
                    <a:gd name="connsiteX15" fmla="*/ 1149828 w 3412047"/>
                    <a:gd name="connsiteY15" fmla="*/ 143601 h 1172301"/>
                    <a:gd name="connsiteX16" fmla="*/ 54453 w 3412047"/>
                    <a:gd name="connsiteY16" fmla="*/ 3901 h 1172301"/>
                    <a:gd name="connsiteX17" fmla="*/ 478 w 3412047"/>
                    <a:gd name="connsiteY17" fmla="*/ 203926 h 1172301"/>
                    <a:gd name="connsiteX18" fmla="*/ 67153 w 3412047"/>
                    <a:gd name="connsiteY18" fmla="*/ 232501 h 1172301"/>
                    <a:gd name="connsiteX19" fmla="*/ 270353 w 3412047"/>
                    <a:gd name="connsiteY19" fmla="*/ 854801 h 1172301"/>
                    <a:gd name="connsiteX20" fmla="*/ 921228 w 3412047"/>
                    <a:gd name="connsiteY20" fmla="*/ 889726 h 1172301"/>
                    <a:gd name="connsiteX21" fmla="*/ 1257778 w 3412047"/>
                    <a:gd name="connsiteY21" fmla="*/ 381726 h 1172301"/>
                    <a:gd name="connsiteX22" fmla="*/ 1454628 w 3412047"/>
                    <a:gd name="connsiteY22" fmla="*/ 378551 h 1172301"/>
                    <a:gd name="connsiteX0" fmla="*/ 1454628 w 3412047"/>
                    <a:gd name="connsiteY0" fmla="*/ 378551 h 1172301"/>
                    <a:gd name="connsiteX1" fmla="*/ 1568928 w 3412047"/>
                    <a:gd name="connsiteY1" fmla="*/ 908776 h 1172301"/>
                    <a:gd name="connsiteX2" fmla="*/ 2092803 w 3412047"/>
                    <a:gd name="connsiteY2" fmla="*/ 1172301 h 1172301"/>
                    <a:gd name="connsiteX3" fmla="*/ 2635728 w 3412047"/>
                    <a:gd name="connsiteY3" fmla="*/ 911951 h 1172301"/>
                    <a:gd name="connsiteX4" fmla="*/ 2797653 w 3412047"/>
                    <a:gd name="connsiteY4" fmla="*/ 642076 h 1172301"/>
                    <a:gd name="connsiteX5" fmla="*/ 2908778 w 3412047"/>
                    <a:gd name="connsiteY5" fmla="*/ 619851 h 1172301"/>
                    <a:gd name="connsiteX6" fmla="*/ 3216753 w 3412047"/>
                    <a:gd name="connsiteY6" fmla="*/ 683351 h 1172301"/>
                    <a:gd name="connsiteX7" fmla="*/ 3331053 w 3412047"/>
                    <a:gd name="connsiteY7" fmla="*/ 743676 h 1172301"/>
                    <a:gd name="connsiteX8" fmla="*/ 3410428 w 3412047"/>
                    <a:gd name="connsiteY8" fmla="*/ 616676 h 1172301"/>
                    <a:gd name="connsiteX9" fmla="*/ 3324703 w 3412047"/>
                    <a:gd name="connsiteY9" fmla="*/ 480151 h 1172301"/>
                    <a:gd name="connsiteX10" fmla="*/ 2848453 w 3412047"/>
                    <a:gd name="connsiteY10" fmla="*/ 353151 h 1172301"/>
                    <a:gd name="connsiteX11" fmla="*/ 2207103 w 3412047"/>
                    <a:gd name="connsiteY11" fmla="*/ 149951 h 1172301"/>
                    <a:gd name="connsiteX12" fmla="*/ 1600678 w 3412047"/>
                    <a:gd name="connsiteY12" fmla="*/ 169001 h 1172301"/>
                    <a:gd name="connsiteX13" fmla="*/ 1578453 w 3412047"/>
                    <a:gd name="connsiteY13" fmla="*/ 191226 h 1172301"/>
                    <a:gd name="connsiteX14" fmla="*/ 1191103 w 3412047"/>
                    <a:gd name="connsiteY14" fmla="*/ 175351 h 1172301"/>
                    <a:gd name="connsiteX15" fmla="*/ 1149828 w 3412047"/>
                    <a:gd name="connsiteY15" fmla="*/ 143601 h 1172301"/>
                    <a:gd name="connsiteX16" fmla="*/ 54453 w 3412047"/>
                    <a:gd name="connsiteY16" fmla="*/ 3901 h 1172301"/>
                    <a:gd name="connsiteX17" fmla="*/ 478 w 3412047"/>
                    <a:gd name="connsiteY17" fmla="*/ 203926 h 1172301"/>
                    <a:gd name="connsiteX18" fmla="*/ 67153 w 3412047"/>
                    <a:gd name="connsiteY18" fmla="*/ 232501 h 1172301"/>
                    <a:gd name="connsiteX19" fmla="*/ 270353 w 3412047"/>
                    <a:gd name="connsiteY19" fmla="*/ 854801 h 1172301"/>
                    <a:gd name="connsiteX20" fmla="*/ 921228 w 3412047"/>
                    <a:gd name="connsiteY20" fmla="*/ 889726 h 1172301"/>
                    <a:gd name="connsiteX21" fmla="*/ 1257778 w 3412047"/>
                    <a:gd name="connsiteY21" fmla="*/ 381726 h 1172301"/>
                    <a:gd name="connsiteX22" fmla="*/ 1454628 w 3412047"/>
                    <a:gd name="connsiteY22" fmla="*/ 378551 h 1172301"/>
                    <a:gd name="connsiteX0" fmla="*/ 1454628 w 3427933"/>
                    <a:gd name="connsiteY0" fmla="*/ 378551 h 1172301"/>
                    <a:gd name="connsiteX1" fmla="*/ 1568928 w 3427933"/>
                    <a:gd name="connsiteY1" fmla="*/ 908776 h 1172301"/>
                    <a:gd name="connsiteX2" fmla="*/ 2092803 w 3427933"/>
                    <a:gd name="connsiteY2" fmla="*/ 1172301 h 1172301"/>
                    <a:gd name="connsiteX3" fmla="*/ 2635728 w 3427933"/>
                    <a:gd name="connsiteY3" fmla="*/ 911951 h 1172301"/>
                    <a:gd name="connsiteX4" fmla="*/ 2797653 w 3427933"/>
                    <a:gd name="connsiteY4" fmla="*/ 642076 h 1172301"/>
                    <a:gd name="connsiteX5" fmla="*/ 2908778 w 3427933"/>
                    <a:gd name="connsiteY5" fmla="*/ 619851 h 1172301"/>
                    <a:gd name="connsiteX6" fmla="*/ 3216753 w 3427933"/>
                    <a:gd name="connsiteY6" fmla="*/ 683351 h 1172301"/>
                    <a:gd name="connsiteX7" fmla="*/ 3331053 w 3427933"/>
                    <a:gd name="connsiteY7" fmla="*/ 743676 h 1172301"/>
                    <a:gd name="connsiteX8" fmla="*/ 3410428 w 3427933"/>
                    <a:gd name="connsiteY8" fmla="*/ 616676 h 1172301"/>
                    <a:gd name="connsiteX9" fmla="*/ 3324703 w 3427933"/>
                    <a:gd name="connsiteY9" fmla="*/ 480151 h 1172301"/>
                    <a:gd name="connsiteX10" fmla="*/ 2848453 w 3427933"/>
                    <a:gd name="connsiteY10" fmla="*/ 353151 h 1172301"/>
                    <a:gd name="connsiteX11" fmla="*/ 2207103 w 3427933"/>
                    <a:gd name="connsiteY11" fmla="*/ 149951 h 1172301"/>
                    <a:gd name="connsiteX12" fmla="*/ 1600678 w 3427933"/>
                    <a:gd name="connsiteY12" fmla="*/ 169001 h 1172301"/>
                    <a:gd name="connsiteX13" fmla="*/ 1578453 w 3427933"/>
                    <a:gd name="connsiteY13" fmla="*/ 191226 h 1172301"/>
                    <a:gd name="connsiteX14" fmla="*/ 1191103 w 3427933"/>
                    <a:gd name="connsiteY14" fmla="*/ 175351 h 1172301"/>
                    <a:gd name="connsiteX15" fmla="*/ 1149828 w 3427933"/>
                    <a:gd name="connsiteY15" fmla="*/ 143601 h 1172301"/>
                    <a:gd name="connsiteX16" fmla="*/ 54453 w 3427933"/>
                    <a:gd name="connsiteY16" fmla="*/ 3901 h 1172301"/>
                    <a:gd name="connsiteX17" fmla="*/ 478 w 3427933"/>
                    <a:gd name="connsiteY17" fmla="*/ 203926 h 1172301"/>
                    <a:gd name="connsiteX18" fmla="*/ 67153 w 3427933"/>
                    <a:gd name="connsiteY18" fmla="*/ 232501 h 1172301"/>
                    <a:gd name="connsiteX19" fmla="*/ 270353 w 3427933"/>
                    <a:gd name="connsiteY19" fmla="*/ 854801 h 1172301"/>
                    <a:gd name="connsiteX20" fmla="*/ 921228 w 3427933"/>
                    <a:gd name="connsiteY20" fmla="*/ 889726 h 1172301"/>
                    <a:gd name="connsiteX21" fmla="*/ 1257778 w 3427933"/>
                    <a:gd name="connsiteY21" fmla="*/ 381726 h 1172301"/>
                    <a:gd name="connsiteX22" fmla="*/ 1454628 w 3427933"/>
                    <a:gd name="connsiteY22" fmla="*/ 378551 h 1172301"/>
                    <a:gd name="connsiteX0" fmla="*/ 1454628 w 3439315"/>
                    <a:gd name="connsiteY0" fmla="*/ 378551 h 1172301"/>
                    <a:gd name="connsiteX1" fmla="*/ 1568928 w 3439315"/>
                    <a:gd name="connsiteY1" fmla="*/ 908776 h 1172301"/>
                    <a:gd name="connsiteX2" fmla="*/ 2092803 w 3439315"/>
                    <a:gd name="connsiteY2" fmla="*/ 1172301 h 1172301"/>
                    <a:gd name="connsiteX3" fmla="*/ 2635728 w 3439315"/>
                    <a:gd name="connsiteY3" fmla="*/ 911951 h 1172301"/>
                    <a:gd name="connsiteX4" fmla="*/ 2797653 w 3439315"/>
                    <a:gd name="connsiteY4" fmla="*/ 642076 h 1172301"/>
                    <a:gd name="connsiteX5" fmla="*/ 2908778 w 3439315"/>
                    <a:gd name="connsiteY5" fmla="*/ 619851 h 1172301"/>
                    <a:gd name="connsiteX6" fmla="*/ 3216753 w 3439315"/>
                    <a:gd name="connsiteY6" fmla="*/ 683351 h 1172301"/>
                    <a:gd name="connsiteX7" fmla="*/ 3331053 w 3439315"/>
                    <a:gd name="connsiteY7" fmla="*/ 743676 h 1172301"/>
                    <a:gd name="connsiteX8" fmla="*/ 3410428 w 3439315"/>
                    <a:gd name="connsiteY8" fmla="*/ 616676 h 1172301"/>
                    <a:gd name="connsiteX9" fmla="*/ 3324703 w 3439315"/>
                    <a:gd name="connsiteY9" fmla="*/ 480151 h 1172301"/>
                    <a:gd name="connsiteX10" fmla="*/ 2848453 w 3439315"/>
                    <a:gd name="connsiteY10" fmla="*/ 353151 h 1172301"/>
                    <a:gd name="connsiteX11" fmla="*/ 2207103 w 3439315"/>
                    <a:gd name="connsiteY11" fmla="*/ 149951 h 1172301"/>
                    <a:gd name="connsiteX12" fmla="*/ 1600678 w 3439315"/>
                    <a:gd name="connsiteY12" fmla="*/ 169001 h 1172301"/>
                    <a:gd name="connsiteX13" fmla="*/ 1578453 w 3439315"/>
                    <a:gd name="connsiteY13" fmla="*/ 191226 h 1172301"/>
                    <a:gd name="connsiteX14" fmla="*/ 1191103 w 3439315"/>
                    <a:gd name="connsiteY14" fmla="*/ 175351 h 1172301"/>
                    <a:gd name="connsiteX15" fmla="*/ 1149828 w 3439315"/>
                    <a:gd name="connsiteY15" fmla="*/ 143601 h 1172301"/>
                    <a:gd name="connsiteX16" fmla="*/ 54453 w 3439315"/>
                    <a:gd name="connsiteY16" fmla="*/ 3901 h 1172301"/>
                    <a:gd name="connsiteX17" fmla="*/ 478 w 3439315"/>
                    <a:gd name="connsiteY17" fmla="*/ 203926 h 1172301"/>
                    <a:gd name="connsiteX18" fmla="*/ 67153 w 3439315"/>
                    <a:gd name="connsiteY18" fmla="*/ 232501 h 1172301"/>
                    <a:gd name="connsiteX19" fmla="*/ 270353 w 3439315"/>
                    <a:gd name="connsiteY19" fmla="*/ 854801 h 1172301"/>
                    <a:gd name="connsiteX20" fmla="*/ 921228 w 3439315"/>
                    <a:gd name="connsiteY20" fmla="*/ 889726 h 1172301"/>
                    <a:gd name="connsiteX21" fmla="*/ 1257778 w 3439315"/>
                    <a:gd name="connsiteY21" fmla="*/ 381726 h 1172301"/>
                    <a:gd name="connsiteX22" fmla="*/ 1454628 w 3439315"/>
                    <a:gd name="connsiteY22" fmla="*/ 378551 h 1172301"/>
                    <a:gd name="connsiteX0" fmla="*/ 1454628 w 3429160"/>
                    <a:gd name="connsiteY0" fmla="*/ 378551 h 1172301"/>
                    <a:gd name="connsiteX1" fmla="*/ 1568928 w 3429160"/>
                    <a:gd name="connsiteY1" fmla="*/ 908776 h 1172301"/>
                    <a:gd name="connsiteX2" fmla="*/ 2092803 w 3429160"/>
                    <a:gd name="connsiteY2" fmla="*/ 1172301 h 1172301"/>
                    <a:gd name="connsiteX3" fmla="*/ 2635728 w 3429160"/>
                    <a:gd name="connsiteY3" fmla="*/ 911951 h 1172301"/>
                    <a:gd name="connsiteX4" fmla="*/ 2797653 w 3429160"/>
                    <a:gd name="connsiteY4" fmla="*/ 642076 h 1172301"/>
                    <a:gd name="connsiteX5" fmla="*/ 2908778 w 3429160"/>
                    <a:gd name="connsiteY5" fmla="*/ 619851 h 1172301"/>
                    <a:gd name="connsiteX6" fmla="*/ 3216753 w 3429160"/>
                    <a:gd name="connsiteY6" fmla="*/ 683351 h 1172301"/>
                    <a:gd name="connsiteX7" fmla="*/ 3331053 w 3429160"/>
                    <a:gd name="connsiteY7" fmla="*/ 743676 h 1172301"/>
                    <a:gd name="connsiteX8" fmla="*/ 3410428 w 3429160"/>
                    <a:gd name="connsiteY8" fmla="*/ 616676 h 1172301"/>
                    <a:gd name="connsiteX9" fmla="*/ 3324703 w 3429160"/>
                    <a:gd name="connsiteY9" fmla="*/ 480151 h 1172301"/>
                    <a:gd name="connsiteX10" fmla="*/ 2848453 w 3429160"/>
                    <a:gd name="connsiteY10" fmla="*/ 353151 h 1172301"/>
                    <a:gd name="connsiteX11" fmla="*/ 2207103 w 3429160"/>
                    <a:gd name="connsiteY11" fmla="*/ 149951 h 1172301"/>
                    <a:gd name="connsiteX12" fmla="*/ 1600678 w 3429160"/>
                    <a:gd name="connsiteY12" fmla="*/ 169001 h 1172301"/>
                    <a:gd name="connsiteX13" fmla="*/ 1578453 w 3429160"/>
                    <a:gd name="connsiteY13" fmla="*/ 191226 h 1172301"/>
                    <a:gd name="connsiteX14" fmla="*/ 1191103 w 3429160"/>
                    <a:gd name="connsiteY14" fmla="*/ 175351 h 1172301"/>
                    <a:gd name="connsiteX15" fmla="*/ 1149828 w 3429160"/>
                    <a:gd name="connsiteY15" fmla="*/ 143601 h 1172301"/>
                    <a:gd name="connsiteX16" fmla="*/ 54453 w 3429160"/>
                    <a:gd name="connsiteY16" fmla="*/ 3901 h 1172301"/>
                    <a:gd name="connsiteX17" fmla="*/ 478 w 3429160"/>
                    <a:gd name="connsiteY17" fmla="*/ 203926 h 1172301"/>
                    <a:gd name="connsiteX18" fmla="*/ 67153 w 3429160"/>
                    <a:gd name="connsiteY18" fmla="*/ 232501 h 1172301"/>
                    <a:gd name="connsiteX19" fmla="*/ 270353 w 3429160"/>
                    <a:gd name="connsiteY19" fmla="*/ 854801 h 1172301"/>
                    <a:gd name="connsiteX20" fmla="*/ 921228 w 3429160"/>
                    <a:gd name="connsiteY20" fmla="*/ 889726 h 1172301"/>
                    <a:gd name="connsiteX21" fmla="*/ 1257778 w 3429160"/>
                    <a:gd name="connsiteY21" fmla="*/ 381726 h 1172301"/>
                    <a:gd name="connsiteX22" fmla="*/ 1454628 w 3429160"/>
                    <a:gd name="connsiteY22" fmla="*/ 378551 h 1172301"/>
                    <a:gd name="connsiteX0" fmla="*/ 1454628 w 3429160"/>
                    <a:gd name="connsiteY0" fmla="*/ 378551 h 1172301"/>
                    <a:gd name="connsiteX1" fmla="*/ 1568928 w 3429160"/>
                    <a:gd name="connsiteY1" fmla="*/ 908776 h 1172301"/>
                    <a:gd name="connsiteX2" fmla="*/ 2092803 w 3429160"/>
                    <a:gd name="connsiteY2" fmla="*/ 1172301 h 1172301"/>
                    <a:gd name="connsiteX3" fmla="*/ 2635728 w 3429160"/>
                    <a:gd name="connsiteY3" fmla="*/ 911951 h 1172301"/>
                    <a:gd name="connsiteX4" fmla="*/ 2797653 w 3429160"/>
                    <a:gd name="connsiteY4" fmla="*/ 642076 h 1172301"/>
                    <a:gd name="connsiteX5" fmla="*/ 2908778 w 3429160"/>
                    <a:gd name="connsiteY5" fmla="*/ 619851 h 1172301"/>
                    <a:gd name="connsiteX6" fmla="*/ 3216753 w 3429160"/>
                    <a:gd name="connsiteY6" fmla="*/ 683351 h 1172301"/>
                    <a:gd name="connsiteX7" fmla="*/ 3331053 w 3429160"/>
                    <a:gd name="connsiteY7" fmla="*/ 743676 h 1172301"/>
                    <a:gd name="connsiteX8" fmla="*/ 3410428 w 3429160"/>
                    <a:gd name="connsiteY8" fmla="*/ 616676 h 1172301"/>
                    <a:gd name="connsiteX9" fmla="*/ 3324703 w 3429160"/>
                    <a:gd name="connsiteY9" fmla="*/ 480151 h 1172301"/>
                    <a:gd name="connsiteX10" fmla="*/ 2848453 w 3429160"/>
                    <a:gd name="connsiteY10" fmla="*/ 353151 h 1172301"/>
                    <a:gd name="connsiteX11" fmla="*/ 2207103 w 3429160"/>
                    <a:gd name="connsiteY11" fmla="*/ 149951 h 1172301"/>
                    <a:gd name="connsiteX12" fmla="*/ 1600678 w 3429160"/>
                    <a:gd name="connsiteY12" fmla="*/ 169001 h 1172301"/>
                    <a:gd name="connsiteX13" fmla="*/ 1578453 w 3429160"/>
                    <a:gd name="connsiteY13" fmla="*/ 191226 h 1172301"/>
                    <a:gd name="connsiteX14" fmla="*/ 1191103 w 3429160"/>
                    <a:gd name="connsiteY14" fmla="*/ 175351 h 1172301"/>
                    <a:gd name="connsiteX15" fmla="*/ 1149828 w 3429160"/>
                    <a:gd name="connsiteY15" fmla="*/ 143601 h 1172301"/>
                    <a:gd name="connsiteX16" fmla="*/ 54453 w 3429160"/>
                    <a:gd name="connsiteY16" fmla="*/ 3901 h 1172301"/>
                    <a:gd name="connsiteX17" fmla="*/ 478 w 3429160"/>
                    <a:gd name="connsiteY17" fmla="*/ 203926 h 1172301"/>
                    <a:gd name="connsiteX18" fmla="*/ 67153 w 3429160"/>
                    <a:gd name="connsiteY18" fmla="*/ 232501 h 1172301"/>
                    <a:gd name="connsiteX19" fmla="*/ 270353 w 3429160"/>
                    <a:gd name="connsiteY19" fmla="*/ 854801 h 1172301"/>
                    <a:gd name="connsiteX20" fmla="*/ 921228 w 3429160"/>
                    <a:gd name="connsiteY20" fmla="*/ 889726 h 1172301"/>
                    <a:gd name="connsiteX21" fmla="*/ 1257778 w 3429160"/>
                    <a:gd name="connsiteY21" fmla="*/ 381726 h 1172301"/>
                    <a:gd name="connsiteX22" fmla="*/ 1454628 w 3429160"/>
                    <a:gd name="connsiteY22" fmla="*/ 378551 h 1172301"/>
                    <a:gd name="connsiteX0" fmla="*/ 1454628 w 3429718"/>
                    <a:gd name="connsiteY0" fmla="*/ 378551 h 1172301"/>
                    <a:gd name="connsiteX1" fmla="*/ 1568928 w 3429718"/>
                    <a:gd name="connsiteY1" fmla="*/ 908776 h 1172301"/>
                    <a:gd name="connsiteX2" fmla="*/ 2092803 w 3429718"/>
                    <a:gd name="connsiteY2" fmla="*/ 1172301 h 1172301"/>
                    <a:gd name="connsiteX3" fmla="*/ 2635728 w 3429718"/>
                    <a:gd name="connsiteY3" fmla="*/ 911951 h 1172301"/>
                    <a:gd name="connsiteX4" fmla="*/ 2797653 w 3429718"/>
                    <a:gd name="connsiteY4" fmla="*/ 642076 h 1172301"/>
                    <a:gd name="connsiteX5" fmla="*/ 2908778 w 3429718"/>
                    <a:gd name="connsiteY5" fmla="*/ 619851 h 1172301"/>
                    <a:gd name="connsiteX6" fmla="*/ 3216753 w 3429718"/>
                    <a:gd name="connsiteY6" fmla="*/ 683351 h 1172301"/>
                    <a:gd name="connsiteX7" fmla="*/ 3331053 w 3429718"/>
                    <a:gd name="connsiteY7" fmla="*/ 743676 h 1172301"/>
                    <a:gd name="connsiteX8" fmla="*/ 3429478 w 3429718"/>
                    <a:gd name="connsiteY8" fmla="*/ 621438 h 1172301"/>
                    <a:gd name="connsiteX9" fmla="*/ 3324703 w 3429718"/>
                    <a:gd name="connsiteY9" fmla="*/ 480151 h 1172301"/>
                    <a:gd name="connsiteX10" fmla="*/ 2848453 w 3429718"/>
                    <a:gd name="connsiteY10" fmla="*/ 353151 h 1172301"/>
                    <a:gd name="connsiteX11" fmla="*/ 2207103 w 3429718"/>
                    <a:gd name="connsiteY11" fmla="*/ 149951 h 1172301"/>
                    <a:gd name="connsiteX12" fmla="*/ 1600678 w 3429718"/>
                    <a:gd name="connsiteY12" fmla="*/ 169001 h 1172301"/>
                    <a:gd name="connsiteX13" fmla="*/ 1578453 w 3429718"/>
                    <a:gd name="connsiteY13" fmla="*/ 191226 h 1172301"/>
                    <a:gd name="connsiteX14" fmla="*/ 1191103 w 3429718"/>
                    <a:gd name="connsiteY14" fmla="*/ 175351 h 1172301"/>
                    <a:gd name="connsiteX15" fmla="*/ 1149828 w 3429718"/>
                    <a:gd name="connsiteY15" fmla="*/ 143601 h 1172301"/>
                    <a:gd name="connsiteX16" fmla="*/ 54453 w 3429718"/>
                    <a:gd name="connsiteY16" fmla="*/ 3901 h 1172301"/>
                    <a:gd name="connsiteX17" fmla="*/ 478 w 3429718"/>
                    <a:gd name="connsiteY17" fmla="*/ 203926 h 1172301"/>
                    <a:gd name="connsiteX18" fmla="*/ 67153 w 3429718"/>
                    <a:gd name="connsiteY18" fmla="*/ 232501 h 1172301"/>
                    <a:gd name="connsiteX19" fmla="*/ 270353 w 3429718"/>
                    <a:gd name="connsiteY19" fmla="*/ 854801 h 1172301"/>
                    <a:gd name="connsiteX20" fmla="*/ 921228 w 3429718"/>
                    <a:gd name="connsiteY20" fmla="*/ 889726 h 1172301"/>
                    <a:gd name="connsiteX21" fmla="*/ 1257778 w 3429718"/>
                    <a:gd name="connsiteY21" fmla="*/ 381726 h 1172301"/>
                    <a:gd name="connsiteX22" fmla="*/ 1454628 w 3429718"/>
                    <a:gd name="connsiteY22" fmla="*/ 378551 h 1172301"/>
                    <a:gd name="connsiteX0" fmla="*/ 1454628 w 3429718"/>
                    <a:gd name="connsiteY0" fmla="*/ 378551 h 1172301"/>
                    <a:gd name="connsiteX1" fmla="*/ 1568928 w 3429718"/>
                    <a:gd name="connsiteY1" fmla="*/ 908776 h 1172301"/>
                    <a:gd name="connsiteX2" fmla="*/ 2092803 w 3429718"/>
                    <a:gd name="connsiteY2" fmla="*/ 1172301 h 1172301"/>
                    <a:gd name="connsiteX3" fmla="*/ 2635728 w 3429718"/>
                    <a:gd name="connsiteY3" fmla="*/ 911951 h 1172301"/>
                    <a:gd name="connsiteX4" fmla="*/ 2797653 w 3429718"/>
                    <a:gd name="connsiteY4" fmla="*/ 642076 h 1172301"/>
                    <a:gd name="connsiteX5" fmla="*/ 2908778 w 3429718"/>
                    <a:gd name="connsiteY5" fmla="*/ 619851 h 1172301"/>
                    <a:gd name="connsiteX6" fmla="*/ 3216753 w 3429718"/>
                    <a:gd name="connsiteY6" fmla="*/ 683351 h 1172301"/>
                    <a:gd name="connsiteX7" fmla="*/ 3331053 w 3429718"/>
                    <a:gd name="connsiteY7" fmla="*/ 743676 h 1172301"/>
                    <a:gd name="connsiteX8" fmla="*/ 3429478 w 3429718"/>
                    <a:gd name="connsiteY8" fmla="*/ 621438 h 1172301"/>
                    <a:gd name="connsiteX9" fmla="*/ 3324703 w 3429718"/>
                    <a:gd name="connsiteY9" fmla="*/ 480151 h 1172301"/>
                    <a:gd name="connsiteX10" fmla="*/ 2848453 w 3429718"/>
                    <a:gd name="connsiteY10" fmla="*/ 353151 h 1172301"/>
                    <a:gd name="connsiteX11" fmla="*/ 2207103 w 3429718"/>
                    <a:gd name="connsiteY11" fmla="*/ 149951 h 1172301"/>
                    <a:gd name="connsiteX12" fmla="*/ 1600678 w 3429718"/>
                    <a:gd name="connsiteY12" fmla="*/ 169001 h 1172301"/>
                    <a:gd name="connsiteX13" fmla="*/ 1578453 w 3429718"/>
                    <a:gd name="connsiteY13" fmla="*/ 191226 h 1172301"/>
                    <a:gd name="connsiteX14" fmla="*/ 1191103 w 3429718"/>
                    <a:gd name="connsiteY14" fmla="*/ 175351 h 1172301"/>
                    <a:gd name="connsiteX15" fmla="*/ 1149828 w 3429718"/>
                    <a:gd name="connsiteY15" fmla="*/ 143601 h 1172301"/>
                    <a:gd name="connsiteX16" fmla="*/ 54453 w 3429718"/>
                    <a:gd name="connsiteY16" fmla="*/ 3901 h 1172301"/>
                    <a:gd name="connsiteX17" fmla="*/ 478 w 3429718"/>
                    <a:gd name="connsiteY17" fmla="*/ 203926 h 1172301"/>
                    <a:gd name="connsiteX18" fmla="*/ 67153 w 3429718"/>
                    <a:gd name="connsiteY18" fmla="*/ 232501 h 1172301"/>
                    <a:gd name="connsiteX19" fmla="*/ 270353 w 3429718"/>
                    <a:gd name="connsiteY19" fmla="*/ 854801 h 1172301"/>
                    <a:gd name="connsiteX20" fmla="*/ 921228 w 3429718"/>
                    <a:gd name="connsiteY20" fmla="*/ 889726 h 1172301"/>
                    <a:gd name="connsiteX21" fmla="*/ 1257778 w 3429718"/>
                    <a:gd name="connsiteY21" fmla="*/ 381726 h 1172301"/>
                    <a:gd name="connsiteX22" fmla="*/ 1454628 w 3429718"/>
                    <a:gd name="connsiteY22" fmla="*/ 378551 h 1172301"/>
                    <a:gd name="connsiteX0" fmla="*/ 1466623 w 3441713"/>
                    <a:gd name="connsiteY0" fmla="*/ 378551 h 1172301"/>
                    <a:gd name="connsiteX1" fmla="*/ 1580923 w 3441713"/>
                    <a:gd name="connsiteY1" fmla="*/ 908776 h 1172301"/>
                    <a:gd name="connsiteX2" fmla="*/ 2104798 w 3441713"/>
                    <a:gd name="connsiteY2" fmla="*/ 1172301 h 1172301"/>
                    <a:gd name="connsiteX3" fmla="*/ 2647723 w 3441713"/>
                    <a:gd name="connsiteY3" fmla="*/ 911951 h 1172301"/>
                    <a:gd name="connsiteX4" fmla="*/ 2809648 w 3441713"/>
                    <a:gd name="connsiteY4" fmla="*/ 642076 h 1172301"/>
                    <a:gd name="connsiteX5" fmla="*/ 2920773 w 3441713"/>
                    <a:gd name="connsiteY5" fmla="*/ 619851 h 1172301"/>
                    <a:gd name="connsiteX6" fmla="*/ 3228748 w 3441713"/>
                    <a:gd name="connsiteY6" fmla="*/ 683351 h 1172301"/>
                    <a:gd name="connsiteX7" fmla="*/ 3343048 w 3441713"/>
                    <a:gd name="connsiteY7" fmla="*/ 743676 h 1172301"/>
                    <a:gd name="connsiteX8" fmla="*/ 3441473 w 3441713"/>
                    <a:gd name="connsiteY8" fmla="*/ 621438 h 1172301"/>
                    <a:gd name="connsiteX9" fmla="*/ 3336698 w 3441713"/>
                    <a:gd name="connsiteY9" fmla="*/ 480151 h 1172301"/>
                    <a:gd name="connsiteX10" fmla="*/ 2860448 w 3441713"/>
                    <a:gd name="connsiteY10" fmla="*/ 353151 h 1172301"/>
                    <a:gd name="connsiteX11" fmla="*/ 2219098 w 3441713"/>
                    <a:gd name="connsiteY11" fmla="*/ 149951 h 1172301"/>
                    <a:gd name="connsiteX12" fmla="*/ 1612673 w 3441713"/>
                    <a:gd name="connsiteY12" fmla="*/ 169001 h 1172301"/>
                    <a:gd name="connsiteX13" fmla="*/ 1590448 w 3441713"/>
                    <a:gd name="connsiteY13" fmla="*/ 191226 h 1172301"/>
                    <a:gd name="connsiteX14" fmla="*/ 1203098 w 3441713"/>
                    <a:gd name="connsiteY14" fmla="*/ 175351 h 1172301"/>
                    <a:gd name="connsiteX15" fmla="*/ 1161823 w 3441713"/>
                    <a:gd name="connsiteY15" fmla="*/ 143601 h 1172301"/>
                    <a:gd name="connsiteX16" fmla="*/ 66448 w 3441713"/>
                    <a:gd name="connsiteY16" fmla="*/ 3901 h 1172301"/>
                    <a:gd name="connsiteX17" fmla="*/ 12473 w 3441713"/>
                    <a:gd name="connsiteY17" fmla="*/ 203926 h 1172301"/>
                    <a:gd name="connsiteX18" fmla="*/ 79148 w 3441713"/>
                    <a:gd name="connsiteY18" fmla="*/ 232501 h 1172301"/>
                    <a:gd name="connsiteX19" fmla="*/ 282348 w 3441713"/>
                    <a:gd name="connsiteY19" fmla="*/ 854801 h 1172301"/>
                    <a:gd name="connsiteX20" fmla="*/ 933223 w 3441713"/>
                    <a:gd name="connsiteY20" fmla="*/ 889726 h 1172301"/>
                    <a:gd name="connsiteX21" fmla="*/ 1269773 w 3441713"/>
                    <a:gd name="connsiteY21" fmla="*/ 381726 h 1172301"/>
                    <a:gd name="connsiteX22" fmla="*/ 1466623 w 3441713"/>
                    <a:gd name="connsiteY22" fmla="*/ 378551 h 1172301"/>
                    <a:gd name="connsiteX0" fmla="*/ 1466623 w 3441713"/>
                    <a:gd name="connsiteY0" fmla="*/ 389499 h 1183249"/>
                    <a:gd name="connsiteX1" fmla="*/ 1580923 w 3441713"/>
                    <a:gd name="connsiteY1" fmla="*/ 919724 h 1183249"/>
                    <a:gd name="connsiteX2" fmla="*/ 2104798 w 3441713"/>
                    <a:gd name="connsiteY2" fmla="*/ 1183249 h 1183249"/>
                    <a:gd name="connsiteX3" fmla="*/ 2647723 w 3441713"/>
                    <a:gd name="connsiteY3" fmla="*/ 922899 h 1183249"/>
                    <a:gd name="connsiteX4" fmla="*/ 2809648 w 3441713"/>
                    <a:gd name="connsiteY4" fmla="*/ 653024 h 1183249"/>
                    <a:gd name="connsiteX5" fmla="*/ 2920773 w 3441713"/>
                    <a:gd name="connsiteY5" fmla="*/ 630799 h 1183249"/>
                    <a:gd name="connsiteX6" fmla="*/ 3228748 w 3441713"/>
                    <a:gd name="connsiteY6" fmla="*/ 694299 h 1183249"/>
                    <a:gd name="connsiteX7" fmla="*/ 3343048 w 3441713"/>
                    <a:gd name="connsiteY7" fmla="*/ 754624 h 1183249"/>
                    <a:gd name="connsiteX8" fmla="*/ 3441473 w 3441713"/>
                    <a:gd name="connsiteY8" fmla="*/ 632386 h 1183249"/>
                    <a:gd name="connsiteX9" fmla="*/ 3336698 w 3441713"/>
                    <a:gd name="connsiteY9" fmla="*/ 491099 h 1183249"/>
                    <a:gd name="connsiteX10" fmla="*/ 2860448 w 3441713"/>
                    <a:gd name="connsiteY10" fmla="*/ 364099 h 1183249"/>
                    <a:gd name="connsiteX11" fmla="*/ 2219098 w 3441713"/>
                    <a:gd name="connsiteY11" fmla="*/ 160899 h 1183249"/>
                    <a:gd name="connsiteX12" fmla="*/ 1612673 w 3441713"/>
                    <a:gd name="connsiteY12" fmla="*/ 179949 h 1183249"/>
                    <a:gd name="connsiteX13" fmla="*/ 1590448 w 3441713"/>
                    <a:gd name="connsiteY13" fmla="*/ 202174 h 1183249"/>
                    <a:gd name="connsiteX14" fmla="*/ 1203098 w 3441713"/>
                    <a:gd name="connsiteY14" fmla="*/ 186299 h 1183249"/>
                    <a:gd name="connsiteX15" fmla="*/ 1161823 w 3441713"/>
                    <a:gd name="connsiteY15" fmla="*/ 154549 h 1183249"/>
                    <a:gd name="connsiteX16" fmla="*/ 66448 w 3441713"/>
                    <a:gd name="connsiteY16" fmla="*/ 14849 h 1183249"/>
                    <a:gd name="connsiteX17" fmla="*/ 12473 w 3441713"/>
                    <a:gd name="connsiteY17" fmla="*/ 214874 h 1183249"/>
                    <a:gd name="connsiteX18" fmla="*/ 79148 w 3441713"/>
                    <a:gd name="connsiteY18" fmla="*/ 243449 h 1183249"/>
                    <a:gd name="connsiteX19" fmla="*/ 282348 w 3441713"/>
                    <a:gd name="connsiteY19" fmla="*/ 865749 h 1183249"/>
                    <a:gd name="connsiteX20" fmla="*/ 933223 w 3441713"/>
                    <a:gd name="connsiteY20" fmla="*/ 900674 h 1183249"/>
                    <a:gd name="connsiteX21" fmla="*/ 1269773 w 3441713"/>
                    <a:gd name="connsiteY21" fmla="*/ 392674 h 1183249"/>
                    <a:gd name="connsiteX22" fmla="*/ 1466623 w 3441713"/>
                    <a:gd name="connsiteY22" fmla="*/ 389499 h 118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441713" h="1183249">
                      <a:moveTo>
                        <a:pt x="1466623" y="389499"/>
                      </a:moveTo>
                      <a:cubicBezTo>
                        <a:pt x="1444398" y="572591"/>
                        <a:pt x="1434873" y="739807"/>
                        <a:pt x="1580923" y="919724"/>
                      </a:cubicBezTo>
                      <a:cubicBezTo>
                        <a:pt x="1733323" y="1071066"/>
                        <a:pt x="1860323" y="1171607"/>
                        <a:pt x="2104798" y="1183249"/>
                      </a:cubicBezTo>
                      <a:cubicBezTo>
                        <a:pt x="2346098" y="1137741"/>
                        <a:pt x="2454048" y="1139857"/>
                        <a:pt x="2647723" y="922899"/>
                      </a:cubicBezTo>
                      <a:cubicBezTo>
                        <a:pt x="2734506" y="828707"/>
                        <a:pt x="2808590" y="763091"/>
                        <a:pt x="2809648" y="653024"/>
                      </a:cubicBezTo>
                      <a:cubicBezTo>
                        <a:pt x="2823406" y="618099"/>
                        <a:pt x="2929240" y="716524"/>
                        <a:pt x="2920773" y="630799"/>
                      </a:cubicBezTo>
                      <a:cubicBezTo>
                        <a:pt x="2912306" y="545074"/>
                        <a:pt x="3122915" y="672074"/>
                        <a:pt x="3228748" y="694299"/>
                      </a:cubicBezTo>
                      <a:cubicBezTo>
                        <a:pt x="3265790" y="694299"/>
                        <a:pt x="3307594" y="764943"/>
                        <a:pt x="3343048" y="754624"/>
                      </a:cubicBezTo>
                      <a:cubicBezTo>
                        <a:pt x="3378502" y="744305"/>
                        <a:pt x="3439356" y="723403"/>
                        <a:pt x="3441473" y="632386"/>
                      </a:cubicBezTo>
                      <a:cubicBezTo>
                        <a:pt x="3443590" y="541369"/>
                        <a:pt x="3433535" y="535813"/>
                        <a:pt x="3336698" y="491099"/>
                      </a:cubicBezTo>
                      <a:cubicBezTo>
                        <a:pt x="3239861" y="446385"/>
                        <a:pt x="3022373" y="415957"/>
                        <a:pt x="2860448" y="364099"/>
                      </a:cubicBezTo>
                      <a:cubicBezTo>
                        <a:pt x="2656190" y="255091"/>
                        <a:pt x="2540831" y="212757"/>
                        <a:pt x="2219098" y="160899"/>
                      </a:cubicBezTo>
                      <a:cubicBezTo>
                        <a:pt x="2020131" y="141849"/>
                        <a:pt x="1821165" y="148199"/>
                        <a:pt x="1612673" y="179949"/>
                      </a:cubicBezTo>
                      <a:lnTo>
                        <a:pt x="1590448" y="202174"/>
                      </a:lnTo>
                      <a:cubicBezTo>
                        <a:pt x="1461331" y="171482"/>
                        <a:pt x="1335390" y="147141"/>
                        <a:pt x="1203098" y="186299"/>
                      </a:cubicBezTo>
                      <a:lnTo>
                        <a:pt x="1161823" y="154549"/>
                      </a:lnTo>
                      <a:cubicBezTo>
                        <a:pt x="972381" y="125974"/>
                        <a:pt x="100315" y="-51826"/>
                        <a:pt x="66448" y="14849"/>
                      </a:cubicBezTo>
                      <a:cubicBezTo>
                        <a:pt x="32581" y="81524"/>
                        <a:pt x="-25627" y="218049"/>
                        <a:pt x="12473" y="214874"/>
                      </a:cubicBezTo>
                      <a:cubicBezTo>
                        <a:pt x="50573" y="211699"/>
                        <a:pt x="47398" y="224399"/>
                        <a:pt x="79148" y="243449"/>
                      </a:cubicBezTo>
                      <a:cubicBezTo>
                        <a:pt x="67506" y="463582"/>
                        <a:pt x="81265" y="674191"/>
                        <a:pt x="282348" y="865749"/>
                      </a:cubicBezTo>
                      <a:cubicBezTo>
                        <a:pt x="448506" y="944066"/>
                        <a:pt x="640065" y="1060482"/>
                        <a:pt x="933223" y="900674"/>
                      </a:cubicBezTo>
                      <a:cubicBezTo>
                        <a:pt x="1089856" y="769441"/>
                        <a:pt x="1214740" y="685832"/>
                        <a:pt x="1269773" y="392674"/>
                      </a:cubicBezTo>
                      <a:cubicBezTo>
                        <a:pt x="1335390" y="391616"/>
                        <a:pt x="1391481" y="403257"/>
                        <a:pt x="1466623" y="389499"/>
                      </a:cubicBezTo>
                      <a:close/>
                    </a:path>
                  </a:pathLst>
                </a:custGeom>
                <a:solidFill>
                  <a:srgbClr val="0300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9">
                  <a:extLst>
                    <a:ext uri="{FF2B5EF4-FFF2-40B4-BE49-F238E27FC236}">
                      <a16:creationId xmlns:a16="http://schemas.microsoft.com/office/drawing/2014/main" id="{5B9080C3-CA8D-462D-B8F4-303C546B759B}"/>
                    </a:ext>
                  </a:extLst>
                </p:cNvPr>
                <p:cNvSpPr/>
                <p:nvPr/>
              </p:nvSpPr>
              <p:spPr>
                <a:xfrm>
                  <a:off x="4197404" y="1803148"/>
                  <a:ext cx="1279418" cy="868075"/>
                </a:xfrm>
                <a:custGeom>
                  <a:avLst/>
                  <a:gdLst>
                    <a:gd name="connsiteX0" fmla="*/ 0 w 1231107"/>
                    <a:gd name="connsiteY0" fmla="*/ 416720 h 833439"/>
                    <a:gd name="connsiteX1" fmla="*/ 615554 w 1231107"/>
                    <a:gd name="connsiteY1" fmla="*/ 0 h 833439"/>
                    <a:gd name="connsiteX2" fmla="*/ 1231108 w 1231107"/>
                    <a:gd name="connsiteY2" fmla="*/ 416720 h 833439"/>
                    <a:gd name="connsiteX3" fmla="*/ 615554 w 1231107"/>
                    <a:gd name="connsiteY3" fmla="*/ 833440 h 833439"/>
                    <a:gd name="connsiteX4" fmla="*/ 0 w 1231107"/>
                    <a:gd name="connsiteY4" fmla="*/ 416720 h 833439"/>
                    <a:gd name="connsiteX0" fmla="*/ 0 w 1343892"/>
                    <a:gd name="connsiteY0" fmla="*/ 420719 h 837439"/>
                    <a:gd name="connsiteX1" fmla="*/ 615554 w 1343892"/>
                    <a:gd name="connsiteY1" fmla="*/ 3999 h 837439"/>
                    <a:gd name="connsiteX2" fmla="*/ 1300163 w 1343892"/>
                    <a:gd name="connsiteY2" fmla="*/ 221927 h 837439"/>
                    <a:gd name="connsiteX3" fmla="*/ 1231108 w 1343892"/>
                    <a:gd name="connsiteY3" fmla="*/ 420719 h 837439"/>
                    <a:gd name="connsiteX4" fmla="*/ 615554 w 1343892"/>
                    <a:gd name="connsiteY4" fmla="*/ 837439 h 837439"/>
                    <a:gd name="connsiteX5" fmla="*/ 0 w 1343892"/>
                    <a:gd name="connsiteY5" fmla="*/ 420719 h 837439"/>
                    <a:gd name="connsiteX0" fmla="*/ 0 w 1335920"/>
                    <a:gd name="connsiteY0" fmla="*/ 420719 h 838211"/>
                    <a:gd name="connsiteX1" fmla="*/ 615554 w 1335920"/>
                    <a:gd name="connsiteY1" fmla="*/ 3999 h 838211"/>
                    <a:gd name="connsiteX2" fmla="*/ 1300163 w 1335920"/>
                    <a:gd name="connsiteY2" fmla="*/ 221927 h 838211"/>
                    <a:gd name="connsiteX3" fmla="*/ 1188246 w 1335920"/>
                    <a:gd name="connsiteY3" fmla="*/ 513588 h 838211"/>
                    <a:gd name="connsiteX4" fmla="*/ 615554 w 1335920"/>
                    <a:gd name="connsiteY4" fmla="*/ 837439 h 838211"/>
                    <a:gd name="connsiteX5" fmla="*/ 0 w 1335920"/>
                    <a:gd name="connsiteY5" fmla="*/ 420719 h 838211"/>
                    <a:gd name="connsiteX0" fmla="*/ 1 w 1335921"/>
                    <a:gd name="connsiteY0" fmla="*/ 420719 h 897585"/>
                    <a:gd name="connsiteX1" fmla="*/ 615555 w 1335921"/>
                    <a:gd name="connsiteY1" fmla="*/ 3999 h 897585"/>
                    <a:gd name="connsiteX2" fmla="*/ 1300164 w 1335921"/>
                    <a:gd name="connsiteY2" fmla="*/ 221927 h 897585"/>
                    <a:gd name="connsiteX3" fmla="*/ 1188247 w 1335921"/>
                    <a:gd name="connsiteY3" fmla="*/ 513588 h 897585"/>
                    <a:gd name="connsiteX4" fmla="*/ 610793 w 1335921"/>
                    <a:gd name="connsiteY4" fmla="*/ 896970 h 897585"/>
                    <a:gd name="connsiteX5" fmla="*/ 1 w 1335921"/>
                    <a:gd name="connsiteY5" fmla="*/ 420719 h 897585"/>
                    <a:gd name="connsiteX0" fmla="*/ 1 w 1334200"/>
                    <a:gd name="connsiteY0" fmla="*/ 420719 h 913023"/>
                    <a:gd name="connsiteX1" fmla="*/ 615555 w 1334200"/>
                    <a:gd name="connsiteY1" fmla="*/ 3999 h 913023"/>
                    <a:gd name="connsiteX2" fmla="*/ 1300164 w 1334200"/>
                    <a:gd name="connsiteY2" fmla="*/ 221927 h 913023"/>
                    <a:gd name="connsiteX3" fmla="*/ 1188247 w 1334200"/>
                    <a:gd name="connsiteY3" fmla="*/ 513588 h 913023"/>
                    <a:gd name="connsiteX4" fmla="*/ 966789 w 1334200"/>
                    <a:gd name="connsiteY4" fmla="*/ 774377 h 913023"/>
                    <a:gd name="connsiteX5" fmla="*/ 610793 w 1334200"/>
                    <a:gd name="connsiteY5" fmla="*/ 896970 h 913023"/>
                    <a:gd name="connsiteX6" fmla="*/ 1 w 1334200"/>
                    <a:gd name="connsiteY6" fmla="*/ 420719 h 913023"/>
                    <a:gd name="connsiteX0" fmla="*/ 22150 w 1356349"/>
                    <a:gd name="connsiteY0" fmla="*/ 419734 h 912038"/>
                    <a:gd name="connsiteX1" fmla="*/ 181694 w 1356349"/>
                    <a:gd name="connsiteY1" fmla="*/ 116167 h 912038"/>
                    <a:gd name="connsiteX2" fmla="*/ 637704 w 1356349"/>
                    <a:gd name="connsiteY2" fmla="*/ 3014 h 912038"/>
                    <a:gd name="connsiteX3" fmla="*/ 1322313 w 1356349"/>
                    <a:gd name="connsiteY3" fmla="*/ 220942 h 912038"/>
                    <a:gd name="connsiteX4" fmla="*/ 1210396 w 1356349"/>
                    <a:gd name="connsiteY4" fmla="*/ 512603 h 912038"/>
                    <a:gd name="connsiteX5" fmla="*/ 988938 w 1356349"/>
                    <a:gd name="connsiteY5" fmla="*/ 773392 h 912038"/>
                    <a:gd name="connsiteX6" fmla="*/ 632942 w 1356349"/>
                    <a:gd name="connsiteY6" fmla="*/ 895985 h 912038"/>
                    <a:gd name="connsiteX7" fmla="*/ 22150 w 1356349"/>
                    <a:gd name="connsiteY7" fmla="*/ 419734 h 912038"/>
                    <a:gd name="connsiteX0" fmla="*/ 16999 w 1351198"/>
                    <a:gd name="connsiteY0" fmla="*/ 419734 h 912038"/>
                    <a:gd name="connsiteX1" fmla="*/ 176543 w 1351198"/>
                    <a:gd name="connsiteY1" fmla="*/ 116167 h 912038"/>
                    <a:gd name="connsiteX2" fmla="*/ 632553 w 1351198"/>
                    <a:gd name="connsiteY2" fmla="*/ 3014 h 912038"/>
                    <a:gd name="connsiteX3" fmla="*/ 1317162 w 1351198"/>
                    <a:gd name="connsiteY3" fmla="*/ 220942 h 912038"/>
                    <a:gd name="connsiteX4" fmla="*/ 1205245 w 1351198"/>
                    <a:gd name="connsiteY4" fmla="*/ 512603 h 912038"/>
                    <a:gd name="connsiteX5" fmla="*/ 983787 w 1351198"/>
                    <a:gd name="connsiteY5" fmla="*/ 773392 h 912038"/>
                    <a:gd name="connsiteX6" fmla="*/ 627791 w 1351198"/>
                    <a:gd name="connsiteY6" fmla="*/ 895985 h 912038"/>
                    <a:gd name="connsiteX7" fmla="*/ 16999 w 1351198"/>
                    <a:gd name="connsiteY7" fmla="*/ 419734 h 912038"/>
                    <a:gd name="connsiteX0" fmla="*/ 2476 w 1336675"/>
                    <a:gd name="connsiteY0" fmla="*/ 419734 h 912038"/>
                    <a:gd name="connsiteX1" fmla="*/ 162020 w 1336675"/>
                    <a:gd name="connsiteY1" fmla="*/ 116167 h 912038"/>
                    <a:gd name="connsiteX2" fmla="*/ 618030 w 1336675"/>
                    <a:gd name="connsiteY2" fmla="*/ 3014 h 912038"/>
                    <a:gd name="connsiteX3" fmla="*/ 1302639 w 1336675"/>
                    <a:gd name="connsiteY3" fmla="*/ 220942 h 912038"/>
                    <a:gd name="connsiteX4" fmla="*/ 1190722 w 1336675"/>
                    <a:gd name="connsiteY4" fmla="*/ 512603 h 912038"/>
                    <a:gd name="connsiteX5" fmla="*/ 969264 w 1336675"/>
                    <a:gd name="connsiteY5" fmla="*/ 773392 h 912038"/>
                    <a:gd name="connsiteX6" fmla="*/ 613268 w 1336675"/>
                    <a:gd name="connsiteY6" fmla="*/ 895985 h 912038"/>
                    <a:gd name="connsiteX7" fmla="*/ 2476 w 1336675"/>
                    <a:gd name="connsiteY7" fmla="*/ 419734 h 912038"/>
                    <a:gd name="connsiteX0" fmla="*/ 2476 w 1336675"/>
                    <a:gd name="connsiteY0" fmla="*/ 419734 h 912038"/>
                    <a:gd name="connsiteX1" fmla="*/ 162020 w 1336675"/>
                    <a:gd name="connsiteY1" fmla="*/ 116167 h 912038"/>
                    <a:gd name="connsiteX2" fmla="*/ 618030 w 1336675"/>
                    <a:gd name="connsiteY2" fmla="*/ 3014 h 912038"/>
                    <a:gd name="connsiteX3" fmla="*/ 1302639 w 1336675"/>
                    <a:gd name="connsiteY3" fmla="*/ 220942 h 912038"/>
                    <a:gd name="connsiteX4" fmla="*/ 1190722 w 1336675"/>
                    <a:gd name="connsiteY4" fmla="*/ 512603 h 912038"/>
                    <a:gd name="connsiteX5" fmla="*/ 969264 w 1336675"/>
                    <a:gd name="connsiteY5" fmla="*/ 773392 h 912038"/>
                    <a:gd name="connsiteX6" fmla="*/ 613268 w 1336675"/>
                    <a:gd name="connsiteY6" fmla="*/ 895985 h 912038"/>
                    <a:gd name="connsiteX7" fmla="*/ 2476 w 1336675"/>
                    <a:gd name="connsiteY7" fmla="*/ 419734 h 912038"/>
                    <a:gd name="connsiteX0" fmla="*/ 2476 w 1336675"/>
                    <a:gd name="connsiteY0" fmla="*/ 419183 h 911487"/>
                    <a:gd name="connsiteX1" fmla="*/ 92963 w 1336675"/>
                    <a:gd name="connsiteY1" fmla="*/ 122759 h 911487"/>
                    <a:gd name="connsiteX2" fmla="*/ 618030 w 1336675"/>
                    <a:gd name="connsiteY2" fmla="*/ 2463 h 911487"/>
                    <a:gd name="connsiteX3" fmla="*/ 1302639 w 1336675"/>
                    <a:gd name="connsiteY3" fmla="*/ 220391 h 911487"/>
                    <a:gd name="connsiteX4" fmla="*/ 1190722 w 1336675"/>
                    <a:gd name="connsiteY4" fmla="*/ 512052 h 911487"/>
                    <a:gd name="connsiteX5" fmla="*/ 969264 w 1336675"/>
                    <a:gd name="connsiteY5" fmla="*/ 772841 h 911487"/>
                    <a:gd name="connsiteX6" fmla="*/ 613268 w 1336675"/>
                    <a:gd name="connsiteY6" fmla="*/ 895434 h 911487"/>
                    <a:gd name="connsiteX7" fmla="*/ 2476 w 1336675"/>
                    <a:gd name="connsiteY7" fmla="*/ 419183 h 911487"/>
                    <a:gd name="connsiteX0" fmla="*/ 2584 w 1310589"/>
                    <a:gd name="connsiteY0" fmla="*/ 412039 h 911934"/>
                    <a:gd name="connsiteX1" fmla="*/ 66877 w 1310589"/>
                    <a:gd name="connsiteY1" fmla="*/ 122759 h 911934"/>
                    <a:gd name="connsiteX2" fmla="*/ 591944 w 1310589"/>
                    <a:gd name="connsiteY2" fmla="*/ 2463 h 911934"/>
                    <a:gd name="connsiteX3" fmla="*/ 1276553 w 1310589"/>
                    <a:gd name="connsiteY3" fmla="*/ 220391 h 911934"/>
                    <a:gd name="connsiteX4" fmla="*/ 1164636 w 1310589"/>
                    <a:gd name="connsiteY4" fmla="*/ 512052 h 911934"/>
                    <a:gd name="connsiteX5" fmla="*/ 943178 w 1310589"/>
                    <a:gd name="connsiteY5" fmla="*/ 772841 h 911934"/>
                    <a:gd name="connsiteX6" fmla="*/ 587182 w 1310589"/>
                    <a:gd name="connsiteY6" fmla="*/ 895434 h 911934"/>
                    <a:gd name="connsiteX7" fmla="*/ 2584 w 1310589"/>
                    <a:gd name="connsiteY7" fmla="*/ 412039 h 911934"/>
                    <a:gd name="connsiteX0" fmla="*/ 2584 w 1310589"/>
                    <a:gd name="connsiteY0" fmla="*/ 412039 h 911934"/>
                    <a:gd name="connsiteX1" fmla="*/ 66877 w 1310589"/>
                    <a:gd name="connsiteY1" fmla="*/ 122759 h 911934"/>
                    <a:gd name="connsiteX2" fmla="*/ 591944 w 1310589"/>
                    <a:gd name="connsiteY2" fmla="*/ 2463 h 911934"/>
                    <a:gd name="connsiteX3" fmla="*/ 1276553 w 1310589"/>
                    <a:gd name="connsiteY3" fmla="*/ 220391 h 911934"/>
                    <a:gd name="connsiteX4" fmla="*/ 1164636 w 1310589"/>
                    <a:gd name="connsiteY4" fmla="*/ 512052 h 911934"/>
                    <a:gd name="connsiteX5" fmla="*/ 943178 w 1310589"/>
                    <a:gd name="connsiteY5" fmla="*/ 772841 h 911934"/>
                    <a:gd name="connsiteX6" fmla="*/ 587182 w 1310589"/>
                    <a:gd name="connsiteY6" fmla="*/ 895434 h 911934"/>
                    <a:gd name="connsiteX7" fmla="*/ 2584 w 1310589"/>
                    <a:gd name="connsiteY7" fmla="*/ 412039 h 911934"/>
                    <a:gd name="connsiteX0" fmla="*/ 0 w 1308005"/>
                    <a:gd name="connsiteY0" fmla="*/ 412039 h 911934"/>
                    <a:gd name="connsiteX1" fmla="*/ 64293 w 1308005"/>
                    <a:gd name="connsiteY1" fmla="*/ 122759 h 911934"/>
                    <a:gd name="connsiteX2" fmla="*/ 589360 w 1308005"/>
                    <a:gd name="connsiteY2" fmla="*/ 2463 h 911934"/>
                    <a:gd name="connsiteX3" fmla="*/ 1273969 w 1308005"/>
                    <a:gd name="connsiteY3" fmla="*/ 220391 h 911934"/>
                    <a:gd name="connsiteX4" fmla="*/ 1162052 w 1308005"/>
                    <a:gd name="connsiteY4" fmla="*/ 512052 h 911934"/>
                    <a:gd name="connsiteX5" fmla="*/ 940594 w 1308005"/>
                    <a:gd name="connsiteY5" fmla="*/ 772841 h 911934"/>
                    <a:gd name="connsiteX6" fmla="*/ 584598 w 1308005"/>
                    <a:gd name="connsiteY6" fmla="*/ 895434 h 911934"/>
                    <a:gd name="connsiteX7" fmla="*/ 0 w 1308005"/>
                    <a:gd name="connsiteY7" fmla="*/ 412039 h 911934"/>
                    <a:gd name="connsiteX0" fmla="*/ 15349 w 1256679"/>
                    <a:gd name="connsiteY0" fmla="*/ 412039 h 911934"/>
                    <a:gd name="connsiteX1" fmla="*/ 12967 w 1256679"/>
                    <a:gd name="connsiteY1" fmla="*/ 122759 h 911934"/>
                    <a:gd name="connsiteX2" fmla="*/ 538034 w 1256679"/>
                    <a:gd name="connsiteY2" fmla="*/ 2463 h 911934"/>
                    <a:gd name="connsiteX3" fmla="*/ 1222643 w 1256679"/>
                    <a:gd name="connsiteY3" fmla="*/ 220391 h 911934"/>
                    <a:gd name="connsiteX4" fmla="*/ 1110726 w 1256679"/>
                    <a:gd name="connsiteY4" fmla="*/ 512052 h 911934"/>
                    <a:gd name="connsiteX5" fmla="*/ 889268 w 1256679"/>
                    <a:gd name="connsiteY5" fmla="*/ 772841 h 911934"/>
                    <a:gd name="connsiteX6" fmla="*/ 533272 w 1256679"/>
                    <a:gd name="connsiteY6" fmla="*/ 895434 h 911934"/>
                    <a:gd name="connsiteX7" fmla="*/ 15349 w 1256679"/>
                    <a:gd name="connsiteY7" fmla="*/ 412039 h 911934"/>
                    <a:gd name="connsiteX0" fmla="*/ 0 w 1312768"/>
                    <a:gd name="connsiteY0" fmla="*/ 447758 h 909719"/>
                    <a:gd name="connsiteX1" fmla="*/ 69056 w 1312768"/>
                    <a:gd name="connsiteY1" fmla="*/ 122759 h 909719"/>
                    <a:gd name="connsiteX2" fmla="*/ 594123 w 1312768"/>
                    <a:gd name="connsiteY2" fmla="*/ 2463 h 909719"/>
                    <a:gd name="connsiteX3" fmla="*/ 1278732 w 1312768"/>
                    <a:gd name="connsiteY3" fmla="*/ 220391 h 909719"/>
                    <a:gd name="connsiteX4" fmla="*/ 1166815 w 1312768"/>
                    <a:gd name="connsiteY4" fmla="*/ 512052 h 909719"/>
                    <a:gd name="connsiteX5" fmla="*/ 945357 w 1312768"/>
                    <a:gd name="connsiteY5" fmla="*/ 772841 h 909719"/>
                    <a:gd name="connsiteX6" fmla="*/ 589361 w 1312768"/>
                    <a:gd name="connsiteY6" fmla="*/ 895434 h 909719"/>
                    <a:gd name="connsiteX7" fmla="*/ 0 w 1312768"/>
                    <a:gd name="connsiteY7" fmla="*/ 447758 h 909719"/>
                    <a:gd name="connsiteX0" fmla="*/ 0 w 1312768"/>
                    <a:gd name="connsiteY0" fmla="*/ 447758 h 909719"/>
                    <a:gd name="connsiteX1" fmla="*/ 69056 w 1312768"/>
                    <a:gd name="connsiteY1" fmla="*/ 122759 h 909719"/>
                    <a:gd name="connsiteX2" fmla="*/ 594123 w 1312768"/>
                    <a:gd name="connsiteY2" fmla="*/ 2463 h 909719"/>
                    <a:gd name="connsiteX3" fmla="*/ 1278732 w 1312768"/>
                    <a:gd name="connsiteY3" fmla="*/ 220391 h 909719"/>
                    <a:gd name="connsiteX4" fmla="*/ 1166815 w 1312768"/>
                    <a:gd name="connsiteY4" fmla="*/ 512052 h 909719"/>
                    <a:gd name="connsiteX5" fmla="*/ 945357 w 1312768"/>
                    <a:gd name="connsiteY5" fmla="*/ 772841 h 909719"/>
                    <a:gd name="connsiteX6" fmla="*/ 589361 w 1312768"/>
                    <a:gd name="connsiteY6" fmla="*/ 895434 h 909719"/>
                    <a:gd name="connsiteX7" fmla="*/ 0 w 1312768"/>
                    <a:gd name="connsiteY7" fmla="*/ 447758 h 909719"/>
                    <a:gd name="connsiteX0" fmla="*/ 0 w 1312768"/>
                    <a:gd name="connsiteY0" fmla="*/ 447758 h 897644"/>
                    <a:gd name="connsiteX1" fmla="*/ 69056 w 1312768"/>
                    <a:gd name="connsiteY1" fmla="*/ 122759 h 897644"/>
                    <a:gd name="connsiteX2" fmla="*/ 594123 w 1312768"/>
                    <a:gd name="connsiteY2" fmla="*/ 2463 h 897644"/>
                    <a:gd name="connsiteX3" fmla="*/ 1278732 w 1312768"/>
                    <a:gd name="connsiteY3" fmla="*/ 220391 h 897644"/>
                    <a:gd name="connsiteX4" fmla="*/ 1166815 w 1312768"/>
                    <a:gd name="connsiteY4" fmla="*/ 512052 h 897644"/>
                    <a:gd name="connsiteX5" fmla="*/ 945357 w 1312768"/>
                    <a:gd name="connsiteY5" fmla="*/ 772841 h 897644"/>
                    <a:gd name="connsiteX6" fmla="*/ 589361 w 1312768"/>
                    <a:gd name="connsiteY6" fmla="*/ 895434 h 897644"/>
                    <a:gd name="connsiteX7" fmla="*/ 0 w 1312768"/>
                    <a:gd name="connsiteY7" fmla="*/ 447758 h 897644"/>
                    <a:gd name="connsiteX0" fmla="*/ 0 w 1312768"/>
                    <a:gd name="connsiteY0" fmla="*/ 447758 h 910082"/>
                    <a:gd name="connsiteX1" fmla="*/ 69056 w 1312768"/>
                    <a:gd name="connsiteY1" fmla="*/ 122759 h 910082"/>
                    <a:gd name="connsiteX2" fmla="*/ 594123 w 1312768"/>
                    <a:gd name="connsiteY2" fmla="*/ 2463 h 910082"/>
                    <a:gd name="connsiteX3" fmla="*/ 1278732 w 1312768"/>
                    <a:gd name="connsiteY3" fmla="*/ 220391 h 910082"/>
                    <a:gd name="connsiteX4" fmla="*/ 1166815 w 1312768"/>
                    <a:gd name="connsiteY4" fmla="*/ 512052 h 910082"/>
                    <a:gd name="connsiteX5" fmla="*/ 954882 w 1312768"/>
                    <a:gd name="connsiteY5" fmla="*/ 775222 h 910082"/>
                    <a:gd name="connsiteX6" fmla="*/ 589361 w 1312768"/>
                    <a:gd name="connsiteY6" fmla="*/ 895434 h 910082"/>
                    <a:gd name="connsiteX7" fmla="*/ 0 w 1312768"/>
                    <a:gd name="connsiteY7" fmla="*/ 447758 h 910082"/>
                    <a:gd name="connsiteX0" fmla="*/ 0 w 1312768"/>
                    <a:gd name="connsiteY0" fmla="*/ 447758 h 910082"/>
                    <a:gd name="connsiteX1" fmla="*/ 69056 w 1312768"/>
                    <a:gd name="connsiteY1" fmla="*/ 122759 h 910082"/>
                    <a:gd name="connsiteX2" fmla="*/ 594123 w 1312768"/>
                    <a:gd name="connsiteY2" fmla="*/ 2463 h 910082"/>
                    <a:gd name="connsiteX3" fmla="*/ 1278732 w 1312768"/>
                    <a:gd name="connsiteY3" fmla="*/ 220391 h 910082"/>
                    <a:gd name="connsiteX4" fmla="*/ 1166815 w 1312768"/>
                    <a:gd name="connsiteY4" fmla="*/ 512052 h 910082"/>
                    <a:gd name="connsiteX5" fmla="*/ 954882 w 1312768"/>
                    <a:gd name="connsiteY5" fmla="*/ 775222 h 910082"/>
                    <a:gd name="connsiteX6" fmla="*/ 546499 w 1312768"/>
                    <a:gd name="connsiteY6" fmla="*/ 895434 h 910082"/>
                    <a:gd name="connsiteX7" fmla="*/ 0 w 1312768"/>
                    <a:gd name="connsiteY7" fmla="*/ 447758 h 910082"/>
                    <a:gd name="connsiteX0" fmla="*/ 0 w 1316483"/>
                    <a:gd name="connsiteY0" fmla="*/ 447758 h 910082"/>
                    <a:gd name="connsiteX1" fmla="*/ 69056 w 1316483"/>
                    <a:gd name="connsiteY1" fmla="*/ 122759 h 910082"/>
                    <a:gd name="connsiteX2" fmla="*/ 594123 w 1316483"/>
                    <a:gd name="connsiteY2" fmla="*/ 2463 h 910082"/>
                    <a:gd name="connsiteX3" fmla="*/ 1278732 w 1316483"/>
                    <a:gd name="connsiteY3" fmla="*/ 220391 h 910082"/>
                    <a:gd name="connsiteX4" fmla="*/ 1190627 w 1316483"/>
                    <a:gd name="connsiteY4" fmla="*/ 521577 h 910082"/>
                    <a:gd name="connsiteX5" fmla="*/ 954882 w 1316483"/>
                    <a:gd name="connsiteY5" fmla="*/ 775222 h 910082"/>
                    <a:gd name="connsiteX6" fmla="*/ 546499 w 1316483"/>
                    <a:gd name="connsiteY6" fmla="*/ 895434 h 910082"/>
                    <a:gd name="connsiteX7" fmla="*/ 0 w 1316483"/>
                    <a:gd name="connsiteY7" fmla="*/ 447758 h 910082"/>
                    <a:gd name="connsiteX0" fmla="*/ 0 w 1314054"/>
                    <a:gd name="connsiteY0" fmla="*/ 447758 h 910082"/>
                    <a:gd name="connsiteX1" fmla="*/ 69056 w 1314054"/>
                    <a:gd name="connsiteY1" fmla="*/ 122759 h 910082"/>
                    <a:gd name="connsiteX2" fmla="*/ 594123 w 1314054"/>
                    <a:gd name="connsiteY2" fmla="*/ 2463 h 910082"/>
                    <a:gd name="connsiteX3" fmla="*/ 1278732 w 1314054"/>
                    <a:gd name="connsiteY3" fmla="*/ 220391 h 910082"/>
                    <a:gd name="connsiteX4" fmla="*/ 1190627 w 1314054"/>
                    <a:gd name="connsiteY4" fmla="*/ 521577 h 910082"/>
                    <a:gd name="connsiteX5" fmla="*/ 954882 w 1314054"/>
                    <a:gd name="connsiteY5" fmla="*/ 775222 h 910082"/>
                    <a:gd name="connsiteX6" fmla="*/ 546499 w 1314054"/>
                    <a:gd name="connsiteY6" fmla="*/ 895434 h 910082"/>
                    <a:gd name="connsiteX7" fmla="*/ 0 w 1314054"/>
                    <a:gd name="connsiteY7" fmla="*/ 447758 h 910082"/>
                    <a:gd name="connsiteX0" fmla="*/ 0 w 1314054"/>
                    <a:gd name="connsiteY0" fmla="*/ 447758 h 910082"/>
                    <a:gd name="connsiteX1" fmla="*/ 69056 w 1314054"/>
                    <a:gd name="connsiteY1" fmla="*/ 122759 h 910082"/>
                    <a:gd name="connsiteX2" fmla="*/ 594123 w 1314054"/>
                    <a:gd name="connsiteY2" fmla="*/ 2463 h 910082"/>
                    <a:gd name="connsiteX3" fmla="*/ 1278732 w 1314054"/>
                    <a:gd name="connsiteY3" fmla="*/ 220391 h 910082"/>
                    <a:gd name="connsiteX4" fmla="*/ 1190627 w 1314054"/>
                    <a:gd name="connsiteY4" fmla="*/ 521577 h 910082"/>
                    <a:gd name="connsiteX5" fmla="*/ 954882 w 1314054"/>
                    <a:gd name="connsiteY5" fmla="*/ 775222 h 910082"/>
                    <a:gd name="connsiteX6" fmla="*/ 546499 w 1314054"/>
                    <a:gd name="connsiteY6" fmla="*/ 895434 h 910082"/>
                    <a:gd name="connsiteX7" fmla="*/ 0 w 1314054"/>
                    <a:gd name="connsiteY7" fmla="*/ 447758 h 910082"/>
                    <a:gd name="connsiteX0" fmla="*/ 0 w 1303193"/>
                    <a:gd name="connsiteY0" fmla="*/ 447758 h 910082"/>
                    <a:gd name="connsiteX1" fmla="*/ 69056 w 1303193"/>
                    <a:gd name="connsiteY1" fmla="*/ 122759 h 910082"/>
                    <a:gd name="connsiteX2" fmla="*/ 594123 w 1303193"/>
                    <a:gd name="connsiteY2" fmla="*/ 2463 h 910082"/>
                    <a:gd name="connsiteX3" fmla="*/ 1278732 w 1303193"/>
                    <a:gd name="connsiteY3" fmla="*/ 220391 h 910082"/>
                    <a:gd name="connsiteX4" fmla="*/ 1190627 w 1303193"/>
                    <a:gd name="connsiteY4" fmla="*/ 521577 h 910082"/>
                    <a:gd name="connsiteX5" fmla="*/ 954882 w 1303193"/>
                    <a:gd name="connsiteY5" fmla="*/ 775222 h 910082"/>
                    <a:gd name="connsiteX6" fmla="*/ 546499 w 1303193"/>
                    <a:gd name="connsiteY6" fmla="*/ 895434 h 910082"/>
                    <a:gd name="connsiteX7" fmla="*/ 0 w 1303193"/>
                    <a:gd name="connsiteY7" fmla="*/ 447758 h 910082"/>
                    <a:gd name="connsiteX0" fmla="*/ 0 w 1303193"/>
                    <a:gd name="connsiteY0" fmla="*/ 429425 h 891749"/>
                    <a:gd name="connsiteX1" fmla="*/ 69056 w 1303193"/>
                    <a:gd name="connsiteY1" fmla="*/ 104426 h 891749"/>
                    <a:gd name="connsiteX2" fmla="*/ 598885 w 1303193"/>
                    <a:gd name="connsiteY2" fmla="*/ 3180 h 891749"/>
                    <a:gd name="connsiteX3" fmla="*/ 1278732 w 1303193"/>
                    <a:gd name="connsiteY3" fmla="*/ 202058 h 891749"/>
                    <a:gd name="connsiteX4" fmla="*/ 1190627 w 1303193"/>
                    <a:gd name="connsiteY4" fmla="*/ 503244 h 891749"/>
                    <a:gd name="connsiteX5" fmla="*/ 954882 w 1303193"/>
                    <a:gd name="connsiteY5" fmla="*/ 756889 h 891749"/>
                    <a:gd name="connsiteX6" fmla="*/ 546499 w 1303193"/>
                    <a:gd name="connsiteY6" fmla="*/ 877101 h 891749"/>
                    <a:gd name="connsiteX7" fmla="*/ 0 w 1303193"/>
                    <a:gd name="connsiteY7" fmla="*/ 429425 h 891749"/>
                    <a:gd name="connsiteX0" fmla="*/ 0 w 1303193"/>
                    <a:gd name="connsiteY0" fmla="*/ 429425 h 891749"/>
                    <a:gd name="connsiteX1" fmla="*/ 69056 w 1303193"/>
                    <a:gd name="connsiteY1" fmla="*/ 104426 h 891749"/>
                    <a:gd name="connsiteX2" fmla="*/ 598885 w 1303193"/>
                    <a:gd name="connsiteY2" fmla="*/ 3180 h 891749"/>
                    <a:gd name="connsiteX3" fmla="*/ 1278732 w 1303193"/>
                    <a:gd name="connsiteY3" fmla="*/ 202058 h 891749"/>
                    <a:gd name="connsiteX4" fmla="*/ 1190627 w 1303193"/>
                    <a:gd name="connsiteY4" fmla="*/ 503244 h 891749"/>
                    <a:gd name="connsiteX5" fmla="*/ 954882 w 1303193"/>
                    <a:gd name="connsiteY5" fmla="*/ 756889 h 891749"/>
                    <a:gd name="connsiteX6" fmla="*/ 546499 w 1303193"/>
                    <a:gd name="connsiteY6" fmla="*/ 877101 h 891749"/>
                    <a:gd name="connsiteX7" fmla="*/ 0 w 1303193"/>
                    <a:gd name="connsiteY7" fmla="*/ 429425 h 891749"/>
                    <a:gd name="connsiteX0" fmla="*/ 0 w 1305679"/>
                    <a:gd name="connsiteY0" fmla="*/ 429425 h 891749"/>
                    <a:gd name="connsiteX1" fmla="*/ 69056 w 1305679"/>
                    <a:gd name="connsiteY1" fmla="*/ 104426 h 891749"/>
                    <a:gd name="connsiteX2" fmla="*/ 598885 w 1305679"/>
                    <a:gd name="connsiteY2" fmla="*/ 3180 h 891749"/>
                    <a:gd name="connsiteX3" fmla="*/ 1278732 w 1305679"/>
                    <a:gd name="connsiteY3" fmla="*/ 202058 h 891749"/>
                    <a:gd name="connsiteX4" fmla="*/ 1190627 w 1305679"/>
                    <a:gd name="connsiteY4" fmla="*/ 503244 h 891749"/>
                    <a:gd name="connsiteX5" fmla="*/ 954882 w 1305679"/>
                    <a:gd name="connsiteY5" fmla="*/ 756889 h 891749"/>
                    <a:gd name="connsiteX6" fmla="*/ 546499 w 1305679"/>
                    <a:gd name="connsiteY6" fmla="*/ 877101 h 891749"/>
                    <a:gd name="connsiteX7" fmla="*/ 0 w 1305679"/>
                    <a:gd name="connsiteY7" fmla="*/ 429425 h 891749"/>
                    <a:gd name="connsiteX0" fmla="*/ 0 w 1303483"/>
                    <a:gd name="connsiteY0" fmla="*/ 429425 h 891749"/>
                    <a:gd name="connsiteX1" fmla="*/ 69056 w 1303483"/>
                    <a:gd name="connsiteY1" fmla="*/ 104426 h 891749"/>
                    <a:gd name="connsiteX2" fmla="*/ 598885 w 1303483"/>
                    <a:gd name="connsiteY2" fmla="*/ 3180 h 891749"/>
                    <a:gd name="connsiteX3" fmla="*/ 1278732 w 1303483"/>
                    <a:gd name="connsiteY3" fmla="*/ 202058 h 891749"/>
                    <a:gd name="connsiteX4" fmla="*/ 1190627 w 1303483"/>
                    <a:gd name="connsiteY4" fmla="*/ 503244 h 891749"/>
                    <a:gd name="connsiteX5" fmla="*/ 954882 w 1303483"/>
                    <a:gd name="connsiteY5" fmla="*/ 756889 h 891749"/>
                    <a:gd name="connsiteX6" fmla="*/ 546499 w 1303483"/>
                    <a:gd name="connsiteY6" fmla="*/ 877101 h 891749"/>
                    <a:gd name="connsiteX7" fmla="*/ 0 w 1303483"/>
                    <a:gd name="connsiteY7" fmla="*/ 429425 h 891749"/>
                    <a:gd name="connsiteX0" fmla="*/ 0 w 1301412"/>
                    <a:gd name="connsiteY0" fmla="*/ 429425 h 891749"/>
                    <a:gd name="connsiteX1" fmla="*/ 69056 w 1301412"/>
                    <a:gd name="connsiteY1" fmla="*/ 104426 h 891749"/>
                    <a:gd name="connsiteX2" fmla="*/ 598885 w 1301412"/>
                    <a:gd name="connsiteY2" fmla="*/ 3180 h 891749"/>
                    <a:gd name="connsiteX3" fmla="*/ 1278732 w 1301412"/>
                    <a:gd name="connsiteY3" fmla="*/ 202058 h 891749"/>
                    <a:gd name="connsiteX4" fmla="*/ 1173958 w 1301412"/>
                    <a:gd name="connsiteY4" fmla="*/ 538962 h 891749"/>
                    <a:gd name="connsiteX5" fmla="*/ 954882 w 1301412"/>
                    <a:gd name="connsiteY5" fmla="*/ 756889 h 891749"/>
                    <a:gd name="connsiteX6" fmla="*/ 546499 w 1301412"/>
                    <a:gd name="connsiteY6" fmla="*/ 877101 h 891749"/>
                    <a:gd name="connsiteX7" fmla="*/ 0 w 1301412"/>
                    <a:gd name="connsiteY7" fmla="*/ 429425 h 891749"/>
                    <a:gd name="connsiteX0" fmla="*/ 0 w 1301412"/>
                    <a:gd name="connsiteY0" fmla="*/ 429425 h 891955"/>
                    <a:gd name="connsiteX1" fmla="*/ 69056 w 1301412"/>
                    <a:gd name="connsiteY1" fmla="*/ 104426 h 891955"/>
                    <a:gd name="connsiteX2" fmla="*/ 598885 w 1301412"/>
                    <a:gd name="connsiteY2" fmla="*/ 3180 h 891955"/>
                    <a:gd name="connsiteX3" fmla="*/ 1278732 w 1301412"/>
                    <a:gd name="connsiteY3" fmla="*/ 202058 h 891955"/>
                    <a:gd name="connsiteX4" fmla="*/ 1173958 w 1301412"/>
                    <a:gd name="connsiteY4" fmla="*/ 538962 h 891955"/>
                    <a:gd name="connsiteX5" fmla="*/ 954882 w 1301412"/>
                    <a:gd name="connsiteY5" fmla="*/ 756889 h 891955"/>
                    <a:gd name="connsiteX6" fmla="*/ 546499 w 1301412"/>
                    <a:gd name="connsiteY6" fmla="*/ 877101 h 891955"/>
                    <a:gd name="connsiteX7" fmla="*/ 0 w 1301412"/>
                    <a:gd name="connsiteY7" fmla="*/ 429425 h 891955"/>
                    <a:gd name="connsiteX0" fmla="*/ 0 w 1301412"/>
                    <a:gd name="connsiteY0" fmla="*/ 429425 h 891955"/>
                    <a:gd name="connsiteX1" fmla="*/ 69056 w 1301412"/>
                    <a:gd name="connsiteY1" fmla="*/ 104426 h 891955"/>
                    <a:gd name="connsiteX2" fmla="*/ 598885 w 1301412"/>
                    <a:gd name="connsiteY2" fmla="*/ 3180 h 891955"/>
                    <a:gd name="connsiteX3" fmla="*/ 1278732 w 1301412"/>
                    <a:gd name="connsiteY3" fmla="*/ 202058 h 891955"/>
                    <a:gd name="connsiteX4" fmla="*/ 1173958 w 1301412"/>
                    <a:gd name="connsiteY4" fmla="*/ 538962 h 891955"/>
                    <a:gd name="connsiteX5" fmla="*/ 954882 w 1301412"/>
                    <a:gd name="connsiteY5" fmla="*/ 756889 h 891955"/>
                    <a:gd name="connsiteX6" fmla="*/ 546499 w 1301412"/>
                    <a:gd name="connsiteY6" fmla="*/ 877101 h 891955"/>
                    <a:gd name="connsiteX7" fmla="*/ 0 w 1301412"/>
                    <a:gd name="connsiteY7" fmla="*/ 429425 h 891955"/>
                    <a:gd name="connsiteX0" fmla="*/ 0 w 1301412"/>
                    <a:gd name="connsiteY0" fmla="*/ 429425 h 891955"/>
                    <a:gd name="connsiteX1" fmla="*/ 69056 w 1301412"/>
                    <a:gd name="connsiteY1" fmla="*/ 104426 h 891955"/>
                    <a:gd name="connsiteX2" fmla="*/ 598885 w 1301412"/>
                    <a:gd name="connsiteY2" fmla="*/ 3180 h 891955"/>
                    <a:gd name="connsiteX3" fmla="*/ 1278732 w 1301412"/>
                    <a:gd name="connsiteY3" fmla="*/ 202058 h 891955"/>
                    <a:gd name="connsiteX4" fmla="*/ 1173958 w 1301412"/>
                    <a:gd name="connsiteY4" fmla="*/ 538962 h 891955"/>
                    <a:gd name="connsiteX5" fmla="*/ 954882 w 1301412"/>
                    <a:gd name="connsiteY5" fmla="*/ 756889 h 891955"/>
                    <a:gd name="connsiteX6" fmla="*/ 546499 w 1301412"/>
                    <a:gd name="connsiteY6" fmla="*/ 877101 h 891955"/>
                    <a:gd name="connsiteX7" fmla="*/ 0 w 1301412"/>
                    <a:gd name="connsiteY7" fmla="*/ 429425 h 891955"/>
                    <a:gd name="connsiteX0" fmla="*/ 0 w 1301143"/>
                    <a:gd name="connsiteY0" fmla="*/ 429425 h 891955"/>
                    <a:gd name="connsiteX1" fmla="*/ 69056 w 1301143"/>
                    <a:gd name="connsiteY1" fmla="*/ 104426 h 891955"/>
                    <a:gd name="connsiteX2" fmla="*/ 598885 w 1301143"/>
                    <a:gd name="connsiteY2" fmla="*/ 3180 h 891955"/>
                    <a:gd name="connsiteX3" fmla="*/ 1278732 w 1301143"/>
                    <a:gd name="connsiteY3" fmla="*/ 202058 h 891955"/>
                    <a:gd name="connsiteX4" fmla="*/ 1171576 w 1301143"/>
                    <a:gd name="connsiteY4" fmla="*/ 531818 h 891955"/>
                    <a:gd name="connsiteX5" fmla="*/ 954882 w 1301143"/>
                    <a:gd name="connsiteY5" fmla="*/ 756889 h 891955"/>
                    <a:gd name="connsiteX6" fmla="*/ 546499 w 1301143"/>
                    <a:gd name="connsiteY6" fmla="*/ 877101 h 891955"/>
                    <a:gd name="connsiteX7" fmla="*/ 0 w 1301143"/>
                    <a:gd name="connsiteY7" fmla="*/ 429425 h 891955"/>
                    <a:gd name="connsiteX0" fmla="*/ 0 w 1302159"/>
                    <a:gd name="connsiteY0" fmla="*/ 429425 h 891955"/>
                    <a:gd name="connsiteX1" fmla="*/ 69056 w 1302159"/>
                    <a:gd name="connsiteY1" fmla="*/ 104426 h 891955"/>
                    <a:gd name="connsiteX2" fmla="*/ 598885 w 1302159"/>
                    <a:gd name="connsiteY2" fmla="*/ 3180 h 891955"/>
                    <a:gd name="connsiteX3" fmla="*/ 1278732 w 1302159"/>
                    <a:gd name="connsiteY3" fmla="*/ 202058 h 891955"/>
                    <a:gd name="connsiteX4" fmla="*/ 1171576 w 1302159"/>
                    <a:gd name="connsiteY4" fmla="*/ 531818 h 891955"/>
                    <a:gd name="connsiteX5" fmla="*/ 954882 w 1302159"/>
                    <a:gd name="connsiteY5" fmla="*/ 756889 h 891955"/>
                    <a:gd name="connsiteX6" fmla="*/ 546499 w 1302159"/>
                    <a:gd name="connsiteY6" fmla="*/ 877101 h 891955"/>
                    <a:gd name="connsiteX7" fmla="*/ 0 w 1302159"/>
                    <a:gd name="connsiteY7" fmla="*/ 429425 h 891955"/>
                    <a:gd name="connsiteX0" fmla="*/ 0 w 1280727"/>
                    <a:gd name="connsiteY0" fmla="*/ 427044 h 892104"/>
                    <a:gd name="connsiteX1" fmla="*/ 47624 w 1280727"/>
                    <a:gd name="connsiteY1" fmla="*/ 104426 h 892104"/>
                    <a:gd name="connsiteX2" fmla="*/ 577453 w 1280727"/>
                    <a:gd name="connsiteY2" fmla="*/ 3180 h 892104"/>
                    <a:gd name="connsiteX3" fmla="*/ 1257300 w 1280727"/>
                    <a:gd name="connsiteY3" fmla="*/ 202058 h 892104"/>
                    <a:gd name="connsiteX4" fmla="*/ 1150144 w 1280727"/>
                    <a:gd name="connsiteY4" fmla="*/ 531818 h 892104"/>
                    <a:gd name="connsiteX5" fmla="*/ 933450 w 1280727"/>
                    <a:gd name="connsiteY5" fmla="*/ 756889 h 892104"/>
                    <a:gd name="connsiteX6" fmla="*/ 525067 w 1280727"/>
                    <a:gd name="connsiteY6" fmla="*/ 877101 h 892104"/>
                    <a:gd name="connsiteX7" fmla="*/ 0 w 1280727"/>
                    <a:gd name="connsiteY7" fmla="*/ 427044 h 892104"/>
                    <a:gd name="connsiteX0" fmla="*/ 0 w 1280727"/>
                    <a:gd name="connsiteY0" fmla="*/ 427044 h 892104"/>
                    <a:gd name="connsiteX1" fmla="*/ 47624 w 1280727"/>
                    <a:gd name="connsiteY1" fmla="*/ 104426 h 892104"/>
                    <a:gd name="connsiteX2" fmla="*/ 577453 w 1280727"/>
                    <a:gd name="connsiteY2" fmla="*/ 3180 h 892104"/>
                    <a:gd name="connsiteX3" fmla="*/ 1257300 w 1280727"/>
                    <a:gd name="connsiteY3" fmla="*/ 202058 h 892104"/>
                    <a:gd name="connsiteX4" fmla="*/ 1150144 w 1280727"/>
                    <a:gd name="connsiteY4" fmla="*/ 531818 h 892104"/>
                    <a:gd name="connsiteX5" fmla="*/ 933450 w 1280727"/>
                    <a:gd name="connsiteY5" fmla="*/ 756889 h 892104"/>
                    <a:gd name="connsiteX6" fmla="*/ 525067 w 1280727"/>
                    <a:gd name="connsiteY6" fmla="*/ 877101 h 892104"/>
                    <a:gd name="connsiteX7" fmla="*/ 0 w 1280727"/>
                    <a:gd name="connsiteY7" fmla="*/ 427044 h 892104"/>
                    <a:gd name="connsiteX0" fmla="*/ 0 w 1280727"/>
                    <a:gd name="connsiteY0" fmla="*/ 426607 h 891667"/>
                    <a:gd name="connsiteX1" fmla="*/ 54768 w 1280727"/>
                    <a:gd name="connsiteY1" fmla="*/ 108751 h 891667"/>
                    <a:gd name="connsiteX2" fmla="*/ 577453 w 1280727"/>
                    <a:gd name="connsiteY2" fmla="*/ 2743 h 891667"/>
                    <a:gd name="connsiteX3" fmla="*/ 1257300 w 1280727"/>
                    <a:gd name="connsiteY3" fmla="*/ 201621 h 891667"/>
                    <a:gd name="connsiteX4" fmla="*/ 1150144 w 1280727"/>
                    <a:gd name="connsiteY4" fmla="*/ 531381 h 891667"/>
                    <a:gd name="connsiteX5" fmla="*/ 933450 w 1280727"/>
                    <a:gd name="connsiteY5" fmla="*/ 756452 h 891667"/>
                    <a:gd name="connsiteX6" fmla="*/ 525067 w 1280727"/>
                    <a:gd name="connsiteY6" fmla="*/ 876664 h 891667"/>
                    <a:gd name="connsiteX7" fmla="*/ 0 w 1280727"/>
                    <a:gd name="connsiteY7" fmla="*/ 426607 h 891667"/>
                    <a:gd name="connsiteX0" fmla="*/ 0 w 1280727"/>
                    <a:gd name="connsiteY0" fmla="*/ 427698 h 892758"/>
                    <a:gd name="connsiteX1" fmla="*/ 54768 w 1280727"/>
                    <a:gd name="connsiteY1" fmla="*/ 109842 h 892758"/>
                    <a:gd name="connsiteX2" fmla="*/ 577453 w 1280727"/>
                    <a:gd name="connsiteY2" fmla="*/ 3834 h 892758"/>
                    <a:gd name="connsiteX3" fmla="*/ 1257300 w 1280727"/>
                    <a:gd name="connsiteY3" fmla="*/ 202712 h 892758"/>
                    <a:gd name="connsiteX4" fmla="*/ 1150144 w 1280727"/>
                    <a:gd name="connsiteY4" fmla="*/ 532472 h 892758"/>
                    <a:gd name="connsiteX5" fmla="*/ 933450 w 1280727"/>
                    <a:gd name="connsiteY5" fmla="*/ 757543 h 892758"/>
                    <a:gd name="connsiteX6" fmla="*/ 525067 w 1280727"/>
                    <a:gd name="connsiteY6" fmla="*/ 877755 h 892758"/>
                    <a:gd name="connsiteX7" fmla="*/ 0 w 1280727"/>
                    <a:gd name="connsiteY7" fmla="*/ 427698 h 892758"/>
                    <a:gd name="connsiteX0" fmla="*/ 0 w 1280727"/>
                    <a:gd name="connsiteY0" fmla="*/ 427698 h 892758"/>
                    <a:gd name="connsiteX1" fmla="*/ 54768 w 1280727"/>
                    <a:gd name="connsiteY1" fmla="*/ 109842 h 892758"/>
                    <a:gd name="connsiteX2" fmla="*/ 577453 w 1280727"/>
                    <a:gd name="connsiteY2" fmla="*/ 3834 h 892758"/>
                    <a:gd name="connsiteX3" fmla="*/ 1257300 w 1280727"/>
                    <a:gd name="connsiteY3" fmla="*/ 202712 h 892758"/>
                    <a:gd name="connsiteX4" fmla="*/ 1150144 w 1280727"/>
                    <a:gd name="connsiteY4" fmla="*/ 532472 h 892758"/>
                    <a:gd name="connsiteX5" fmla="*/ 933450 w 1280727"/>
                    <a:gd name="connsiteY5" fmla="*/ 757543 h 892758"/>
                    <a:gd name="connsiteX6" fmla="*/ 525067 w 1280727"/>
                    <a:gd name="connsiteY6" fmla="*/ 877755 h 892758"/>
                    <a:gd name="connsiteX7" fmla="*/ 0 w 1280727"/>
                    <a:gd name="connsiteY7" fmla="*/ 427698 h 892758"/>
                    <a:gd name="connsiteX0" fmla="*/ 0 w 1280727"/>
                    <a:gd name="connsiteY0" fmla="*/ 427698 h 887580"/>
                    <a:gd name="connsiteX1" fmla="*/ 54768 w 1280727"/>
                    <a:gd name="connsiteY1" fmla="*/ 109842 h 887580"/>
                    <a:gd name="connsiteX2" fmla="*/ 577453 w 1280727"/>
                    <a:gd name="connsiteY2" fmla="*/ 3834 h 887580"/>
                    <a:gd name="connsiteX3" fmla="*/ 1257300 w 1280727"/>
                    <a:gd name="connsiteY3" fmla="*/ 202712 h 887580"/>
                    <a:gd name="connsiteX4" fmla="*/ 1150144 w 1280727"/>
                    <a:gd name="connsiteY4" fmla="*/ 532472 h 887580"/>
                    <a:gd name="connsiteX5" fmla="*/ 933450 w 1280727"/>
                    <a:gd name="connsiteY5" fmla="*/ 757543 h 887580"/>
                    <a:gd name="connsiteX6" fmla="*/ 525067 w 1280727"/>
                    <a:gd name="connsiteY6" fmla="*/ 877755 h 887580"/>
                    <a:gd name="connsiteX7" fmla="*/ 0 w 1280727"/>
                    <a:gd name="connsiteY7" fmla="*/ 427698 h 887580"/>
                    <a:gd name="connsiteX0" fmla="*/ 0 w 1273584"/>
                    <a:gd name="connsiteY0" fmla="*/ 427698 h 892758"/>
                    <a:gd name="connsiteX1" fmla="*/ 47625 w 1273584"/>
                    <a:gd name="connsiteY1" fmla="*/ 109842 h 892758"/>
                    <a:gd name="connsiteX2" fmla="*/ 570310 w 1273584"/>
                    <a:gd name="connsiteY2" fmla="*/ 3834 h 892758"/>
                    <a:gd name="connsiteX3" fmla="*/ 1250157 w 1273584"/>
                    <a:gd name="connsiteY3" fmla="*/ 202712 h 892758"/>
                    <a:gd name="connsiteX4" fmla="*/ 1143001 w 1273584"/>
                    <a:gd name="connsiteY4" fmla="*/ 532472 h 892758"/>
                    <a:gd name="connsiteX5" fmla="*/ 926307 w 1273584"/>
                    <a:gd name="connsiteY5" fmla="*/ 757543 h 892758"/>
                    <a:gd name="connsiteX6" fmla="*/ 517924 w 1273584"/>
                    <a:gd name="connsiteY6" fmla="*/ 877755 h 892758"/>
                    <a:gd name="connsiteX7" fmla="*/ 0 w 1273584"/>
                    <a:gd name="connsiteY7" fmla="*/ 427698 h 892758"/>
                    <a:gd name="connsiteX0" fmla="*/ 5230 w 1278814"/>
                    <a:gd name="connsiteY0" fmla="*/ 427698 h 892758"/>
                    <a:gd name="connsiteX1" fmla="*/ 52855 w 1278814"/>
                    <a:gd name="connsiteY1" fmla="*/ 109842 h 892758"/>
                    <a:gd name="connsiteX2" fmla="*/ 575540 w 1278814"/>
                    <a:gd name="connsiteY2" fmla="*/ 3834 h 892758"/>
                    <a:gd name="connsiteX3" fmla="*/ 1255387 w 1278814"/>
                    <a:gd name="connsiteY3" fmla="*/ 202712 h 892758"/>
                    <a:gd name="connsiteX4" fmla="*/ 1148231 w 1278814"/>
                    <a:gd name="connsiteY4" fmla="*/ 532472 h 892758"/>
                    <a:gd name="connsiteX5" fmla="*/ 931537 w 1278814"/>
                    <a:gd name="connsiteY5" fmla="*/ 757543 h 892758"/>
                    <a:gd name="connsiteX6" fmla="*/ 523154 w 1278814"/>
                    <a:gd name="connsiteY6" fmla="*/ 877755 h 892758"/>
                    <a:gd name="connsiteX7" fmla="*/ 5230 w 1278814"/>
                    <a:gd name="connsiteY7" fmla="*/ 427698 h 892758"/>
                    <a:gd name="connsiteX0" fmla="*/ 5230 w 1278814"/>
                    <a:gd name="connsiteY0" fmla="*/ 427698 h 892758"/>
                    <a:gd name="connsiteX1" fmla="*/ 52855 w 1278814"/>
                    <a:gd name="connsiteY1" fmla="*/ 109842 h 892758"/>
                    <a:gd name="connsiteX2" fmla="*/ 575540 w 1278814"/>
                    <a:gd name="connsiteY2" fmla="*/ 3834 h 892758"/>
                    <a:gd name="connsiteX3" fmla="*/ 1255387 w 1278814"/>
                    <a:gd name="connsiteY3" fmla="*/ 202712 h 892758"/>
                    <a:gd name="connsiteX4" fmla="*/ 1148231 w 1278814"/>
                    <a:gd name="connsiteY4" fmla="*/ 532472 h 892758"/>
                    <a:gd name="connsiteX5" fmla="*/ 931537 w 1278814"/>
                    <a:gd name="connsiteY5" fmla="*/ 757543 h 892758"/>
                    <a:gd name="connsiteX6" fmla="*/ 523154 w 1278814"/>
                    <a:gd name="connsiteY6" fmla="*/ 877755 h 892758"/>
                    <a:gd name="connsiteX7" fmla="*/ 5230 w 1278814"/>
                    <a:gd name="connsiteY7" fmla="*/ 427698 h 892758"/>
                    <a:gd name="connsiteX0" fmla="*/ 5230 w 1278814"/>
                    <a:gd name="connsiteY0" fmla="*/ 427698 h 892758"/>
                    <a:gd name="connsiteX1" fmla="*/ 52855 w 1278814"/>
                    <a:gd name="connsiteY1" fmla="*/ 109842 h 892758"/>
                    <a:gd name="connsiteX2" fmla="*/ 575540 w 1278814"/>
                    <a:gd name="connsiteY2" fmla="*/ 3834 h 892758"/>
                    <a:gd name="connsiteX3" fmla="*/ 1255387 w 1278814"/>
                    <a:gd name="connsiteY3" fmla="*/ 202712 h 892758"/>
                    <a:gd name="connsiteX4" fmla="*/ 1148231 w 1278814"/>
                    <a:gd name="connsiteY4" fmla="*/ 532472 h 892758"/>
                    <a:gd name="connsiteX5" fmla="*/ 931537 w 1278814"/>
                    <a:gd name="connsiteY5" fmla="*/ 757543 h 892758"/>
                    <a:gd name="connsiteX6" fmla="*/ 523154 w 1278814"/>
                    <a:gd name="connsiteY6" fmla="*/ 877755 h 892758"/>
                    <a:gd name="connsiteX7" fmla="*/ 5230 w 1278814"/>
                    <a:gd name="connsiteY7" fmla="*/ 427698 h 892758"/>
                    <a:gd name="connsiteX0" fmla="*/ 4245 w 1277829"/>
                    <a:gd name="connsiteY0" fmla="*/ 427125 h 892185"/>
                    <a:gd name="connsiteX1" fmla="*/ 59013 w 1277829"/>
                    <a:gd name="connsiteY1" fmla="*/ 114032 h 892185"/>
                    <a:gd name="connsiteX2" fmla="*/ 574555 w 1277829"/>
                    <a:gd name="connsiteY2" fmla="*/ 3261 h 892185"/>
                    <a:gd name="connsiteX3" fmla="*/ 1254402 w 1277829"/>
                    <a:gd name="connsiteY3" fmla="*/ 202139 h 892185"/>
                    <a:gd name="connsiteX4" fmla="*/ 1147246 w 1277829"/>
                    <a:gd name="connsiteY4" fmla="*/ 531899 h 892185"/>
                    <a:gd name="connsiteX5" fmla="*/ 930552 w 1277829"/>
                    <a:gd name="connsiteY5" fmla="*/ 756970 h 892185"/>
                    <a:gd name="connsiteX6" fmla="*/ 522169 w 1277829"/>
                    <a:gd name="connsiteY6" fmla="*/ 877182 h 892185"/>
                    <a:gd name="connsiteX7" fmla="*/ 4245 w 1277829"/>
                    <a:gd name="connsiteY7" fmla="*/ 427125 h 892185"/>
                    <a:gd name="connsiteX0" fmla="*/ 4245 w 1277829"/>
                    <a:gd name="connsiteY0" fmla="*/ 428314 h 893374"/>
                    <a:gd name="connsiteX1" fmla="*/ 59013 w 1277829"/>
                    <a:gd name="connsiteY1" fmla="*/ 115221 h 893374"/>
                    <a:gd name="connsiteX2" fmla="*/ 574555 w 1277829"/>
                    <a:gd name="connsiteY2" fmla="*/ 4450 h 893374"/>
                    <a:gd name="connsiteX3" fmla="*/ 1254402 w 1277829"/>
                    <a:gd name="connsiteY3" fmla="*/ 203328 h 893374"/>
                    <a:gd name="connsiteX4" fmla="*/ 1147246 w 1277829"/>
                    <a:gd name="connsiteY4" fmla="*/ 533088 h 893374"/>
                    <a:gd name="connsiteX5" fmla="*/ 930552 w 1277829"/>
                    <a:gd name="connsiteY5" fmla="*/ 758159 h 893374"/>
                    <a:gd name="connsiteX6" fmla="*/ 522169 w 1277829"/>
                    <a:gd name="connsiteY6" fmla="*/ 878371 h 893374"/>
                    <a:gd name="connsiteX7" fmla="*/ 4245 w 1277829"/>
                    <a:gd name="connsiteY7" fmla="*/ 428314 h 893374"/>
                    <a:gd name="connsiteX0" fmla="*/ 5834 w 1279418"/>
                    <a:gd name="connsiteY0" fmla="*/ 428314 h 893374"/>
                    <a:gd name="connsiteX1" fmla="*/ 60602 w 1279418"/>
                    <a:gd name="connsiteY1" fmla="*/ 115221 h 893374"/>
                    <a:gd name="connsiteX2" fmla="*/ 576144 w 1279418"/>
                    <a:gd name="connsiteY2" fmla="*/ 4450 h 893374"/>
                    <a:gd name="connsiteX3" fmla="*/ 1255991 w 1279418"/>
                    <a:gd name="connsiteY3" fmla="*/ 203328 h 893374"/>
                    <a:gd name="connsiteX4" fmla="*/ 1148835 w 1279418"/>
                    <a:gd name="connsiteY4" fmla="*/ 533088 h 893374"/>
                    <a:gd name="connsiteX5" fmla="*/ 932141 w 1279418"/>
                    <a:gd name="connsiteY5" fmla="*/ 758159 h 893374"/>
                    <a:gd name="connsiteX6" fmla="*/ 523758 w 1279418"/>
                    <a:gd name="connsiteY6" fmla="*/ 878371 h 893374"/>
                    <a:gd name="connsiteX7" fmla="*/ 5834 w 1279418"/>
                    <a:gd name="connsiteY7" fmla="*/ 428314 h 893374"/>
                    <a:gd name="connsiteX0" fmla="*/ 5834 w 1279418"/>
                    <a:gd name="connsiteY0" fmla="*/ 428314 h 868075"/>
                    <a:gd name="connsiteX1" fmla="*/ 60602 w 1279418"/>
                    <a:gd name="connsiteY1" fmla="*/ 115221 h 868075"/>
                    <a:gd name="connsiteX2" fmla="*/ 576144 w 1279418"/>
                    <a:gd name="connsiteY2" fmla="*/ 4450 h 868075"/>
                    <a:gd name="connsiteX3" fmla="*/ 1255991 w 1279418"/>
                    <a:gd name="connsiteY3" fmla="*/ 203328 h 868075"/>
                    <a:gd name="connsiteX4" fmla="*/ 1148835 w 1279418"/>
                    <a:gd name="connsiteY4" fmla="*/ 533088 h 868075"/>
                    <a:gd name="connsiteX5" fmla="*/ 932141 w 1279418"/>
                    <a:gd name="connsiteY5" fmla="*/ 758159 h 868075"/>
                    <a:gd name="connsiteX6" fmla="*/ 425333 w 1279418"/>
                    <a:gd name="connsiteY6" fmla="*/ 849796 h 868075"/>
                    <a:gd name="connsiteX7" fmla="*/ 5834 w 1279418"/>
                    <a:gd name="connsiteY7" fmla="*/ 428314 h 868075"/>
                    <a:gd name="connsiteX0" fmla="*/ 5834 w 1279418"/>
                    <a:gd name="connsiteY0" fmla="*/ 428314 h 868075"/>
                    <a:gd name="connsiteX1" fmla="*/ 60602 w 1279418"/>
                    <a:gd name="connsiteY1" fmla="*/ 115221 h 868075"/>
                    <a:gd name="connsiteX2" fmla="*/ 576144 w 1279418"/>
                    <a:gd name="connsiteY2" fmla="*/ 4450 h 868075"/>
                    <a:gd name="connsiteX3" fmla="*/ 1255991 w 1279418"/>
                    <a:gd name="connsiteY3" fmla="*/ 203328 h 868075"/>
                    <a:gd name="connsiteX4" fmla="*/ 1148835 w 1279418"/>
                    <a:gd name="connsiteY4" fmla="*/ 533088 h 868075"/>
                    <a:gd name="connsiteX5" fmla="*/ 932141 w 1279418"/>
                    <a:gd name="connsiteY5" fmla="*/ 758159 h 868075"/>
                    <a:gd name="connsiteX6" fmla="*/ 425333 w 1279418"/>
                    <a:gd name="connsiteY6" fmla="*/ 849796 h 868075"/>
                    <a:gd name="connsiteX7" fmla="*/ 5834 w 1279418"/>
                    <a:gd name="connsiteY7" fmla="*/ 428314 h 868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9418" h="868075">
                      <a:moveTo>
                        <a:pt x="5834" y="428314"/>
                      </a:moveTo>
                      <a:cubicBezTo>
                        <a:pt x="-7462" y="267387"/>
                        <a:pt x="-1510" y="194199"/>
                        <a:pt x="60602" y="115221"/>
                      </a:cubicBezTo>
                      <a:cubicBezTo>
                        <a:pt x="158431" y="7667"/>
                        <a:pt x="376913" y="-10234"/>
                        <a:pt x="576144" y="4450"/>
                      </a:cubicBezTo>
                      <a:cubicBezTo>
                        <a:pt x="775375" y="19134"/>
                        <a:pt x="1153399" y="133875"/>
                        <a:pt x="1255991" y="203328"/>
                      </a:cubicBezTo>
                      <a:cubicBezTo>
                        <a:pt x="1332390" y="298975"/>
                        <a:pt x="1202016" y="437044"/>
                        <a:pt x="1148835" y="533088"/>
                      </a:cubicBezTo>
                      <a:cubicBezTo>
                        <a:pt x="1086128" y="621988"/>
                        <a:pt x="1028383" y="682356"/>
                        <a:pt x="932141" y="758159"/>
                      </a:cubicBezTo>
                      <a:cubicBezTo>
                        <a:pt x="847805" y="824437"/>
                        <a:pt x="579717" y="904770"/>
                        <a:pt x="425333" y="849796"/>
                      </a:cubicBezTo>
                      <a:cubicBezTo>
                        <a:pt x="270949" y="794822"/>
                        <a:pt x="50086" y="694015"/>
                        <a:pt x="5834" y="428314"/>
                      </a:cubicBezTo>
                      <a:close/>
                    </a:path>
                  </a:pathLst>
                </a:custGeom>
                <a:gradFill flip="none" rotWithShape="1">
                  <a:gsLst>
                    <a:gs pos="45000">
                      <a:schemeClr val="tx1"/>
                    </a:gs>
                    <a:gs pos="66000">
                      <a:schemeClr val="tx1"/>
                    </a:gs>
                    <a:gs pos="56000">
                      <a:srgbClr val="525F79"/>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9">
                  <a:extLst>
                    <a:ext uri="{FF2B5EF4-FFF2-40B4-BE49-F238E27FC236}">
                      <a16:creationId xmlns:a16="http://schemas.microsoft.com/office/drawing/2014/main" id="{A21D39F7-6B82-4B8A-9800-7299ECA31D72}"/>
                    </a:ext>
                  </a:extLst>
                </p:cNvPr>
                <p:cNvSpPr/>
                <p:nvPr/>
              </p:nvSpPr>
              <p:spPr>
                <a:xfrm rot="1321540" flipH="1">
                  <a:off x="2720498" y="1636628"/>
                  <a:ext cx="1083120" cy="816144"/>
                </a:xfrm>
                <a:custGeom>
                  <a:avLst/>
                  <a:gdLst>
                    <a:gd name="connsiteX0" fmla="*/ 0 w 1231107"/>
                    <a:gd name="connsiteY0" fmla="*/ 416720 h 833439"/>
                    <a:gd name="connsiteX1" fmla="*/ 615554 w 1231107"/>
                    <a:gd name="connsiteY1" fmla="*/ 0 h 833439"/>
                    <a:gd name="connsiteX2" fmla="*/ 1231108 w 1231107"/>
                    <a:gd name="connsiteY2" fmla="*/ 416720 h 833439"/>
                    <a:gd name="connsiteX3" fmla="*/ 615554 w 1231107"/>
                    <a:gd name="connsiteY3" fmla="*/ 833440 h 833439"/>
                    <a:gd name="connsiteX4" fmla="*/ 0 w 1231107"/>
                    <a:gd name="connsiteY4" fmla="*/ 416720 h 833439"/>
                    <a:gd name="connsiteX0" fmla="*/ 0 w 1343892"/>
                    <a:gd name="connsiteY0" fmla="*/ 420719 h 837439"/>
                    <a:gd name="connsiteX1" fmla="*/ 615554 w 1343892"/>
                    <a:gd name="connsiteY1" fmla="*/ 3999 h 837439"/>
                    <a:gd name="connsiteX2" fmla="*/ 1300163 w 1343892"/>
                    <a:gd name="connsiteY2" fmla="*/ 221927 h 837439"/>
                    <a:gd name="connsiteX3" fmla="*/ 1231108 w 1343892"/>
                    <a:gd name="connsiteY3" fmla="*/ 420719 h 837439"/>
                    <a:gd name="connsiteX4" fmla="*/ 615554 w 1343892"/>
                    <a:gd name="connsiteY4" fmla="*/ 837439 h 837439"/>
                    <a:gd name="connsiteX5" fmla="*/ 0 w 1343892"/>
                    <a:gd name="connsiteY5" fmla="*/ 420719 h 837439"/>
                    <a:gd name="connsiteX0" fmla="*/ 0 w 1335920"/>
                    <a:gd name="connsiteY0" fmla="*/ 420719 h 838211"/>
                    <a:gd name="connsiteX1" fmla="*/ 615554 w 1335920"/>
                    <a:gd name="connsiteY1" fmla="*/ 3999 h 838211"/>
                    <a:gd name="connsiteX2" fmla="*/ 1300163 w 1335920"/>
                    <a:gd name="connsiteY2" fmla="*/ 221927 h 838211"/>
                    <a:gd name="connsiteX3" fmla="*/ 1188246 w 1335920"/>
                    <a:gd name="connsiteY3" fmla="*/ 513588 h 838211"/>
                    <a:gd name="connsiteX4" fmla="*/ 615554 w 1335920"/>
                    <a:gd name="connsiteY4" fmla="*/ 837439 h 838211"/>
                    <a:gd name="connsiteX5" fmla="*/ 0 w 1335920"/>
                    <a:gd name="connsiteY5" fmla="*/ 420719 h 838211"/>
                    <a:gd name="connsiteX0" fmla="*/ 1 w 1335921"/>
                    <a:gd name="connsiteY0" fmla="*/ 420719 h 897585"/>
                    <a:gd name="connsiteX1" fmla="*/ 615555 w 1335921"/>
                    <a:gd name="connsiteY1" fmla="*/ 3999 h 897585"/>
                    <a:gd name="connsiteX2" fmla="*/ 1300164 w 1335921"/>
                    <a:gd name="connsiteY2" fmla="*/ 221927 h 897585"/>
                    <a:gd name="connsiteX3" fmla="*/ 1188247 w 1335921"/>
                    <a:gd name="connsiteY3" fmla="*/ 513588 h 897585"/>
                    <a:gd name="connsiteX4" fmla="*/ 610793 w 1335921"/>
                    <a:gd name="connsiteY4" fmla="*/ 896970 h 897585"/>
                    <a:gd name="connsiteX5" fmla="*/ 1 w 1335921"/>
                    <a:gd name="connsiteY5" fmla="*/ 420719 h 897585"/>
                    <a:gd name="connsiteX0" fmla="*/ 1 w 1334200"/>
                    <a:gd name="connsiteY0" fmla="*/ 420719 h 913023"/>
                    <a:gd name="connsiteX1" fmla="*/ 615555 w 1334200"/>
                    <a:gd name="connsiteY1" fmla="*/ 3999 h 913023"/>
                    <a:gd name="connsiteX2" fmla="*/ 1300164 w 1334200"/>
                    <a:gd name="connsiteY2" fmla="*/ 221927 h 913023"/>
                    <a:gd name="connsiteX3" fmla="*/ 1188247 w 1334200"/>
                    <a:gd name="connsiteY3" fmla="*/ 513588 h 913023"/>
                    <a:gd name="connsiteX4" fmla="*/ 966789 w 1334200"/>
                    <a:gd name="connsiteY4" fmla="*/ 774377 h 913023"/>
                    <a:gd name="connsiteX5" fmla="*/ 610793 w 1334200"/>
                    <a:gd name="connsiteY5" fmla="*/ 896970 h 913023"/>
                    <a:gd name="connsiteX6" fmla="*/ 1 w 1334200"/>
                    <a:gd name="connsiteY6" fmla="*/ 420719 h 913023"/>
                    <a:gd name="connsiteX0" fmla="*/ 22150 w 1356349"/>
                    <a:gd name="connsiteY0" fmla="*/ 419734 h 912038"/>
                    <a:gd name="connsiteX1" fmla="*/ 181694 w 1356349"/>
                    <a:gd name="connsiteY1" fmla="*/ 116167 h 912038"/>
                    <a:gd name="connsiteX2" fmla="*/ 637704 w 1356349"/>
                    <a:gd name="connsiteY2" fmla="*/ 3014 h 912038"/>
                    <a:gd name="connsiteX3" fmla="*/ 1322313 w 1356349"/>
                    <a:gd name="connsiteY3" fmla="*/ 220942 h 912038"/>
                    <a:gd name="connsiteX4" fmla="*/ 1210396 w 1356349"/>
                    <a:gd name="connsiteY4" fmla="*/ 512603 h 912038"/>
                    <a:gd name="connsiteX5" fmla="*/ 988938 w 1356349"/>
                    <a:gd name="connsiteY5" fmla="*/ 773392 h 912038"/>
                    <a:gd name="connsiteX6" fmla="*/ 632942 w 1356349"/>
                    <a:gd name="connsiteY6" fmla="*/ 895985 h 912038"/>
                    <a:gd name="connsiteX7" fmla="*/ 22150 w 1356349"/>
                    <a:gd name="connsiteY7" fmla="*/ 419734 h 912038"/>
                    <a:gd name="connsiteX0" fmla="*/ 16999 w 1351198"/>
                    <a:gd name="connsiteY0" fmla="*/ 419734 h 912038"/>
                    <a:gd name="connsiteX1" fmla="*/ 176543 w 1351198"/>
                    <a:gd name="connsiteY1" fmla="*/ 116167 h 912038"/>
                    <a:gd name="connsiteX2" fmla="*/ 632553 w 1351198"/>
                    <a:gd name="connsiteY2" fmla="*/ 3014 h 912038"/>
                    <a:gd name="connsiteX3" fmla="*/ 1317162 w 1351198"/>
                    <a:gd name="connsiteY3" fmla="*/ 220942 h 912038"/>
                    <a:gd name="connsiteX4" fmla="*/ 1205245 w 1351198"/>
                    <a:gd name="connsiteY4" fmla="*/ 512603 h 912038"/>
                    <a:gd name="connsiteX5" fmla="*/ 983787 w 1351198"/>
                    <a:gd name="connsiteY5" fmla="*/ 773392 h 912038"/>
                    <a:gd name="connsiteX6" fmla="*/ 627791 w 1351198"/>
                    <a:gd name="connsiteY6" fmla="*/ 895985 h 912038"/>
                    <a:gd name="connsiteX7" fmla="*/ 16999 w 1351198"/>
                    <a:gd name="connsiteY7" fmla="*/ 419734 h 912038"/>
                    <a:gd name="connsiteX0" fmla="*/ 2476 w 1336675"/>
                    <a:gd name="connsiteY0" fmla="*/ 419734 h 912038"/>
                    <a:gd name="connsiteX1" fmla="*/ 162020 w 1336675"/>
                    <a:gd name="connsiteY1" fmla="*/ 116167 h 912038"/>
                    <a:gd name="connsiteX2" fmla="*/ 618030 w 1336675"/>
                    <a:gd name="connsiteY2" fmla="*/ 3014 h 912038"/>
                    <a:gd name="connsiteX3" fmla="*/ 1302639 w 1336675"/>
                    <a:gd name="connsiteY3" fmla="*/ 220942 h 912038"/>
                    <a:gd name="connsiteX4" fmla="*/ 1190722 w 1336675"/>
                    <a:gd name="connsiteY4" fmla="*/ 512603 h 912038"/>
                    <a:gd name="connsiteX5" fmla="*/ 969264 w 1336675"/>
                    <a:gd name="connsiteY5" fmla="*/ 773392 h 912038"/>
                    <a:gd name="connsiteX6" fmla="*/ 613268 w 1336675"/>
                    <a:gd name="connsiteY6" fmla="*/ 895985 h 912038"/>
                    <a:gd name="connsiteX7" fmla="*/ 2476 w 1336675"/>
                    <a:gd name="connsiteY7" fmla="*/ 419734 h 912038"/>
                    <a:gd name="connsiteX0" fmla="*/ 2476 w 1336675"/>
                    <a:gd name="connsiteY0" fmla="*/ 419734 h 912038"/>
                    <a:gd name="connsiteX1" fmla="*/ 162020 w 1336675"/>
                    <a:gd name="connsiteY1" fmla="*/ 116167 h 912038"/>
                    <a:gd name="connsiteX2" fmla="*/ 618030 w 1336675"/>
                    <a:gd name="connsiteY2" fmla="*/ 3014 h 912038"/>
                    <a:gd name="connsiteX3" fmla="*/ 1302639 w 1336675"/>
                    <a:gd name="connsiteY3" fmla="*/ 220942 h 912038"/>
                    <a:gd name="connsiteX4" fmla="*/ 1190722 w 1336675"/>
                    <a:gd name="connsiteY4" fmla="*/ 512603 h 912038"/>
                    <a:gd name="connsiteX5" fmla="*/ 969264 w 1336675"/>
                    <a:gd name="connsiteY5" fmla="*/ 773392 h 912038"/>
                    <a:gd name="connsiteX6" fmla="*/ 613268 w 1336675"/>
                    <a:gd name="connsiteY6" fmla="*/ 895985 h 912038"/>
                    <a:gd name="connsiteX7" fmla="*/ 2476 w 1336675"/>
                    <a:gd name="connsiteY7" fmla="*/ 419734 h 912038"/>
                    <a:gd name="connsiteX0" fmla="*/ 2476 w 1336675"/>
                    <a:gd name="connsiteY0" fmla="*/ 419183 h 911487"/>
                    <a:gd name="connsiteX1" fmla="*/ 92963 w 1336675"/>
                    <a:gd name="connsiteY1" fmla="*/ 122759 h 911487"/>
                    <a:gd name="connsiteX2" fmla="*/ 618030 w 1336675"/>
                    <a:gd name="connsiteY2" fmla="*/ 2463 h 911487"/>
                    <a:gd name="connsiteX3" fmla="*/ 1302639 w 1336675"/>
                    <a:gd name="connsiteY3" fmla="*/ 220391 h 911487"/>
                    <a:gd name="connsiteX4" fmla="*/ 1190722 w 1336675"/>
                    <a:gd name="connsiteY4" fmla="*/ 512052 h 911487"/>
                    <a:gd name="connsiteX5" fmla="*/ 969264 w 1336675"/>
                    <a:gd name="connsiteY5" fmla="*/ 772841 h 911487"/>
                    <a:gd name="connsiteX6" fmla="*/ 613268 w 1336675"/>
                    <a:gd name="connsiteY6" fmla="*/ 895434 h 911487"/>
                    <a:gd name="connsiteX7" fmla="*/ 2476 w 1336675"/>
                    <a:gd name="connsiteY7" fmla="*/ 419183 h 911487"/>
                    <a:gd name="connsiteX0" fmla="*/ 2584 w 1310589"/>
                    <a:gd name="connsiteY0" fmla="*/ 412039 h 911934"/>
                    <a:gd name="connsiteX1" fmla="*/ 66877 w 1310589"/>
                    <a:gd name="connsiteY1" fmla="*/ 122759 h 911934"/>
                    <a:gd name="connsiteX2" fmla="*/ 591944 w 1310589"/>
                    <a:gd name="connsiteY2" fmla="*/ 2463 h 911934"/>
                    <a:gd name="connsiteX3" fmla="*/ 1276553 w 1310589"/>
                    <a:gd name="connsiteY3" fmla="*/ 220391 h 911934"/>
                    <a:gd name="connsiteX4" fmla="*/ 1164636 w 1310589"/>
                    <a:gd name="connsiteY4" fmla="*/ 512052 h 911934"/>
                    <a:gd name="connsiteX5" fmla="*/ 943178 w 1310589"/>
                    <a:gd name="connsiteY5" fmla="*/ 772841 h 911934"/>
                    <a:gd name="connsiteX6" fmla="*/ 587182 w 1310589"/>
                    <a:gd name="connsiteY6" fmla="*/ 895434 h 911934"/>
                    <a:gd name="connsiteX7" fmla="*/ 2584 w 1310589"/>
                    <a:gd name="connsiteY7" fmla="*/ 412039 h 911934"/>
                    <a:gd name="connsiteX0" fmla="*/ 2584 w 1310589"/>
                    <a:gd name="connsiteY0" fmla="*/ 412039 h 911934"/>
                    <a:gd name="connsiteX1" fmla="*/ 66877 w 1310589"/>
                    <a:gd name="connsiteY1" fmla="*/ 122759 h 911934"/>
                    <a:gd name="connsiteX2" fmla="*/ 591944 w 1310589"/>
                    <a:gd name="connsiteY2" fmla="*/ 2463 h 911934"/>
                    <a:gd name="connsiteX3" fmla="*/ 1276553 w 1310589"/>
                    <a:gd name="connsiteY3" fmla="*/ 220391 h 911934"/>
                    <a:gd name="connsiteX4" fmla="*/ 1164636 w 1310589"/>
                    <a:gd name="connsiteY4" fmla="*/ 512052 h 911934"/>
                    <a:gd name="connsiteX5" fmla="*/ 943178 w 1310589"/>
                    <a:gd name="connsiteY5" fmla="*/ 772841 h 911934"/>
                    <a:gd name="connsiteX6" fmla="*/ 587182 w 1310589"/>
                    <a:gd name="connsiteY6" fmla="*/ 895434 h 911934"/>
                    <a:gd name="connsiteX7" fmla="*/ 2584 w 1310589"/>
                    <a:gd name="connsiteY7" fmla="*/ 412039 h 911934"/>
                    <a:gd name="connsiteX0" fmla="*/ 0 w 1308005"/>
                    <a:gd name="connsiteY0" fmla="*/ 412039 h 911934"/>
                    <a:gd name="connsiteX1" fmla="*/ 64293 w 1308005"/>
                    <a:gd name="connsiteY1" fmla="*/ 122759 h 911934"/>
                    <a:gd name="connsiteX2" fmla="*/ 589360 w 1308005"/>
                    <a:gd name="connsiteY2" fmla="*/ 2463 h 911934"/>
                    <a:gd name="connsiteX3" fmla="*/ 1273969 w 1308005"/>
                    <a:gd name="connsiteY3" fmla="*/ 220391 h 911934"/>
                    <a:gd name="connsiteX4" fmla="*/ 1162052 w 1308005"/>
                    <a:gd name="connsiteY4" fmla="*/ 512052 h 911934"/>
                    <a:gd name="connsiteX5" fmla="*/ 940594 w 1308005"/>
                    <a:gd name="connsiteY5" fmla="*/ 772841 h 911934"/>
                    <a:gd name="connsiteX6" fmla="*/ 584598 w 1308005"/>
                    <a:gd name="connsiteY6" fmla="*/ 895434 h 911934"/>
                    <a:gd name="connsiteX7" fmla="*/ 0 w 1308005"/>
                    <a:gd name="connsiteY7" fmla="*/ 412039 h 911934"/>
                    <a:gd name="connsiteX0" fmla="*/ 15349 w 1256679"/>
                    <a:gd name="connsiteY0" fmla="*/ 412039 h 911934"/>
                    <a:gd name="connsiteX1" fmla="*/ 12967 w 1256679"/>
                    <a:gd name="connsiteY1" fmla="*/ 122759 h 911934"/>
                    <a:gd name="connsiteX2" fmla="*/ 538034 w 1256679"/>
                    <a:gd name="connsiteY2" fmla="*/ 2463 h 911934"/>
                    <a:gd name="connsiteX3" fmla="*/ 1222643 w 1256679"/>
                    <a:gd name="connsiteY3" fmla="*/ 220391 h 911934"/>
                    <a:gd name="connsiteX4" fmla="*/ 1110726 w 1256679"/>
                    <a:gd name="connsiteY4" fmla="*/ 512052 h 911934"/>
                    <a:gd name="connsiteX5" fmla="*/ 889268 w 1256679"/>
                    <a:gd name="connsiteY5" fmla="*/ 772841 h 911934"/>
                    <a:gd name="connsiteX6" fmla="*/ 533272 w 1256679"/>
                    <a:gd name="connsiteY6" fmla="*/ 895434 h 911934"/>
                    <a:gd name="connsiteX7" fmla="*/ 15349 w 1256679"/>
                    <a:gd name="connsiteY7" fmla="*/ 412039 h 911934"/>
                    <a:gd name="connsiteX0" fmla="*/ 0 w 1312768"/>
                    <a:gd name="connsiteY0" fmla="*/ 447758 h 909719"/>
                    <a:gd name="connsiteX1" fmla="*/ 69056 w 1312768"/>
                    <a:gd name="connsiteY1" fmla="*/ 122759 h 909719"/>
                    <a:gd name="connsiteX2" fmla="*/ 594123 w 1312768"/>
                    <a:gd name="connsiteY2" fmla="*/ 2463 h 909719"/>
                    <a:gd name="connsiteX3" fmla="*/ 1278732 w 1312768"/>
                    <a:gd name="connsiteY3" fmla="*/ 220391 h 909719"/>
                    <a:gd name="connsiteX4" fmla="*/ 1166815 w 1312768"/>
                    <a:gd name="connsiteY4" fmla="*/ 512052 h 909719"/>
                    <a:gd name="connsiteX5" fmla="*/ 945357 w 1312768"/>
                    <a:gd name="connsiteY5" fmla="*/ 772841 h 909719"/>
                    <a:gd name="connsiteX6" fmla="*/ 589361 w 1312768"/>
                    <a:gd name="connsiteY6" fmla="*/ 895434 h 909719"/>
                    <a:gd name="connsiteX7" fmla="*/ 0 w 1312768"/>
                    <a:gd name="connsiteY7" fmla="*/ 447758 h 909719"/>
                    <a:gd name="connsiteX0" fmla="*/ 0 w 1312768"/>
                    <a:gd name="connsiteY0" fmla="*/ 447758 h 909719"/>
                    <a:gd name="connsiteX1" fmla="*/ 69056 w 1312768"/>
                    <a:gd name="connsiteY1" fmla="*/ 122759 h 909719"/>
                    <a:gd name="connsiteX2" fmla="*/ 594123 w 1312768"/>
                    <a:gd name="connsiteY2" fmla="*/ 2463 h 909719"/>
                    <a:gd name="connsiteX3" fmla="*/ 1278732 w 1312768"/>
                    <a:gd name="connsiteY3" fmla="*/ 220391 h 909719"/>
                    <a:gd name="connsiteX4" fmla="*/ 1166815 w 1312768"/>
                    <a:gd name="connsiteY4" fmla="*/ 512052 h 909719"/>
                    <a:gd name="connsiteX5" fmla="*/ 945357 w 1312768"/>
                    <a:gd name="connsiteY5" fmla="*/ 772841 h 909719"/>
                    <a:gd name="connsiteX6" fmla="*/ 589361 w 1312768"/>
                    <a:gd name="connsiteY6" fmla="*/ 895434 h 909719"/>
                    <a:gd name="connsiteX7" fmla="*/ 0 w 1312768"/>
                    <a:gd name="connsiteY7" fmla="*/ 447758 h 909719"/>
                    <a:gd name="connsiteX0" fmla="*/ 0 w 1312768"/>
                    <a:gd name="connsiteY0" fmla="*/ 447758 h 897644"/>
                    <a:gd name="connsiteX1" fmla="*/ 69056 w 1312768"/>
                    <a:gd name="connsiteY1" fmla="*/ 122759 h 897644"/>
                    <a:gd name="connsiteX2" fmla="*/ 594123 w 1312768"/>
                    <a:gd name="connsiteY2" fmla="*/ 2463 h 897644"/>
                    <a:gd name="connsiteX3" fmla="*/ 1278732 w 1312768"/>
                    <a:gd name="connsiteY3" fmla="*/ 220391 h 897644"/>
                    <a:gd name="connsiteX4" fmla="*/ 1166815 w 1312768"/>
                    <a:gd name="connsiteY4" fmla="*/ 512052 h 897644"/>
                    <a:gd name="connsiteX5" fmla="*/ 945357 w 1312768"/>
                    <a:gd name="connsiteY5" fmla="*/ 772841 h 897644"/>
                    <a:gd name="connsiteX6" fmla="*/ 589361 w 1312768"/>
                    <a:gd name="connsiteY6" fmla="*/ 895434 h 897644"/>
                    <a:gd name="connsiteX7" fmla="*/ 0 w 1312768"/>
                    <a:gd name="connsiteY7" fmla="*/ 447758 h 897644"/>
                    <a:gd name="connsiteX0" fmla="*/ 0 w 1312768"/>
                    <a:gd name="connsiteY0" fmla="*/ 447758 h 910082"/>
                    <a:gd name="connsiteX1" fmla="*/ 69056 w 1312768"/>
                    <a:gd name="connsiteY1" fmla="*/ 122759 h 910082"/>
                    <a:gd name="connsiteX2" fmla="*/ 594123 w 1312768"/>
                    <a:gd name="connsiteY2" fmla="*/ 2463 h 910082"/>
                    <a:gd name="connsiteX3" fmla="*/ 1278732 w 1312768"/>
                    <a:gd name="connsiteY3" fmla="*/ 220391 h 910082"/>
                    <a:gd name="connsiteX4" fmla="*/ 1166815 w 1312768"/>
                    <a:gd name="connsiteY4" fmla="*/ 512052 h 910082"/>
                    <a:gd name="connsiteX5" fmla="*/ 954882 w 1312768"/>
                    <a:gd name="connsiteY5" fmla="*/ 775222 h 910082"/>
                    <a:gd name="connsiteX6" fmla="*/ 589361 w 1312768"/>
                    <a:gd name="connsiteY6" fmla="*/ 895434 h 910082"/>
                    <a:gd name="connsiteX7" fmla="*/ 0 w 1312768"/>
                    <a:gd name="connsiteY7" fmla="*/ 447758 h 910082"/>
                    <a:gd name="connsiteX0" fmla="*/ 0 w 1312768"/>
                    <a:gd name="connsiteY0" fmla="*/ 447758 h 910082"/>
                    <a:gd name="connsiteX1" fmla="*/ 69056 w 1312768"/>
                    <a:gd name="connsiteY1" fmla="*/ 122759 h 910082"/>
                    <a:gd name="connsiteX2" fmla="*/ 594123 w 1312768"/>
                    <a:gd name="connsiteY2" fmla="*/ 2463 h 910082"/>
                    <a:gd name="connsiteX3" fmla="*/ 1278732 w 1312768"/>
                    <a:gd name="connsiteY3" fmla="*/ 220391 h 910082"/>
                    <a:gd name="connsiteX4" fmla="*/ 1166815 w 1312768"/>
                    <a:gd name="connsiteY4" fmla="*/ 512052 h 910082"/>
                    <a:gd name="connsiteX5" fmla="*/ 954882 w 1312768"/>
                    <a:gd name="connsiteY5" fmla="*/ 775222 h 910082"/>
                    <a:gd name="connsiteX6" fmla="*/ 546499 w 1312768"/>
                    <a:gd name="connsiteY6" fmla="*/ 895434 h 910082"/>
                    <a:gd name="connsiteX7" fmla="*/ 0 w 1312768"/>
                    <a:gd name="connsiteY7" fmla="*/ 447758 h 910082"/>
                    <a:gd name="connsiteX0" fmla="*/ 0 w 1316483"/>
                    <a:gd name="connsiteY0" fmla="*/ 447758 h 910082"/>
                    <a:gd name="connsiteX1" fmla="*/ 69056 w 1316483"/>
                    <a:gd name="connsiteY1" fmla="*/ 122759 h 910082"/>
                    <a:gd name="connsiteX2" fmla="*/ 594123 w 1316483"/>
                    <a:gd name="connsiteY2" fmla="*/ 2463 h 910082"/>
                    <a:gd name="connsiteX3" fmla="*/ 1278732 w 1316483"/>
                    <a:gd name="connsiteY3" fmla="*/ 220391 h 910082"/>
                    <a:gd name="connsiteX4" fmla="*/ 1190627 w 1316483"/>
                    <a:gd name="connsiteY4" fmla="*/ 521577 h 910082"/>
                    <a:gd name="connsiteX5" fmla="*/ 954882 w 1316483"/>
                    <a:gd name="connsiteY5" fmla="*/ 775222 h 910082"/>
                    <a:gd name="connsiteX6" fmla="*/ 546499 w 1316483"/>
                    <a:gd name="connsiteY6" fmla="*/ 895434 h 910082"/>
                    <a:gd name="connsiteX7" fmla="*/ 0 w 1316483"/>
                    <a:gd name="connsiteY7" fmla="*/ 447758 h 910082"/>
                    <a:gd name="connsiteX0" fmla="*/ 0 w 1314054"/>
                    <a:gd name="connsiteY0" fmla="*/ 447758 h 910082"/>
                    <a:gd name="connsiteX1" fmla="*/ 69056 w 1314054"/>
                    <a:gd name="connsiteY1" fmla="*/ 122759 h 910082"/>
                    <a:gd name="connsiteX2" fmla="*/ 594123 w 1314054"/>
                    <a:gd name="connsiteY2" fmla="*/ 2463 h 910082"/>
                    <a:gd name="connsiteX3" fmla="*/ 1278732 w 1314054"/>
                    <a:gd name="connsiteY3" fmla="*/ 220391 h 910082"/>
                    <a:gd name="connsiteX4" fmla="*/ 1190627 w 1314054"/>
                    <a:gd name="connsiteY4" fmla="*/ 521577 h 910082"/>
                    <a:gd name="connsiteX5" fmla="*/ 954882 w 1314054"/>
                    <a:gd name="connsiteY5" fmla="*/ 775222 h 910082"/>
                    <a:gd name="connsiteX6" fmla="*/ 546499 w 1314054"/>
                    <a:gd name="connsiteY6" fmla="*/ 895434 h 910082"/>
                    <a:gd name="connsiteX7" fmla="*/ 0 w 1314054"/>
                    <a:gd name="connsiteY7" fmla="*/ 447758 h 910082"/>
                    <a:gd name="connsiteX0" fmla="*/ 0 w 1314054"/>
                    <a:gd name="connsiteY0" fmla="*/ 447758 h 910082"/>
                    <a:gd name="connsiteX1" fmla="*/ 69056 w 1314054"/>
                    <a:gd name="connsiteY1" fmla="*/ 122759 h 910082"/>
                    <a:gd name="connsiteX2" fmla="*/ 594123 w 1314054"/>
                    <a:gd name="connsiteY2" fmla="*/ 2463 h 910082"/>
                    <a:gd name="connsiteX3" fmla="*/ 1278732 w 1314054"/>
                    <a:gd name="connsiteY3" fmla="*/ 220391 h 910082"/>
                    <a:gd name="connsiteX4" fmla="*/ 1190627 w 1314054"/>
                    <a:gd name="connsiteY4" fmla="*/ 521577 h 910082"/>
                    <a:gd name="connsiteX5" fmla="*/ 954882 w 1314054"/>
                    <a:gd name="connsiteY5" fmla="*/ 775222 h 910082"/>
                    <a:gd name="connsiteX6" fmla="*/ 546499 w 1314054"/>
                    <a:gd name="connsiteY6" fmla="*/ 895434 h 910082"/>
                    <a:gd name="connsiteX7" fmla="*/ 0 w 1314054"/>
                    <a:gd name="connsiteY7" fmla="*/ 447758 h 910082"/>
                    <a:gd name="connsiteX0" fmla="*/ 0 w 1303193"/>
                    <a:gd name="connsiteY0" fmla="*/ 447758 h 910082"/>
                    <a:gd name="connsiteX1" fmla="*/ 69056 w 1303193"/>
                    <a:gd name="connsiteY1" fmla="*/ 122759 h 910082"/>
                    <a:gd name="connsiteX2" fmla="*/ 594123 w 1303193"/>
                    <a:gd name="connsiteY2" fmla="*/ 2463 h 910082"/>
                    <a:gd name="connsiteX3" fmla="*/ 1278732 w 1303193"/>
                    <a:gd name="connsiteY3" fmla="*/ 220391 h 910082"/>
                    <a:gd name="connsiteX4" fmla="*/ 1190627 w 1303193"/>
                    <a:gd name="connsiteY4" fmla="*/ 521577 h 910082"/>
                    <a:gd name="connsiteX5" fmla="*/ 954882 w 1303193"/>
                    <a:gd name="connsiteY5" fmla="*/ 775222 h 910082"/>
                    <a:gd name="connsiteX6" fmla="*/ 546499 w 1303193"/>
                    <a:gd name="connsiteY6" fmla="*/ 895434 h 910082"/>
                    <a:gd name="connsiteX7" fmla="*/ 0 w 1303193"/>
                    <a:gd name="connsiteY7" fmla="*/ 447758 h 910082"/>
                    <a:gd name="connsiteX0" fmla="*/ 0 w 1303193"/>
                    <a:gd name="connsiteY0" fmla="*/ 429425 h 891749"/>
                    <a:gd name="connsiteX1" fmla="*/ 69056 w 1303193"/>
                    <a:gd name="connsiteY1" fmla="*/ 104426 h 891749"/>
                    <a:gd name="connsiteX2" fmla="*/ 598885 w 1303193"/>
                    <a:gd name="connsiteY2" fmla="*/ 3180 h 891749"/>
                    <a:gd name="connsiteX3" fmla="*/ 1278732 w 1303193"/>
                    <a:gd name="connsiteY3" fmla="*/ 202058 h 891749"/>
                    <a:gd name="connsiteX4" fmla="*/ 1190627 w 1303193"/>
                    <a:gd name="connsiteY4" fmla="*/ 503244 h 891749"/>
                    <a:gd name="connsiteX5" fmla="*/ 954882 w 1303193"/>
                    <a:gd name="connsiteY5" fmla="*/ 756889 h 891749"/>
                    <a:gd name="connsiteX6" fmla="*/ 546499 w 1303193"/>
                    <a:gd name="connsiteY6" fmla="*/ 877101 h 891749"/>
                    <a:gd name="connsiteX7" fmla="*/ 0 w 1303193"/>
                    <a:gd name="connsiteY7" fmla="*/ 429425 h 891749"/>
                    <a:gd name="connsiteX0" fmla="*/ 0 w 1303193"/>
                    <a:gd name="connsiteY0" fmla="*/ 429425 h 891749"/>
                    <a:gd name="connsiteX1" fmla="*/ 69056 w 1303193"/>
                    <a:gd name="connsiteY1" fmla="*/ 104426 h 891749"/>
                    <a:gd name="connsiteX2" fmla="*/ 598885 w 1303193"/>
                    <a:gd name="connsiteY2" fmla="*/ 3180 h 891749"/>
                    <a:gd name="connsiteX3" fmla="*/ 1278732 w 1303193"/>
                    <a:gd name="connsiteY3" fmla="*/ 202058 h 891749"/>
                    <a:gd name="connsiteX4" fmla="*/ 1190627 w 1303193"/>
                    <a:gd name="connsiteY4" fmla="*/ 503244 h 891749"/>
                    <a:gd name="connsiteX5" fmla="*/ 954882 w 1303193"/>
                    <a:gd name="connsiteY5" fmla="*/ 756889 h 891749"/>
                    <a:gd name="connsiteX6" fmla="*/ 546499 w 1303193"/>
                    <a:gd name="connsiteY6" fmla="*/ 877101 h 891749"/>
                    <a:gd name="connsiteX7" fmla="*/ 0 w 1303193"/>
                    <a:gd name="connsiteY7" fmla="*/ 429425 h 891749"/>
                    <a:gd name="connsiteX0" fmla="*/ 0 w 1305679"/>
                    <a:gd name="connsiteY0" fmla="*/ 429425 h 891749"/>
                    <a:gd name="connsiteX1" fmla="*/ 69056 w 1305679"/>
                    <a:gd name="connsiteY1" fmla="*/ 104426 h 891749"/>
                    <a:gd name="connsiteX2" fmla="*/ 598885 w 1305679"/>
                    <a:gd name="connsiteY2" fmla="*/ 3180 h 891749"/>
                    <a:gd name="connsiteX3" fmla="*/ 1278732 w 1305679"/>
                    <a:gd name="connsiteY3" fmla="*/ 202058 h 891749"/>
                    <a:gd name="connsiteX4" fmla="*/ 1190627 w 1305679"/>
                    <a:gd name="connsiteY4" fmla="*/ 503244 h 891749"/>
                    <a:gd name="connsiteX5" fmla="*/ 954882 w 1305679"/>
                    <a:gd name="connsiteY5" fmla="*/ 756889 h 891749"/>
                    <a:gd name="connsiteX6" fmla="*/ 546499 w 1305679"/>
                    <a:gd name="connsiteY6" fmla="*/ 877101 h 891749"/>
                    <a:gd name="connsiteX7" fmla="*/ 0 w 1305679"/>
                    <a:gd name="connsiteY7" fmla="*/ 429425 h 891749"/>
                    <a:gd name="connsiteX0" fmla="*/ 0 w 1303483"/>
                    <a:gd name="connsiteY0" fmla="*/ 429425 h 891749"/>
                    <a:gd name="connsiteX1" fmla="*/ 69056 w 1303483"/>
                    <a:gd name="connsiteY1" fmla="*/ 104426 h 891749"/>
                    <a:gd name="connsiteX2" fmla="*/ 598885 w 1303483"/>
                    <a:gd name="connsiteY2" fmla="*/ 3180 h 891749"/>
                    <a:gd name="connsiteX3" fmla="*/ 1278732 w 1303483"/>
                    <a:gd name="connsiteY3" fmla="*/ 202058 h 891749"/>
                    <a:gd name="connsiteX4" fmla="*/ 1190627 w 1303483"/>
                    <a:gd name="connsiteY4" fmla="*/ 503244 h 891749"/>
                    <a:gd name="connsiteX5" fmla="*/ 954882 w 1303483"/>
                    <a:gd name="connsiteY5" fmla="*/ 756889 h 891749"/>
                    <a:gd name="connsiteX6" fmla="*/ 546499 w 1303483"/>
                    <a:gd name="connsiteY6" fmla="*/ 877101 h 891749"/>
                    <a:gd name="connsiteX7" fmla="*/ 0 w 1303483"/>
                    <a:gd name="connsiteY7" fmla="*/ 429425 h 891749"/>
                    <a:gd name="connsiteX0" fmla="*/ 0 w 1301412"/>
                    <a:gd name="connsiteY0" fmla="*/ 429425 h 891749"/>
                    <a:gd name="connsiteX1" fmla="*/ 69056 w 1301412"/>
                    <a:gd name="connsiteY1" fmla="*/ 104426 h 891749"/>
                    <a:gd name="connsiteX2" fmla="*/ 598885 w 1301412"/>
                    <a:gd name="connsiteY2" fmla="*/ 3180 h 891749"/>
                    <a:gd name="connsiteX3" fmla="*/ 1278732 w 1301412"/>
                    <a:gd name="connsiteY3" fmla="*/ 202058 h 891749"/>
                    <a:gd name="connsiteX4" fmla="*/ 1173958 w 1301412"/>
                    <a:gd name="connsiteY4" fmla="*/ 538962 h 891749"/>
                    <a:gd name="connsiteX5" fmla="*/ 954882 w 1301412"/>
                    <a:gd name="connsiteY5" fmla="*/ 756889 h 891749"/>
                    <a:gd name="connsiteX6" fmla="*/ 546499 w 1301412"/>
                    <a:gd name="connsiteY6" fmla="*/ 877101 h 891749"/>
                    <a:gd name="connsiteX7" fmla="*/ 0 w 1301412"/>
                    <a:gd name="connsiteY7" fmla="*/ 429425 h 891749"/>
                    <a:gd name="connsiteX0" fmla="*/ 0 w 1301412"/>
                    <a:gd name="connsiteY0" fmla="*/ 429425 h 891955"/>
                    <a:gd name="connsiteX1" fmla="*/ 69056 w 1301412"/>
                    <a:gd name="connsiteY1" fmla="*/ 104426 h 891955"/>
                    <a:gd name="connsiteX2" fmla="*/ 598885 w 1301412"/>
                    <a:gd name="connsiteY2" fmla="*/ 3180 h 891955"/>
                    <a:gd name="connsiteX3" fmla="*/ 1278732 w 1301412"/>
                    <a:gd name="connsiteY3" fmla="*/ 202058 h 891955"/>
                    <a:gd name="connsiteX4" fmla="*/ 1173958 w 1301412"/>
                    <a:gd name="connsiteY4" fmla="*/ 538962 h 891955"/>
                    <a:gd name="connsiteX5" fmla="*/ 954882 w 1301412"/>
                    <a:gd name="connsiteY5" fmla="*/ 756889 h 891955"/>
                    <a:gd name="connsiteX6" fmla="*/ 546499 w 1301412"/>
                    <a:gd name="connsiteY6" fmla="*/ 877101 h 891955"/>
                    <a:gd name="connsiteX7" fmla="*/ 0 w 1301412"/>
                    <a:gd name="connsiteY7" fmla="*/ 429425 h 891955"/>
                    <a:gd name="connsiteX0" fmla="*/ 0 w 1301412"/>
                    <a:gd name="connsiteY0" fmla="*/ 429425 h 891955"/>
                    <a:gd name="connsiteX1" fmla="*/ 69056 w 1301412"/>
                    <a:gd name="connsiteY1" fmla="*/ 104426 h 891955"/>
                    <a:gd name="connsiteX2" fmla="*/ 598885 w 1301412"/>
                    <a:gd name="connsiteY2" fmla="*/ 3180 h 891955"/>
                    <a:gd name="connsiteX3" fmla="*/ 1278732 w 1301412"/>
                    <a:gd name="connsiteY3" fmla="*/ 202058 h 891955"/>
                    <a:gd name="connsiteX4" fmla="*/ 1173958 w 1301412"/>
                    <a:gd name="connsiteY4" fmla="*/ 538962 h 891955"/>
                    <a:gd name="connsiteX5" fmla="*/ 954882 w 1301412"/>
                    <a:gd name="connsiteY5" fmla="*/ 756889 h 891955"/>
                    <a:gd name="connsiteX6" fmla="*/ 546499 w 1301412"/>
                    <a:gd name="connsiteY6" fmla="*/ 877101 h 891955"/>
                    <a:gd name="connsiteX7" fmla="*/ 0 w 1301412"/>
                    <a:gd name="connsiteY7" fmla="*/ 429425 h 891955"/>
                    <a:gd name="connsiteX0" fmla="*/ 0 w 1301412"/>
                    <a:gd name="connsiteY0" fmla="*/ 429425 h 891955"/>
                    <a:gd name="connsiteX1" fmla="*/ 69056 w 1301412"/>
                    <a:gd name="connsiteY1" fmla="*/ 104426 h 891955"/>
                    <a:gd name="connsiteX2" fmla="*/ 598885 w 1301412"/>
                    <a:gd name="connsiteY2" fmla="*/ 3180 h 891955"/>
                    <a:gd name="connsiteX3" fmla="*/ 1278732 w 1301412"/>
                    <a:gd name="connsiteY3" fmla="*/ 202058 h 891955"/>
                    <a:gd name="connsiteX4" fmla="*/ 1173958 w 1301412"/>
                    <a:gd name="connsiteY4" fmla="*/ 538962 h 891955"/>
                    <a:gd name="connsiteX5" fmla="*/ 954882 w 1301412"/>
                    <a:gd name="connsiteY5" fmla="*/ 756889 h 891955"/>
                    <a:gd name="connsiteX6" fmla="*/ 546499 w 1301412"/>
                    <a:gd name="connsiteY6" fmla="*/ 877101 h 891955"/>
                    <a:gd name="connsiteX7" fmla="*/ 0 w 1301412"/>
                    <a:gd name="connsiteY7" fmla="*/ 429425 h 891955"/>
                    <a:gd name="connsiteX0" fmla="*/ 0 w 1301143"/>
                    <a:gd name="connsiteY0" fmla="*/ 429425 h 891955"/>
                    <a:gd name="connsiteX1" fmla="*/ 69056 w 1301143"/>
                    <a:gd name="connsiteY1" fmla="*/ 104426 h 891955"/>
                    <a:gd name="connsiteX2" fmla="*/ 598885 w 1301143"/>
                    <a:gd name="connsiteY2" fmla="*/ 3180 h 891955"/>
                    <a:gd name="connsiteX3" fmla="*/ 1278732 w 1301143"/>
                    <a:gd name="connsiteY3" fmla="*/ 202058 h 891955"/>
                    <a:gd name="connsiteX4" fmla="*/ 1171576 w 1301143"/>
                    <a:gd name="connsiteY4" fmla="*/ 531818 h 891955"/>
                    <a:gd name="connsiteX5" fmla="*/ 954882 w 1301143"/>
                    <a:gd name="connsiteY5" fmla="*/ 756889 h 891955"/>
                    <a:gd name="connsiteX6" fmla="*/ 546499 w 1301143"/>
                    <a:gd name="connsiteY6" fmla="*/ 877101 h 891955"/>
                    <a:gd name="connsiteX7" fmla="*/ 0 w 1301143"/>
                    <a:gd name="connsiteY7" fmla="*/ 429425 h 891955"/>
                    <a:gd name="connsiteX0" fmla="*/ 0 w 1302159"/>
                    <a:gd name="connsiteY0" fmla="*/ 429425 h 891955"/>
                    <a:gd name="connsiteX1" fmla="*/ 69056 w 1302159"/>
                    <a:gd name="connsiteY1" fmla="*/ 104426 h 891955"/>
                    <a:gd name="connsiteX2" fmla="*/ 598885 w 1302159"/>
                    <a:gd name="connsiteY2" fmla="*/ 3180 h 891955"/>
                    <a:gd name="connsiteX3" fmla="*/ 1278732 w 1302159"/>
                    <a:gd name="connsiteY3" fmla="*/ 202058 h 891955"/>
                    <a:gd name="connsiteX4" fmla="*/ 1171576 w 1302159"/>
                    <a:gd name="connsiteY4" fmla="*/ 531818 h 891955"/>
                    <a:gd name="connsiteX5" fmla="*/ 954882 w 1302159"/>
                    <a:gd name="connsiteY5" fmla="*/ 756889 h 891955"/>
                    <a:gd name="connsiteX6" fmla="*/ 546499 w 1302159"/>
                    <a:gd name="connsiteY6" fmla="*/ 877101 h 891955"/>
                    <a:gd name="connsiteX7" fmla="*/ 0 w 1302159"/>
                    <a:gd name="connsiteY7" fmla="*/ 429425 h 891955"/>
                    <a:gd name="connsiteX0" fmla="*/ 0 w 1280727"/>
                    <a:gd name="connsiteY0" fmla="*/ 427044 h 892104"/>
                    <a:gd name="connsiteX1" fmla="*/ 47624 w 1280727"/>
                    <a:gd name="connsiteY1" fmla="*/ 104426 h 892104"/>
                    <a:gd name="connsiteX2" fmla="*/ 577453 w 1280727"/>
                    <a:gd name="connsiteY2" fmla="*/ 3180 h 892104"/>
                    <a:gd name="connsiteX3" fmla="*/ 1257300 w 1280727"/>
                    <a:gd name="connsiteY3" fmla="*/ 202058 h 892104"/>
                    <a:gd name="connsiteX4" fmla="*/ 1150144 w 1280727"/>
                    <a:gd name="connsiteY4" fmla="*/ 531818 h 892104"/>
                    <a:gd name="connsiteX5" fmla="*/ 933450 w 1280727"/>
                    <a:gd name="connsiteY5" fmla="*/ 756889 h 892104"/>
                    <a:gd name="connsiteX6" fmla="*/ 525067 w 1280727"/>
                    <a:gd name="connsiteY6" fmla="*/ 877101 h 892104"/>
                    <a:gd name="connsiteX7" fmla="*/ 0 w 1280727"/>
                    <a:gd name="connsiteY7" fmla="*/ 427044 h 892104"/>
                    <a:gd name="connsiteX0" fmla="*/ 0 w 1280727"/>
                    <a:gd name="connsiteY0" fmla="*/ 427044 h 892104"/>
                    <a:gd name="connsiteX1" fmla="*/ 47624 w 1280727"/>
                    <a:gd name="connsiteY1" fmla="*/ 104426 h 892104"/>
                    <a:gd name="connsiteX2" fmla="*/ 577453 w 1280727"/>
                    <a:gd name="connsiteY2" fmla="*/ 3180 h 892104"/>
                    <a:gd name="connsiteX3" fmla="*/ 1257300 w 1280727"/>
                    <a:gd name="connsiteY3" fmla="*/ 202058 h 892104"/>
                    <a:gd name="connsiteX4" fmla="*/ 1150144 w 1280727"/>
                    <a:gd name="connsiteY4" fmla="*/ 531818 h 892104"/>
                    <a:gd name="connsiteX5" fmla="*/ 933450 w 1280727"/>
                    <a:gd name="connsiteY5" fmla="*/ 756889 h 892104"/>
                    <a:gd name="connsiteX6" fmla="*/ 525067 w 1280727"/>
                    <a:gd name="connsiteY6" fmla="*/ 877101 h 892104"/>
                    <a:gd name="connsiteX7" fmla="*/ 0 w 1280727"/>
                    <a:gd name="connsiteY7" fmla="*/ 427044 h 892104"/>
                    <a:gd name="connsiteX0" fmla="*/ 0 w 1280727"/>
                    <a:gd name="connsiteY0" fmla="*/ 426607 h 891667"/>
                    <a:gd name="connsiteX1" fmla="*/ 54768 w 1280727"/>
                    <a:gd name="connsiteY1" fmla="*/ 108751 h 891667"/>
                    <a:gd name="connsiteX2" fmla="*/ 577453 w 1280727"/>
                    <a:gd name="connsiteY2" fmla="*/ 2743 h 891667"/>
                    <a:gd name="connsiteX3" fmla="*/ 1257300 w 1280727"/>
                    <a:gd name="connsiteY3" fmla="*/ 201621 h 891667"/>
                    <a:gd name="connsiteX4" fmla="*/ 1150144 w 1280727"/>
                    <a:gd name="connsiteY4" fmla="*/ 531381 h 891667"/>
                    <a:gd name="connsiteX5" fmla="*/ 933450 w 1280727"/>
                    <a:gd name="connsiteY5" fmla="*/ 756452 h 891667"/>
                    <a:gd name="connsiteX6" fmla="*/ 525067 w 1280727"/>
                    <a:gd name="connsiteY6" fmla="*/ 876664 h 891667"/>
                    <a:gd name="connsiteX7" fmla="*/ 0 w 1280727"/>
                    <a:gd name="connsiteY7" fmla="*/ 426607 h 891667"/>
                    <a:gd name="connsiteX0" fmla="*/ 0 w 1280727"/>
                    <a:gd name="connsiteY0" fmla="*/ 427698 h 892758"/>
                    <a:gd name="connsiteX1" fmla="*/ 54768 w 1280727"/>
                    <a:gd name="connsiteY1" fmla="*/ 109842 h 892758"/>
                    <a:gd name="connsiteX2" fmla="*/ 577453 w 1280727"/>
                    <a:gd name="connsiteY2" fmla="*/ 3834 h 892758"/>
                    <a:gd name="connsiteX3" fmla="*/ 1257300 w 1280727"/>
                    <a:gd name="connsiteY3" fmla="*/ 202712 h 892758"/>
                    <a:gd name="connsiteX4" fmla="*/ 1150144 w 1280727"/>
                    <a:gd name="connsiteY4" fmla="*/ 532472 h 892758"/>
                    <a:gd name="connsiteX5" fmla="*/ 933450 w 1280727"/>
                    <a:gd name="connsiteY5" fmla="*/ 757543 h 892758"/>
                    <a:gd name="connsiteX6" fmla="*/ 525067 w 1280727"/>
                    <a:gd name="connsiteY6" fmla="*/ 877755 h 892758"/>
                    <a:gd name="connsiteX7" fmla="*/ 0 w 1280727"/>
                    <a:gd name="connsiteY7" fmla="*/ 427698 h 892758"/>
                    <a:gd name="connsiteX0" fmla="*/ 0 w 1280727"/>
                    <a:gd name="connsiteY0" fmla="*/ 427698 h 892758"/>
                    <a:gd name="connsiteX1" fmla="*/ 54768 w 1280727"/>
                    <a:gd name="connsiteY1" fmla="*/ 109842 h 892758"/>
                    <a:gd name="connsiteX2" fmla="*/ 577453 w 1280727"/>
                    <a:gd name="connsiteY2" fmla="*/ 3834 h 892758"/>
                    <a:gd name="connsiteX3" fmla="*/ 1257300 w 1280727"/>
                    <a:gd name="connsiteY3" fmla="*/ 202712 h 892758"/>
                    <a:gd name="connsiteX4" fmla="*/ 1150144 w 1280727"/>
                    <a:gd name="connsiteY4" fmla="*/ 532472 h 892758"/>
                    <a:gd name="connsiteX5" fmla="*/ 933450 w 1280727"/>
                    <a:gd name="connsiteY5" fmla="*/ 757543 h 892758"/>
                    <a:gd name="connsiteX6" fmla="*/ 525067 w 1280727"/>
                    <a:gd name="connsiteY6" fmla="*/ 877755 h 892758"/>
                    <a:gd name="connsiteX7" fmla="*/ 0 w 1280727"/>
                    <a:gd name="connsiteY7" fmla="*/ 427698 h 892758"/>
                    <a:gd name="connsiteX0" fmla="*/ 0 w 1280727"/>
                    <a:gd name="connsiteY0" fmla="*/ 427698 h 887580"/>
                    <a:gd name="connsiteX1" fmla="*/ 54768 w 1280727"/>
                    <a:gd name="connsiteY1" fmla="*/ 109842 h 887580"/>
                    <a:gd name="connsiteX2" fmla="*/ 577453 w 1280727"/>
                    <a:gd name="connsiteY2" fmla="*/ 3834 h 887580"/>
                    <a:gd name="connsiteX3" fmla="*/ 1257300 w 1280727"/>
                    <a:gd name="connsiteY3" fmla="*/ 202712 h 887580"/>
                    <a:gd name="connsiteX4" fmla="*/ 1150144 w 1280727"/>
                    <a:gd name="connsiteY4" fmla="*/ 532472 h 887580"/>
                    <a:gd name="connsiteX5" fmla="*/ 933450 w 1280727"/>
                    <a:gd name="connsiteY5" fmla="*/ 757543 h 887580"/>
                    <a:gd name="connsiteX6" fmla="*/ 525067 w 1280727"/>
                    <a:gd name="connsiteY6" fmla="*/ 877755 h 887580"/>
                    <a:gd name="connsiteX7" fmla="*/ 0 w 1280727"/>
                    <a:gd name="connsiteY7" fmla="*/ 427698 h 887580"/>
                    <a:gd name="connsiteX0" fmla="*/ 74932 w 1355659"/>
                    <a:gd name="connsiteY0" fmla="*/ 517776 h 977658"/>
                    <a:gd name="connsiteX1" fmla="*/ 12632 w 1355659"/>
                    <a:gd name="connsiteY1" fmla="*/ 35702 h 977658"/>
                    <a:gd name="connsiteX2" fmla="*/ 652385 w 1355659"/>
                    <a:gd name="connsiteY2" fmla="*/ 93912 h 977658"/>
                    <a:gd name="connsiteX3" fmla="*/ 1332232 w 1355659"/>
                    <a:gd name="connsiteY3" fmla="*/ 292790 h 977658"/>
                    <a:gd name="connsiteX4" fmla="*/ 1225076 w 1355659"/>
                    <a:gd name="connsiteY4" fmla="*/ 622550 h 977658"/>
                    <a:gd name="connsiteX5" fmla="*/ 1008382 w 1355659"/>
                    <a:gd name="connsiteY5" fmla="*/ 847621 h 977658"/>
                    <a:gd name="connsiteX6" fmla="*/ 599999 w 1355659"/>
                    <a:gd name="connsiteY6" fmla="*/ 967833 h 977658"/>
                    <a:gd name="connsiteX7" fmla="*/ 74932 w 1355659"/>
                    <a:gd name="connsiteY7" fmla="*/ 517776 h 977658"/>
                    <a:gd name="connsiteX0" fmla="*/ 19637 w 1365265"/>
                    <a:gd name="connsiteY0" fmla="*/ 540411 h 981433"/>
                    <a:gd name="connsiteX1" fmla="*/ 22238 w 1365265"/>
                    <a:gd name="connsiteY1" fmla="*/ 35702 h 981433"/>
                    <a:gd name="connsiteX2" fmla="*/ 661991 w 1365265"/>
                    <a:gd name="connsiteY2" fmla="*/ 93912 h 981433"/>
                    <a:gd name="connsiteX3" fmla="*/ 1341838 w 1365265"/>
                    <a:gd name="connsiteY3" fmla="*/ 292790 h 981433"/>
                    <a:gd name="connsiteX4" fmla="*/ 1234682 w 1365265"/>
                    <a:gd name="connsiteY4" fmla="*/ 622550 h 981433"/>
                    <a:gd name="connsiteX5" fmla="*/ 1017988 w 1365265"/>
                    <a:gd name="connsiteY5" fmla="*/ 847621 h 981433"/>
                    <a:gd name="connsiteX6" fmla="*/ 609605 w 1365265"/>
                    <a:gd name="connsiteY6" fmla="*/ 967833 h 981433"/>
                    <a:gd name="connsiteX7" fmla="*/ 19637 w 1365265"/>
                    <a:gd name="connsiteY7" fmla="*/ 540411 h 981433"/>
                    <a:gd name="connsiteX0" fmla="*/ 19637 w 1365265"/>
                    <a:gd name="connsiteY0" fmla="*/ 540411 h 1001785"/>
                    <a:gd name="connsiteX1" fmla="*/ 22238 w 1365265"/>
                    <a:gd name="connsiteY1" fmla="*/ 35702 h 1001785"/>
                    <a:gd name="connsiteX2" fmla="*/ 661991 w 1365265"/>
                    <a:gd name="connsiteY2" fmla="*/ 93912 h 1001785"/>
                    <a:gd name="connsiteX3" fmla="*/ 1341838 w 1365265"/>
                    <a:gd name="connsiteY3" fmla="*/ 292790 h 1001785"/>
                    <a:gd name="connsiteX4" fmla="*/ 1234682 w 1365265"/>
                    <a:gd name="connsiteY4" fmla="*/ 622550 h 1001785"/>
                    <a:gd name="connsiteX5" fmla="*/ 1017988 w 1365265"/>
                    <a:gd name="connsiteY5" fmla="*/ 847621 h 1001785"/>
                    <a:gd name="connsiteX6" fmla="*/ 600027 w 1365265"/>
                    <a:gd name="connsiteY6" fmla="*/ 989932 h 1001785"/>
                    <a:gd name="connsiteX7" fmla="*/ 19637 w 1365265"/>
                    <a:gd name="connsiteY7" fmla="*/ 540411 h 1001785"/>
                    <a:gd name="connsiteX0" fmla="*/ 19637 w 1365265"/>
                    <a:gd name="connsiteY0" fmla="*/ 540411 h 1002322"/>
                    <a:gd name="connsiteX1" fmla="*/ 22238 w 1365265"/>
                    <a:gd name="connsiteY1" fmla="*/ 35702 h 1002322"/>
                    <a:gd name="connsiteX2" fmla="*/ 661991 w 1365265"/>
                    <a:gd name="connsiteY2" fmla="*/ 93912 h 1002322"/>
                    <a:gd name="connsiteX3" fmla="*/ 1341838 w 1365265"/>
                    <a:gd name="connsiteY3" fmla="*/ 292790 h 1002322"/>
                    <a:gd name="connsiteX4" fmla="*/ 1234682 w 1365265"/>
                    <a:gd name="connsiteY4" fmla="*/ 622550 h 1002322"/>
                    <a:gd name="connsiteX5" fmla="*/ 1017988 w 1365265"/>
                    <a:gd name="connsiteY5" fmla="*/ 847621 h 1002322"/>
                    <a:gd name="connsiteX6" fmla="*/ 600027 w 1365265"/>
                    <a:gd name="connsiteY6" fmla="*/ 989932 h 1002322"/>
                    <a:gd name="connsiteX7" fmla="*/ 19637 w 1365265"/>
                    <a:gd name="connsiteY7" fmla="*/ 540411 h 1002322"/>
                    <a:gd name="connsiteX0" fmla="*/ 19637 w 1365265"/>
                    <a:gd name="connsiteY0" fmla="*/ 540411 h 999624"/>
                    <a:gd name="connsiteX1" fmla="*/ 22238 w 1365265"/>
                    <a:gd name="connsiteY1" fmla="*/ 35702 h 999624"/>
                    <a:gd name="connsiteX2" fmla="*/ 661991 w 1365265"/>
                    <a:gd name="connsiteY2" fmla="*/ 93912 h 999624"/>
                    <a:gd name="connsiteX3" fmla="*/ 1341838 w 1365265"/>
                    <a:gd name="connsiteY3" fmla="*/ 292790 h 999624"/>
                    <a:gd name="connsiteX4" fmla="*/ 1234682 w 1365265"/>
                    <a:gd name="connsiteY4" fmla="*/ 622550 h 999624"/>
                    <a:gd name="connsiteX5" fmla="*/ 1017988 w 1365265"/>
                    <a:gd name="connsiteY5" fmla="*/ 847621 h 999624"/>
                    <a:gd name="connsiteX6" fmla="*/ 600027 w 1365265"/>
                    <a:gd name="connsiteY6" fmla="*/ 989932 h 999624"/>
                    <a:gd name="connsiteX7" fmla="*/ 19637 w 1365265"/>
                    <a:gd name="connsiteY7" fmla="*/ 540411 h 999624"/>
                    <a:gd name="connsiteX0" fmla="*/ 19637 w 1365265"/>
                    <a:gd name="connsiteY0" fmla="*/ 540411 h 1004334"/>
                    <a:gd name="connsiteX1" fmla="*/ 22238 w 1365265"/>
                    <a:gd name="connsiteY1" fmla="*/ 35702 h 1004334"/>
                    <a:gd name="connsiteX2" fmla="*/ 661991 w 1365265"/>
                    <a:gd name="connsiteY2" fmla="*/ 93912 h 1004334"/>
                    <a:gd name="connsiteX3" fmla="*/ 1341838 w 1365265"/>
                    <a:gd name="connsiteY3" fmla="*/ 292790 h 1004334"/>
                    <a:gd name="connsiteX4" fmla="*/ 1234682 w 1365265"/>
                    <a:gd name="connsiteY4" fmla="*/ 622550 h 1004334"/>
                    <a:gd name="connsiteX5" fmla="*/ 1017988 w 1365265"/>
                    <a:gd name="connsiteY5" fmla="*/ 847621 h 1004334"/>
                    <a:gd name="connsiteX6" fmla="*/ 556539 w 1365265"/>
                    <a:gd name="connsiteY6" fmla="*/ 994938 h 1004334"/>
                    <a:gd name="connsiteX7" fmla="*/ 19637 w 1365265"/>
                    <a:gd name="connsiteY7" fmla="*/ 540411 h 1004334"/>
                    <a:gd name="connsiteX0" fmla="*/ 19637 w 1365265"/>
                    <a:gd name="connsiteY0" fmla="*/ 540411 h 1004333"/>
                    <a:gd name="connsiteX1" fmla="*/ 22238 w 1365265"/>
                    <a:gd name="connsiteY1" fmla="*/ 35702 h 1004333"/>
                    <a:gd name="connsiteX2" fmla="*/ 661991 w 1365265"/>
                    <a:gd name="connsiteY2" fmla="*/ 93912 h 1004333"/>
                    <a:gd name="connsiteX3" fmla="*/ 1341838 w 1365265"/>
                    <a:gd name="connsiteY3" fmla="*/ 292790 h 1004333"/>
                    <a:gd name="connsiteX4" fmla="*/ 1234682 w 1365265"/>
                    <a:gd name="connsiteY4" fmla="*/ 622550 h 1004333"/>
                    <a:gd name="connsiteX5" fmla="*/ 1017988 w 1365265"/>
                    <a:gd name="connsiteY5" fmla="*/ 847621 h 1004333"/>
                    <a:gd name="connsiteX6" fmla="*/ 556539 w 1365265"/>
                    <a:gd name="connsiteY6" fmla="*/ 994937 h 1004333"/>
                    <a:gd name="connsiteX7" fmla="*/ 19637 w 1365265"/>
                    <a:gd name="connsiteY7" fmla="*/ 540411 h 1004333"/>
                    <a:gd name="connsiteX0" fmla="*/ 19637 w 1365265"/>
                    <a:gd name="connsiteY0" fmla="*/ 540411 h 1009914"/>
                    <a:gd name="connsiteX1" fmla="*/ 22238 w 1365265"/>
                    <a:gd name="connsiteY1" fmla="*/ 35702 h 1009914"/>
                    <a:gd name="connsiteX2" fmla="*/ 661991 w 1365265"/>
                    <a:gd name="connsiteY2" fmla="*/ 93912 h 1009914"/>
                    <a:gd name="connsiteX3" fmla="*/ 1341838 w 1365265"/>
                    <a:gd name="connsiteY3" fmla="*/ 292790 h 1009914"/>
                    <a:gd name="connsiteX4" fmla="*/ 1234682 w 1365265"/>
                    <a:gd name="connsiteY4" fmla="*/ 622550 h 1009914"/>
                    <a:gd name="connsiteX5" fmla="*/ 1039221 w 1365265"/>
                    <a:gd name="connsiteY5" fmla="*/ 872783 h 1009914"/>
                    <a:gd name="connsiteX6" fmla="*/ 556539 w 1365265"/>
                    <a:gd name="connsiteY6" fmla="*/ 994937 h 1009914"/>
                    <a:gd name="connsiteX7" fmla="*/ 19637 w 1365265"/>
                    <a:gd name="connsiteY7" fmla="*/ 540411 h 1009914"/>
                    <a:gd name="connsiteX0" fmla="*/ 19637 w 1370879"/>
                    <a:gd name="connsiteY0" fmla="*/ 540411 h 1009914"/>
                    <a:gd name="connsiteX1" fmla="*/ 22238 w 1370879"/>
                    <a:gd name="connsiteY1" fmla="*/ 35702 h 1009914"/>
                    <a:gd name="connsiteX2" fmla="*/ 661991 w 1370879"/>
                    <a:gd name="connsiteY2" fmla="*/ 93912 h 1009914"/>
                    <a:gd name="connsiteX3" fmla="*/ 1341838 w 1370879"/>
                    <a:gd name="connsiteY3" fmla="*/ 292790 h 1009914"/>
                    <a:gd name="connsiteX4" fmla="*/ 1272539 w 1370879"/>
                    <a:gd name="connsiteY4" fmla="*/ 641132 h 1009914"/>
                    <a:gd name="connsiteX5" fmla="*/ 1039221 w 1370879"/>
                    <a:gd name="connsiteY5" fmla="*/ 872783 h 1009914"/>
                    <a:gd name="connsiteX6" fmla="*/ 556539 w 1370879"/>
                    <a:gd name="connsiteY6" fmla="*/ 994937 h 1009914"/>
                    <a:gd name="connsiteX7" fmla="*/ 19637 w 1370879"/>
                    <a:gd name="connsiteY7" fmla="*/ 540411 h 1009914"/>
                    <a:gd name="connsiteX0" fmla="*/ 19637 w 1445416"/>
                    <a:gd name="connsiteY0" fmla="*/ 540500 h 1010003"/>
                    <a:gd name="connsiteX1" fmla="*/ 22238 w 1445416"/>
                    <a:gd name="connsiteY1" fmla="*/ 35791 h 1010003"/>
                    <a:gd name="connsiteX2" fmla="*/ 661991 w 1445416"/>
                    <a:gd name="connsiteY2" fmla="*/ 94001 h 1010003"/>
                    <a:gd name="connsiteX3" fmla="*/ 1426585 w 1445416"/>
                    <a:gd name="connsiteY3" fmla="*/ 295955 h 1010003"/>
                    <a:gd name="connsiteX4" fmla="*/ 1272539 w 1445416"/>
                    <a:gd name="connsiteY4" fmla="*/ 641221 h 1010003"/>
                    <a:gd name="connsiteX5" fmla="*/ 1039221 w 1445416"/>
                    <a:gd name="connsiteY5" fmla="*/ 872872 h 1010003"/>
                    <a:gd name="connsiteX6" fmla="*/ 556539 w 1445416"/>
                    <a:gd name="connsiteY6" fmla="*/ 995026 h 1010003"/>
                    <a:gd name="connsiteX7" fmla="*/ 19637 w 1445416"/>
                    <a:gd name="connsiteY7" fmla="*/ 540500 h 1010003"/>
                    <a:gd name="connsiteX0" fmla="*/ 19637 w 1426585"/>
                    <a:gd name="connsiteY0" fmla="*/ 540500 h 1010003"/>
                    <a:gd name="connsiteX1" fmla="*/ 22238 w 1426585"/>
                    <a:gd name="connsiteY1" fmla="*/ 35791 h 1010003"/>
                    <a:gd name="connsiteX2" fmla="*/ 661991 w 1426585"/>
                    <a:gd name="connsiteY2" fmla="*/ 94001 h 1010003"/>
                    <a:gd name="connsiteX3" fmla="*/ 1426585 w 1426585"/>
                    <a:gd name="connsiteY3" fmla="*/ 295955 h 1010003"/>
                    <a:gd name="connsiteX4" fmla="*/ 1272539 w 1426585"/>
                    <a:gd name="connsiteY4" fmla="*/ 641221 h 1010003"/>
                    <a:gd name="connsiteX5" fmla="*/ 1039221 w 1426585"/>
                    <a:gd name="connsiteY5" fmla="*/ 872872 h 1010003"/>
                    <a:gd name="connsiteX6" fmla="*/ 556539 w 1426585"/>
                    <a:gd name="connsiteY6" fmla="*/ 995026 h 1010003"/>
                    <a:gd name="connsiteX7" fmla="*/ 19637 w 1426585"/>
                    <a:gd name="connsiteY7" fmla="*/ 540500 h 1010003"/>
                    <a:gd name="connsiteX0" fmla="*/ 19637 w 1435463"/>
                    <a:gd name="connsiteY0" fmla="*/ 540598 h 1010101"/>
                    <a:gd name="connsiteX1" fmla="*/ 22238 w 1435463"/>
                    <a:gd name="connsiteY1" fmla="*/ 35889 h 1010101"/>
                    <a:gd name="connsiteX2" fmla="*/ 661991 w 1435463"/>
                    <a:gd name="connsiteY2" fmla="*/ 94099 h 1010101"/>
                    <a:gd name="connsiteX3" fmla="*/ 1435463 w 1435463"/>
                    <a:gd name="connsiteY3" fmla="*/ 299407 h 1010101"/>
                    <a:gd name="connsiteX4" fmla="*/ 1272539 w 1435463"/>
                    <a:gd name="connsiteY4" fmla="*/ 641319 h 1010101"/>
                    <a:gd name="connsiteX5" fmla="*/ 1039221 w 1435463"/>
                    <a:gd name="connsiteY5" fmla="*/ 872970 h 1010101"/>
                    <a:gd name="connsiteX6" fmla="*/ 556539 w 1435463"/>
                    <a:gd name="connsiteY6" fmla="*/ 995124 h 1010101"/>
                    <a:gd name="connsiteX7" fmla="*/ 19637 w 1435463"/>
                    <a:gd name="connsiteY7" fmla="*/ 540598 h 1010101"/>
                    <a:gd name="connsiteX0" fmla="*/ 19637 w 1435463"/>
                    <a:gd name="connsiteY0" fmla="*/ 551800 h 1021303"/>
                    <a:gd name="connsiteX1" fmla="*/ 22238 w 1435463"/>
                    <a:gd name="connsiteY1" fmla="*/ 47091 h 1021303"/>
                    <a:gd name="connsiteX2" fmla="*/ 681144 w 1435463"/>
                    <a:gd name="connsiteY2" fmla="*/ 61103 h 1021303"/>
                    <a:gd name="connsiteX3" fmla="*/ 1435463 w 1435463"/>
                    <a:gd name="connsiteY3" fmla="*/ 310609 h 1021303"/>
                    <a:gd name="connsiteX4" fmla="*/ 1272539 w 1435463"/>
                    <a:gd name="connsiteY4" fmla="*/ 652521 h 1021303"/>
                    <a:gd name="connsiteX5" fmla="*/ 1039221 w 1435463"/>
                    <a:gd name="connsiteY5" fmla="*/ 884172 h 1021303"/>
                    <a:gd name="connsiteX6" fmla="*/ 556539 w 1435463"/>
                    <a:gd name="connsiteY6" fmla="*/ 1006326 h 1021303"/>
                    <a:gd name="connsiteX7" fmla="*/ 19637 w 1435463"/>
                    <a:gd name="connsiteY7" fmla="*/ 551800 h 1021303"/>
                    <a:gd name="connsiteX0" fmla="*/ 26213 w 1442039"/>
                    <a:gd name="connsiteY0" fmla="*/ 551800 h 1021303"/>
                    <a:gd name="connsiteX1" fmla="*/ 28814 w 1442039"/>
                    <a:gd name="connsiteY1" fmla="*/ 47091 h 1021303"/>
                    <a:gd name="connsiteX2" fmla="*/ 687720 w 1442039"/>
                    <a:gd name="connsiteY2" fmla="*/ 61103 h 1021303"/>
                    <a:gd name="connsiteX3" fmla="*/ 1442039 w 1442039"/>
                    <a:gd name="connsiteY3" fmla="*/ 310609 h 1021303"/>
                    <a:gd name="connsiteX4" fmla="*/ 1279115 w 1442039"/>
                    <a:gd name="connsiteY4" fmla="*/ 652521 h 1021303"/>
                    <a:gd name="connsiteX5" fmla="*/ 1045797 w 1442039"/>
                    <a:gd name="connsiteY5" fmla="*/ 884172 h 1021303"/>
                    <a:gd name="connsiteX6" fmla="*/ 563115 w 1442039"/>
                    <a:gd name="connsiteY6" fmla="*/ 1006326 h 1021303"/>
                    <a:gd name="connsiteX7" fmla="*/ 26213 w 1442039"/>
                    <a:gd name="connsiteY7" fmla="*/ 551800 h 1021303"/>
                    <a:gd name="connsiteX0" fmla="*/ 36034 w 1451860"/>
                    <a:gd name="connsiteY0" fmla="*/ 551800 h 1021303"/>
                    <a:gd name="connsiteX1" fmla="*/ 38635 w 1451860"/>
                    <a:gd name="connsiteY1" fmla="*/ 47091 h 1021303"/>
                    <a:gd name="connsiteX2" fmla="*/ 697541 w 1451860"/>
                    <a:gd name="connsiteY2" fmla="*/ 61103 h 1021303"/>
                    <a:gd name="connsiteX3" fmla="*/ 1451860 w 1451860"/>
                    <a:gd name="connsiteY3" fmla="*/ 310609 h 1021303"/>
                    <a:gd name="connsiteX4" fmla="*/ 1288936 w 1451860"/>
                    <a:gd name="connsiteY4" fmla="*/ 652521 h 1021303"/>
                    <a:gd name="connsiteX5" fmla="*/ 1055618 w 1451860"/>
                    <a:gd name="connsiteY5" fmla="*/ 884172 h 1021303"/>
                    <a:gd name="connsiteX6" fmla="*/ 572936 w 1451860"/>
                    <a:gd name="connsiteY6" fmla="*/ 1006326 h 1021303"/>
                    <a:gd name="connsiteX7" fmla="*/ 36034 w 1451860"/>
                    <a:gd name="connsiteY7" fmla="*/ 551800 h 1021303"/>
                    <a:gd name="connsiteX0" fmla="*/ 36034 w 1451860"/>
                    <a:gd name="connsiteY0" fmla="*/ 551800 h 1021303"/>
                    <a:gd name="connsiteX1" fmla="*/ 38635 w 1451860"/>
                    <a:gd name="connsiteY1" fmla="*/ 47091 h 1021303"/>
                    <a:gd name="connsiteX2" fmla="*/ 697541 w 1451860"/>
                    <a:gd name="connsiteY2" fmla="*/ 61103 h 1021303"/>
                    <a:gd name="connsiteX3" fmla="*/ 1451860 w 1451860"/>
                    <a:gd name="connsiteY3" fmla="*/ 310609 h 1021303"/>
                    <a:gd name="connsiteX4" fmla="*/ 1288936 w 1451860"/>
                    <a:gd name="connsiteY4" fmla="*/ 652521 h 1021303"/>
                    <a:gd name="connsiteX5" fmla="*/ 1055618 w 1451860"/>
                    <a:gd name="connsiteY5" fmla="*/ 884172 h 1021303"/>
                    <a:gd name="connsiteX6" fmla="*/ 572936 w 1451860"/>
                    <a:gd name="connsiteY6" fmla="*/ 1006326 h 1021303"/>
                    <a:gd name="connsiteX7" fmla="*/ 36034 w 1451860"/>
                    <a:gd name="connsiteY7" fmla="*/ 551800 h 1021303"/>
                    <a:gd name="connsiteX0" fmla="*/ 36034 w 1451860"/>
                    <a:gd name="connsiteY0" fmla="*/ 551800 h 1021303"/>
                    <a:gd name="connsiteX1" fmla="*/ 38635 w 1451860"/>
                    <a:gd name="connsiteY1" fmla="*/ 47091 h 1021303"/>
                    <a:gd name="connsiteX2" fmla="*/ 697541 w 1451860"/>
                    <a:gd name="connsiteY2" fmla="*/ 61103 h 1021303"/>
                    <a:gd name="connsiteX3" fmla="*/ 1451860 w 1451860"/>
                    <a:gd name="connsiteY3" fmla="*/ 310609 h 1021303"/>
                    <a:gd name="connsiteX4" fmla="*/ 1288936 w 1451860"/>
                    <a:gd name="connsiteY4" fmla="*/ 652521 h 1021303"/>
                    <a:gd name="connsiteX5" fmla="*/ 1055618 w 1451860"/>
                    <a:gd name="connsiteY5" fmla="*/ 884172 h 1021303"/>
                    <a:gd name="connsiteX6" fmla="*/ 572936 w 1451860"/>
                    <a:gd name="connsiteY6" fmla="*/ 1006326 h 1021303"/>
                    <a:gd name="connsiteX7" fmla="*/ 36034 w 1451860"/>
                    <a:gd name="connsiteY7" fmla="*/ 551800 h 1021303"/>
                    <a:gd name="connsiteX0" fmla="*/ 36034 w 1451860"/>
                    <a:gd name="connsiteY0" fmla="*/ 551800 h 1021303"/>
                    <a:gd name="connsiteX1" fmla="*/ 38635 w 1451860"/>
                    <a:gd name="connsiteY1" fmla="*/ 47091 h 1021303"/>
                    <a:gd name="connsiteX2" fmla="*/ 697541 w 1451860"/>
                    <a:gd name="connsiteY2" fmla="*/ 61103 h 1021303"/>
                    <a:gd name="connsiteX3" fmla="*/ 1451860 w 1451860"/>
                    <a:gd name="connsiteY3" fmla="*/ 310609 h 1021303"/>
                    <a:gd name="connsiteX4" fmla="*/ 1288936 w 1451860"/>
                    <a:gd name="connsiteY4" fmla="*/ 652521 h 1021303"/>
                    <a:gd name="connsiteX5" fmla="*/ 1055618 w 1451860"/>
                    <a:gd name="connsiteY5" fmla="*/ 884172 h 1021303"/>
                    <a:gd name="connsiteX6" fmla="*/ 572936 w 1451860"/>
                    <a:gd name="connsiteY6" fmla="*/ 1006326 h 1021303"/>
                    <a:gd name="connsiteX7" fmla="*/ 36034 w 1451860"/>
                    <a:gd name="connsiteY7" fmla="*/ 551800 h 102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1860" h="1021303">
                      <a:moveTo>
                        <a:pt x="36034" y="551800"/>
                      </a:moveTo>
                      <a:cubicBezTo>
                        <a:pt x="3269" y="384487"/>
                        <a:pt x="-26366" y="139532"/>
                        <a:pt x="38635" y="47091"/>
                      </a:cubicBezTo>
                      <a:cubicBezTo>
                        <a:pt x="148371" y="-43794"/>
                        <a:pt x="462004" y="17183"/>
                        <a:pt x="697541" y="61103"/>
                      </a:cubicBezTo>
                      <a:cubicBezTo>
                        <a:pt x="933079" y="105023"/>
                        <a:pt x="1349267" y="241157"/>
                        <a:pt x="1451860" y="310609"/>
                      </a:cubicBezTo>
                      <a:cubicBezTo>
                        <a:pt x="1426051" y="467304"/>
                        <a:pt x="1342117" y="556477"/>
                        <a:pt x="1288936" y="652521"/>
                      </a:cubicBezTo>
                      <a:cubicBezTo>
                        <a:pt x="1226229" y="741421"/>
                        <a:pt x="1151860" y="808369"/>
                        <a:pt x="1055618" y="884172"/>
                      </a:cubicBezTo>
                      <a:cubicBezTo>
                        <a:pt x="971282" y="950450"/>
                        <a:pt x="742867" y="1061721"/>
                        <a:pt x="572936" y="1006326"/>
                      </a:cubicBezTo>
                      <a:cubicBezTo>
                        <a:pt x="403005" y="950931"/>
                        <a:pt x="96954" y="812739"/>
                        <a:pt x="36034" y="551800"/>
                      </a:cubicBezTo>
                      <a:close/>
                    </a:path>
                  </a:pathLst>
                </a:custGeom>
                <a:gradFill>
                  <a:gsLst>
                    <a:gs pos="45000">
                      <a:schemeClr val="tx1"/>
                    </a:gs>
                    <a:gs pos="66000">
                      <a:schemeClr val="tx1"/>
                    </a:gs>
                    <a:gs pos="56000">
                      <a:srgbClr val="525F79"/>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Shape 29">
                  <a:extLst>
                    <a:ext uri="{FF2B5EF4-FFF2-40B4-BE49-F238E27FC236}">
                      <a16:creationId xmlns:a16="http://schemas.microsoft.com/office/drawing/2014/main" id="{297EE996-D675-49D2-A785-9D9EB207DC4E}"/>
                    </a:ext>
                  </a:extLst>
                </p:cNvPr>
                <p:cNvSpPr/>
                <p:nvPr/>
              </p:nvSpPr>
              <p:spPr>
                <a:xfrm>
                  <a:off x="3201470" y="2764809"/>
                  <a:ext cx="1776412" cy="650084"/>
                </a:xfrm>
                <a:custGeom>
                  <a:avLst/>
                  <a:gdLst>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23862 w 1790700"/>
                    <a:gd name="connsiteY5" fmla="*/ 526256 h 642937"/>
                    <a:gd name="connsiteX6" fmla="*/ 166687 w 1790700"/>
                    <a:gd name="connsiteY6" fmla="*/ 104775 h 642937"/>
                    <a:gd name="connsiteX7" fmla="*/ 0 w 1790700"/>
                    <a:gd name="connsiteY7" fmla="*/ 0 h 642937"/>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23862 w 1790700"/>
                    <a:gd name="connsiteY5" fmla="*/ 526256 h 642937"/>
                    <a:gd name="connsiteX6" fmla="*/ 166687 w 1790700"/>
                    <a:gd name="connsiteY6" fmla="*/ 104775 h 642937"/>
                    <a:gd name="connsiteX7" fmla="*/ 0 w 1790700"/>
                    <a:gd name="connsiteY7" fmla="*/ 0 h 642937"/>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16718 w 1790700"/>
                    <a:gd name="connsiteY5" fmla="*/ 523875 h 642937"/>
                    <a:gd name="connsiteX6" fmla="*/ 166687 w 1790700"/>
                    <a:gd name="connsiteY6" fmla="*/ 104775 h 642937"/>
                    <a:gd name="connsiteX7" fmla="*/ 0 w 1790700"/>
                    <a:gd name="connsiteY7" fmla="*/ 0 h 642937"/>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16718 w 1790700"/>
                    <a:gd name="connsiteY5" fmla="*/ 523875 h 642937"/>
                    <a:gd name="connsiteX6" fmla="*/ 166687 w 1790700"/>
                    <a:gd name="connsiteY6" fmla="*/ 104775 h 642937"/>
                    <a:gd name="connsiteX7" fmla="*/ 0 w 1790700"/>
                    <a:gd name="connsiteY7" fmla="*/ 0 h 642937"/>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07193 w 1790700"/>
                    <a:gd name="connsiteY5" fmla="*/ 538162 h 642937"/>
                    <a:gd name="connsiteX6" fmla="*/ 166687 w 1790700"/>
                    <a:gd name="connsiteY6" fmla="*/ 104775 h 642937"/>
                    <a:gd name="connsiteX7" fmla="*/ 0 w 1790700"/>
                    <a:gd name="connsiteY7" fmla="*/ 0 h 642937"/>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07193 w 1790700"/>
                    <a:gd name="connsiteY5" fmla="*/ 538162 h 642937"/>
                    <a:gd name="connsiteX6" fmla="*/ 166687 w 1790700"/>
                    <a:gd name="connsiteY6" fmla="*/ 104775 h 642937"/>
                    <a:gd name="connsiteX7" fmla="*/ 0 w 1790700"/>
                    <a:gd name="connsiteY7" fmla="*/ 0 h 642937"/>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11955 w 1790700"/>
                    <a:gd name="connsiteY5" fmla="*/ 533400 h 642937"/>
                    <a:gd name="connsiteX6" fmla="*/ 166687 w 1790700"/>
                    <a:gd name="connsiteY6" fmla="*/ 104775 h 642937"/>
                    <a:gd name="connsiteX7" fmla="*/ 0 w 1790700"/>
                    <a:gd name="connsiteY7" fmla="*/ 0 h 642937"/>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11955 w 1790700"/>
                    <a:gd name="connsiteY5" fmla="*/ 533400 h 642937"/>
                    <a:gd name="connsiteX6" fmla="*/ 166687 w 1790700"/>
                    <a:gd name="connsiteY6" fmla="*/ 104775 h 642937"/>
                    <a:gd name="connsiteX7" fmla="*/ 0 w 1790700"/>
                    <a:gd name="connsiteY7" fmla="*/ 0 h 642937"/>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11955 w 1790700"/>
                    <a:gd name="connsiteY5" fmla="*/ 533400 h 642937"/>
                    <a:gd name="connsiteX6" fmla="*/ 166687 w 1790700"/>
                    <a:gd name="connsiteY6" fmla="*/ 104775 h 642937"/>
                    <a:gd name="connsiteX7" fmla="*/ 0 w 1790700"/>
                    <a:gd name="connsiteY7" fmla="*/ 0 h 642937"/>
                    <a:gd name="connsiteX0" fmla="*/ 0 w 1790700"/>
                    <a:gd name="connsiteY0" fmla="*/ 0 h 645189"/>
                    <a:gd name="connsiteX1" fmla="*/ 1790700 w 1790700"/>
                    <a:gd name="connsiteY1" fmla="*/ 242887 h 645189"/>
                    <a:gd name="connsiteX2" fmla="*/ 1621631 w 1790700"/>
                    <a:gd name="connsiteY2" fmla="*/ 271462 h 645189"/>
                    <a:gd name="connsiteX3" fmla="*/ 1390650 w 1790700"/>
                    <a:gd name="connsiteY3" fmla="*/ 595312 h 645189"/>
                    <a:gd name="connsiteX4" fmla="*/ 873918 w 1790700"/>
                    <a:gd name="connsiteY4" fmla="*/ 642937 h 645189"/>
                    <a:gd name="connsiteX5" fmla="*/ 411955 w 1790700"/>
                    <a:gd name="connsiteY5" fmla="*/ 533400 h 645189"/>
                    <a:gd name="connsiteX6" fmla="*/ 166687 w 1790700"/>
                    <a:gd name="connsiteY6" fmla="*/ 104775 h 645189"/>
                    <a:gd name="connsiteX7" fmla="*/ 0 w 1790700"/>
                    <a:gd name="connsiteY7" fmla="*/ 0 h 645189"/>
                    <a:gd name="connsiteX0" fmla="*/ 0 w 1790700"/>
                    <a:gd name="connsiteY0" fmla="*/ 0 h 649771"/>
                    <a:gd name="connsiteX1" fmla="*/ 1790700 w 1790700"/>
                    <a:gd name="connsiteY1" fmla="*/ 242887 h 649771"/>
                    <a:gd name="connsiteX2" fmla="*/ 1621631 w 1790700"/>
                    <a:gd name="connsiteY2" fmla="*/ 271462 h 649771"/>
                    <a:gd name="connsiteX3" fmla="*/ 1390650 w 1790700"/>
                    <a:gd name="connsiteY3" fmla="*/ 595312 h 649771"/>
                    <a:gd name="connsiteX4" fmla="*/ 873918 w 1790700"/>
                    <a:gd name="connsiteY4" fmla="*/ 647700 h 649771"/>
                    <a:gd name="connsiteX5" fmla="*/ 411955 w 1790700"/>
                    <a:gd name="connsiteY5" fmla="*/ 533400 h 649771"/>
                    <a:gd name="connsiteX6" fmla="*/ 166687 w 1790700"/>
                    <a:gd name="connsiteY6" fmla="*/ 104775 h 649771"/>
                    <a:gd name="connsiteX7" fmla="*/ 0 w 1790700"/>
                    <a:gd name="connsiteY7" fmla="*/ 0 h 649771"/>
                    <a:gd name="connsiteX0" fmla="*/ 0 w 1790700"/>
                    <a:gd name="connsiteY0" fmla="*/ 0 h 652466"/>
                    <a:gd name="connsiteX1" fmla="*/ 1790700 w 1790700"/>
                    <a:gd name="connsiteY1" fmla="*/ 242887 h 652466"/>
                    <a:gd name="connsiteX2" fmla="*/ 1621631 w 1790700"/>
                    <a:gd name="connsiteY2" fmla="*/ 271462 h 652466"/>
                    <a:gd name="connsiteX3" fmla="*/ 1390650 w 1790700"/>
                    <a:gd name="connsiteY3" fmla="*/ 595312 h 652466"/>
                    <a:gd name="connsiteX4" fmla="*/ 873918 w 1790700"/>
                    <a:gd name="connsiteY4" fmla="*/ 647700 h 652466"/>
                    <a:gd name="connsiteX5" fmla="*/ 411955 w 1790700"/>
                    <a:gd name="connsiteY5" fmla="*/ 533400 h 652466"/>
                    <a:gd name="connsiteX6" fmla="*/ 166687 w 1790700"/>
                    <a:gd name="connsiteY6" fmla="*/ 104775 h 652466"/>
                    <a:gd name="connsiteX7" fmla="*/ 0 w 1790700"/>
                    <a:gd name="connsiteY7" fmla="*/ 0 h 652466"/>
                    <a:gd name="connsiteX0" fmla="*/ 0 w 1790700"/>
                    <a:gd name="connsiteY0" fmla="*/ 0 h 652466"/>
                    <a:gd name="connsiteX1" fmla="*/ 1790700 w 1790700"/>
                    <a:gd name="connsiteY1" fmla="*/ 242887 h 652466"/>
                    <a:gd name="connsiteX2" fmla="*/ 1621631 w 1790700"/>
                    <a:gd name="connsiteY2" fmla="*/ 271462 h 652466"/>
                    <a:gd name="connsiteX3" fmla="*/ 1390650 w 1790700"/>
                    <a:gd name="connsiteY3" fmla="*/ 595312 h 652466"/>
                    <a:gd name="connsiteX4" fmla="*/ 873918 w 1790700"/>
                    <a:gd name="connsiteY4" fmla="*/ 647700 h 652466"/>
                    <a:gd name="connsiteX5" fmla="*/ 411955 w 1790700"/>
                    <a:gd name="connsiteY5" fmla="*/ 533400 h 652466"/>
                    <a:gd name="connsiteX6" fmla="*/ 166687 w 1790700"/>
                    <a:gd name="connsiteY6" fmla="*/ 104775 h 652466"/>
                    <a:gd name="connsiteX7" fmla="*/ 0 w 1790700"/>
                    <a:gd name="connsiteY7" fmla="*/ 0 h 652466"/>
                    <a:gd name="connsiteX0" fmla="*/ 0 w 1790700"/>
                    <a:gd name="connsiteY0" fmla="*/ 0 h 652466"/>
                    <a:gd name="connsiteX1" fmla="*/ 1790700 w 1790700"/>
                    <a:gd name="connsiteY1" fmla="*/ 242887 h 652466"/>
                    <a:gd name="connsiteX2" fmla="*/ 1621631 w 1790700"/>
                    <a:gd name="connsiteY2" fmla="*/ 271462 h 652466"/>
                    <a:gd name="connsiteX3" fmla="*/ 1390650 w 1790700"/>
                    <a:gd name="connsiteY3" fmla="*/ 595312 h 652466"/>
                    <a:gd name="connsiteX4" fmla="*/ 873918 w 1790700"/>
                    <a:gd name="connsiteY4" fmla="*/ 647700 h 652466"/>
                    <a:gd name="connsiteX5" fmla="*/ 411955 w 1790700"/>
                    <a:gd name="connsiteY5" fmla="*/ 533400 h 652466"/>
                    <a:gd name="connsiteX6" fmla="*/ 166687 w 1790700"/>
                    <a:gd name="connsiteY6" fmla="*/ 104775 h 652466"/>
                    <a:gd name="connsiteX7" fmla="*/ 0 w 1790700"/>
                    <a:gd name="connsiteY7" fmla="*/ 0 h 652466"/>
                    <a:gd name="connsiteX0" fmla="*/ 0 w 1790700"/>
                    <a:gd name="connsiteY0" fmla="*/ 0 h 652466"/>
                    <a:gd name="connsiteX1" fmla="*/ 1790700 w 1790700"/>
                    <a:gd name="connsiteY1" fmla="*/ 242887 h 652466"/>
                    <a:gd name="connsiteX2" fmla="*/ 1621631 w 1790700"/>
                    <a:gd name="connsiteY2" fmla="*/ 271462 h 652466"/>
                    <a:gd name="connsiteX3" fmla="*/ 1390650 w 1790700"/>
                    <a:gd name="connsiteY3" fmla="*/ 595312 h 652466"/>
                    <a:gd name="connsiteX4" fmla="*/ 873918 w 1790700"/>
                    <a:gd name="connsiteY4" fmla="*/ 647700 h 652466"/>
                    <a:gd name="connsiteX5" fmla="*/ 411955 w 1790700"/>
                    <a:gd name="connsiteY5" fmla="*/ 533400 h 652466"/>
                    <a:gd name="connsiteX6" fmla="*/ 166687 w 1790700"/>
                    <a:gd name="connsiteY6" fmla="*/ 104775 h 652466"/>
                    <a:gd name="connsiteX7" fmla="*/ 0 w 1790700"/>
                    <a:gd name="connsiteY7" fmla="*/ 0 h 652466"/>
                    <a:gd name="connsiteX0" fmla="*/ 0 w 1790700"/>
                    <a:gd name="connsiteY0" fmla="*/ 0 h 652466"/>
                    <a:gd name="connsiteX1" fmla="*/ 1790700 w 1790700"/>
                    <a:gd name="connsiteY1" fmla="*/ 242887 h 652466"/>
                    <a:gd name="connsiteX2" fmla="*/ 1621631 w 1790700"/>
                    <a:gd name="connsiteY2" fmla="*/ 271462 h 652466"/>
                    <a:gd name="connsiteX3" fmla="*/ 1390650 w 1790700"/>
                    <a:gd name="connsiteY3" fmla="*/ 595312 h 652466"/>
                    <a:gd name="connsiteX4" fmla="*/ 873918 w 1790700"/>
                    <a:gd name="connsiteY4" fmla="*/ 647700 h 652466"/>
                    <a:gd name="connsiteX5" fmla="*/ 411955 w 1790700"/>
                    <a:gd name="connsiteY5" fmla="*/ 533400 h 652466"/>
                    <a:gd name="connsiteX6" fmla="*/ 166687 w 1790700"/>
                    <a:gd name="connsiteY6" fmla="*/ 104775 h 652466"/>
                    <a:gd name="connsiteX7" fmla="*/ 0 w 1790700"/>
                    <a:gd name="connsiteY7" fmla="*/ 0 h 652466"/>
                    <a:gd name="connsiteX0" fmla="*/ 0 w 1790700"/>
                    <a:gd name="connsiteY0" fmla="*/ 0 h 652466"/>
                    <a:gd name="connsiteX1" fmla="*/ 1790700 w 1790700"/>
                    <a:gd name="connsiteY1" fmla="*/ 235743 h 652466"/>
                    <a:gd name="connsiteX2" fmla="*/ 1621631 w 1790700"/>
                    <a:gd name="connsiteY2" fmla="*/ 271462 h 652466"/>
                    <a:gd name="connsiteX3" fmla="*/ 1390650 w 1790700"/>
                    <a:gd name="connsiteY3" fmla="*/ 595312 h 652466"/>
                    <a:gd name="connsiteX4" fmla="*/ 873918 w 1790700"/>
                    <a:gd name="connsiteY4" fmla="*/ 647700 h 652466"/>
                    <a:gd name="connsiteX5" fmla="*/ 411955 w 1790700"/>
                    <a:gd name="connsiteY5" fmla="*/ 533400 h 652466"/>
                    <a:gd name="connsiteX6" fmla="*/ 166687 w 1790700"/>
                    <a:gd name="connsiteY6" fmla="*/ 104775 h 652466"/>
                    <a:gd name="connsiteX7" fmla="*/ 0 w 1790700"/>
                    <a:gd name="connsiteY7" fmla="*/ 0 h 652466"/>
                    <a:gd name="connsiteX0" fmla="*/ 0 w 1802618"/>
                    <a:gd name="connsiteY0" fmla="*/ 0 h 652466"/>
                    <a:gd name="connsiteX1" fmla="*/ 1790700 w 1802618"/>
                    <a:gd name="connsiteY1" fmla="*/ 235743 h 652466"/>
                    <a:gd name="connsiteX2" fmla="*/ 1621631 w 1802618"/>
                    <a:gd name="connsiteY2" fmla="*/ 271462 h 652466"/>
                    <a:gd name="connsiteX3" fmla="*/ 1390650 w 1802618"/>
                    <a:gd name="connsiteY3" fmla="*/ 595312 h 652466"/>
                    <a:gd name="connsiteX4" fmla="*/ 873918 w 1802618"/>
                    <a:gd name="connsiteY4" fmla="*/ 647700 h 652466"/>
                    <a:gd name="connsiteX5" fmla="*/ 411955 w 1802618"/>
                    <a:gd name="connsiteY5" fmla="*/ 533400 h 652466"/>
                    <a:gd name="connsiteX6" fmla="*/ 166687 w 1802618"/>
                    <a:gd name="connsiteY6" fmla="*/ 104775 h 652466"/>
                    <a:gd name="connsiteX7" fmla="*/ 0 w 1802618"/>
                    <a:gd name="connsiteY7" fmla="*/ 0 h 652466"/>
                    <a:gd name="connsiteX0" fmla="*/ 0 w 1802413"/>
                    <a:gd name="connsiteY0" fmla="*/ 0 h 652466"/>
                    <a:gd name="connsiteX1" fmla="*/ 1790700 w 1802413"/>
                    <a:gd name="connsiteY1" fmla="*/ 235743 h 652466"/>
                    <a:gd name="connsiteX2" fmla="*/ 1621631 w 1802413"/>
                    <a:gd name="connsiteY2" fmla="*/ 271462 h 652466"/>
                    <a:gd name="connsiteX3" fmla="*/ 1390650 w 1802413"/>
                    <a:gd name="connsiteY3" fmla="*/ 595312 h 652466"/>
                    <a:gd name="connsiteX4" fmla="*/ 873918 w 1802413"/>
                    <a:gd name="connsiteY4" fmla="*/ 647700 h 652466"/>
                    <a:gd name="connsiteX5" fmla="*/ 411955 w 1802413"/>
                    <a:gd name="connsiteY5" fmla="*/ 533400 h 652466"/>
                    <a:gd name="connsiteX6" fmla="*/ 166687 w 1802413"/>
                    <a:gd name="connsiteY6" fmla="*/ 104775 h 652466"/>
                    <a:gd name="connsiteX7" fmla="*/ 0 w 1802413"/>
                    <a:gd name="connsiteY7" fmla="*/ 0 h 652466"/>
                    <a:gd name="connsiteX0" fmla="*/ 0 w 1802413"/>
                    <a:gd name="connsiteY0" fmla="*/ 0 h 652466"/>
                    <a:gd name="connsiteX1" fmla="*/ 1790700 w 1802413"/>
                    <a:gd name="connsiteY1" fmla="*/ 235743 h 652466"/>
                    <a:gd name="connsiteX2" fmla="*/ 1621631 w 1802413"/>
                    <a:gd name="connsiteY2" fmla="*/ 271462 h 652466"/>
                    <a:gd name="connsiteX3" fmla="*/ 1390650 w 1802413"/>
                    <a:gd name="connsiteY3" fmla="*/ 595312 h 652466"/>
                    <a:gd name="connsiteX4" fmla="*/ 873918 w 1802413"/>
                    <a:gd name="connsiteY4" fmla="*/ 647700 h 652466"/>
                    <a:gd name="connsiteX5" fmla="*/ 411955 w 1802413"/>
                    <a:gd name="connsiteY5" fmla="*/ 533400 h 652466"/>
                    <a:gd name="connsiteX6" fmla="*/ 166687 w 1802413"/>
                    <a:gd name="connsiteY6" fmla="*/ 104775 h 652466"/>
                    <a:gd name="connsiteX7" fmla="*/ 0 w 1802413"/>
                    <a:gd name="connsiteY7" fmla="*/ 0 h 652466"/>
                    <a:gd name="connsiteX0" fmla="*/ 0 w 1802413"/>
                    <a:gd name="connsiteY0" fmla="*/ 0 h 652466"/>
                    <a:gd name="connsiteX1" fmla="*/ 1790700 w 1802413"/>
                    <a:gd name="connsiteY1" fmla="*/ 235743 h 652466"/>
                    <a:gd name="connsiteX2" fmla="*/ 1621631 w 1802413"/>
                    <a:gd name="connsiteY2" fmla="*/ 271462 h 652466"/>
                    <a:gd name="connsiteX3" fmla="*/ 1390650 w 1802413"/>
                    <a:gd name="connsiteY3" fmla="*/ 595312 h 652466"/>
                    <a:gd name="connsiteX4" fmla="*/ 873918 w 1802413"/>
                    <a:gd name="connsiteY4" fmla="*/ 647700 h 652466"/>
                    <a:gd name="connsiteX5" fmla="*/ 411955 w 1802413"/>
                    <a:gd name="connsiteY5" fmla="*/ 533400 h 652466"/>
                    <a:gd name="connsiteX6" fmla="*/ 166687 w 1802413"/>
                    <a:gd name="connsiteY6" fmla="*/ 104775 h 652466"/>
                    <a:gd name="connsiteX7" fmla="*/ 0 w 1802413"/>
                    <a:gd name="connsiteY7" fmla="*/ 0 h 652466"/>
                    <a:gd name="connsiteX0" fmla="*/ 0 w 1802413"/>
                    <a:gd name="connsiteY0" fmla="*/ 0 h 652466"/>
                    <a:gd name="connsiteX1" fmla="*/ 1790700 w 1802413"/>
                    <a:gd name="connsiteY1" fmla="*/ 235743 h 652466"/>
                    <a:gd name="connsiteX2" fmla="*/ 1621631 w 1802413"/>
                    <a:gd name="connsiteY2" fmla="*/ 271462 h 652466"/>
                    <a:gd name="connsiteX3" fmla="*/ 1390650 w 1802413"/>
                    <a:gd name="connsiteY3" fmla="*/ 595312 h 652466"/>
                    <a:gd name="connsiteX4" fmla="*/ 873918 w 1802413"/>
                    <a:gd name="connsiteY4" fmla="*/ 647700 h 652466"/>
                    <a:gd name="connsiteX5" fmla="*/ 411955 w 1802413"/>
                    <a:gd name="connsiteY5" fmla="*/ 533400 h 652466"/>
                    <a:gd name="connsiteX6" fmla="*/ 166687 w 1802413"/>
                    <a:gd name="connsiteY6" fmla="*/ 104775 h 652466"/>
                    <a:gd name="connsiteX7" fmla="*/ 0 w 1802413"/>
                    <a:gd name="connsiteY7" fmla="*/ 0 h 652466"/>
                    <a:gd name="connsiteX0" fmla="*/ 0 w 1802413"/>
                    <a:gd name="connsiteY0" fmla="*/ 0 h 652466"/>
                    <a:gd name="connsiteX1" fmla="*/ 1790700 w 1802413"/>
                    <a:gd name="connsiteY1" fmla="*/ 235743 h 652466"/>
                    <a:gd name="connsiteX2" fmla="*/ 1621631 w 1802413"/>
                    <a:gd name="connsiteY2" fmla="*/ 271462 h 652466"/>
                    <a:gd name="connsiteX3" fmla="*/ 1390650 w 1802413"/>
                    <a:gd name="connsiteY3" fmla="*/ 595312 h 652466"/>
                    <a:gd name="connsiteX4" fmla="*/ 873918 w 1802413"/>
                    <a:gd name="connsiteY4" fmla="*/ 647700 h 652466"/>
                    <a:gd name="connsiteX5" fmla="*/ 411955 w 1802413"/>
                    <a:gd name="connsiteY5" fmla="*/ 533400 h 652466"/>
                    <a:gd name="connsiteX6" fmla="*/ 166687 w 1802413"/>
                    <a:gd name="connsiteY6" fmla="*/ 104775 h 652466"/>
                    <a:gd name="connsiteX7" fmla="*/ 0 w 1802413"/>
                    <a:gd name="connsiteY7" fmla="*/ 0 h 652466"/>
                    <a:gd name="connsiteX0" fmla="*/ 0 w 1802413"/>
                    <a:gd name="connsiteY0" fmla="*/ 0 h 652466"/>
                    <a:gd name="connsiteX1" fmla="*/ 1790700 w 1802413"/>
                    <a:gd name="connsiteY1" fmla="*/ 235743 h 652466"/>
                    <a:gd name="connsiteX2" fmla="*/ 1621631 w 1802413"/>
                    <a:gd name="connsiteY2" fmla="*/ 271462 h 652466"/>
                    <a:gd name="connsiteX3" fmla="*/ 1390650 w 1802413"/>
                    <a:gd name="connsiteY3" fmla="*/ 595312 h 652466"/>
                    <a:gd name="connsiteX4" fmla="*/ 873918 w 1802413"/>
                    <a:gd name="connsiteY4" fmla="*/ 647700 h 652466"/>
                    <a:gd name="connsiteX5" fmla="*/ 411955 w 1802413"/>
                    <a:gd name="connsiteY5" fmla="*/ 533400 h 652466"/>
                    <a:gd name="connsiteX6" fmla="*/ 166687 w 1802413"/>
                    <a:gd name="connsiteY6" fmla="*/ 104775 h 652466"/>
                    <a:gd name="connsiteX7" fmla="*/ 0 w 1802413"/>
                    <a:gd name="connsiteY7" fmla="*/ 0 h 652466"/>
                    <a:gd name="connsiteX0" fmla="*/ 0 w 1802413"/>
                    <a:gd name="connsiteY0" fmla="*/ 0 h 652466"/>
                    <a:gd name="connsiteX1" fmla="*/ 1790700 w 1802413"/>
                    <a:gd name="connsiteY1" fmla="*/ 235743 h 652466"/>
                    <a:gd name="connsiteX2" fmla="*/ 1621631 w 1802413"/>
                    <a:gd name="connsiteY2" fmla="*/ 271462 h 652466"/>
                    <a:gd name="connsiteX3" fmla="*/ 1390650 w 1802413"/>
                    <a:gd name="connsiteY3" fmla="*/ 595312 h 652466"/>
                    <a:gd name="connsiteX4" fmla="*/ 873918 w 1802413"/>
                    <a:gd name="connsiteY4" fmla="*/ 647700 h 652466"/>
                    <a:gd name="connsiteX5" fmla="*/ 411955 w 1802413"/>
                    <a:gd name="connsiteY5" fmla="*/ 533400 h 652466"/>
                    <a:gd name="connsiteX6" fmla="*/ 166687 w 1802413"/>
                    <a:gd name="connsiteY6" fmla="*/ 104775 h 652466"/>
                    <a:gd name="connsiteX7" fmla="*/ 0 w 1802413"/>
                    <a:gd name="connsiteY7" fmla="*/ 0 h 652466"/>
                    <a:gd name="connsiteX0" fmla="*/ 0 w 1802413"/>
                    <a:gd name="connsiteY0" fmla="*/ 0 h 652466"/>
                    <a:gd name="connsiteX1" fmla="*/ 1790700 w 1802413"/>
                    <a:gd name="connsiteY1" fmla="*/ 235743 h 652466"/>
                    <a:gd name="connsiteX2" fmla="*/ 1621631 w 1802413"/>
                    <a:gd name="connsiteY2" fmla="*/ 271462 h 652466"/>
                    <a:gd name="connsiteX3" fmla="*/ 1390650 w 1802413"/>
                    <a:gd name="connsiteY3" fmla="*/ 595312 h 652466"/>
                    <a:gd name="connsiteX4" fmla="*/ 873918 w 1802413"/>
                    <a:gd name="connsiteY4" fmla="*/ 647700 h 652466"/>
                    <a:gd name="connsiteX5" fmla="*/ 411955 w 1802413"/>
                    <a:gd name="connsiteY5" fmla="*/ 533400 h 652466"/>
                    <a:gd name="connsiteX6" fmla="*/ 166687 w 1802413"/>
                    <a:gd name="connsiteY6" fmla="*/ 104775 h 652466"/>
                    <a:gd name="connsiteX7" fmla="*/ 0 w 1802413"/>
                    <a:gd name="connsiteY7" fmla="*/ 0 h 652466"/>
                    <a:gd name="connsiteX0" fmla="*/ 0 w 1802477"/>
                    <a:gd name="connsiteY0" fmla="*/ 0 h 652466"/>
                    <a:gd name="connsiteX1" fmla="*/ 1790700 w 1802477"/>
                    <a:gd name="connsiteY1" fmla="*/ 235743 h 652466"/>
                    <a:gd name="connsiteX2" fmla="*/ 1621631 w 1802477"/>
                    <a:gd name="connsiteY2" fmla="*/ 271462 h 652466"/>
                    <a:gd name="connsiteX3" fmla="*/ 1390650 w 1802477"/>
                    <a:gd name="connsiteY3" fmla="*/ 595312 h 652466"/>
                    <a:gd name="connsiteX4" fmla="*/ 873918 w 1802477"/>
                    <a:gd name="connsiteY4" fmla="*/ 647700 h 652466"/>
                    <a:gd name="connsiteX5" fmla="*/ 411955 w 1802477"/>
                    <a:gd name="connsiteY5" fmla="*/ 533400 h 652466"/>
                    <a:gd name="connsiteX6" fmla="*/ 166687 w 1802477"/>
                    <a:gd name="connsiteY6" fmla="*/ 104775 h 652466"/>
                    <a:gd name="connsiteX7" fmla="*/ 0 w 1802477"/>
                    <a:gd name="connsiteY7" fmla="*/ 0 h 652466"/>
                    <a:gd name="connsiteX0" fmla="*/ 0 w 1802477"/>
                    <a:gd name="connsiteY0" fmla="*/ 0 h 652466"/>
                    <a:gd name="connsiteX1" fmla="*/ 1790700 w 1802477"/>
                    <a:gd name="connsiteY1" fmla="*/ 235743 h 652466"/>
                    <a:gd name="connsiteX2" fmla="*/ 1621631 w 1802477"/>
                    <a:gd name="connsiteY2" fmla="*/ 271462 h 652466"/>
                    <a:gd name="connsiteX3" fmla="*/ 1390650 w 1802477"/>
                    <a:gd name="connsiteY3" fmla="*/ 595312 h 652466"/>
                    <a:gd name="connsiteX4" fmla="*/ 873918 w 1802477"/>
                    <a:gd name="connsiteY4" fmla="*/ 647700 h 652466"/>
                    <a:gd name="connsiteX5" fmla="*/ 411955 w 1802477"/>
                    <a:gd name="connsiteY5" fmla="*/ 533400 h 652466"/>
                    <a:gd name="connsiteX6" fmla="*/ 166687 w 1802477"/>
                    <a:gd name="connsiteY6" fmla="*/ 104775 h 652466"/>
                    <a:gd name="connsiteX7" fmla="*/ 0 w 1802477"/>
                    <a:gd name="connsiteY7" fmla="*/ 0 h 652466"/>
                    <a:gd name="connsiteX0" fmla="*/ 0 w 1802477"/>
                    <a:gd name="connsiteY0" fmla="*/ 0 h 652466"/>
                    <a:gd name="connsiteX1" fmla="*/ 1790700 w 1802477"/>
                    <a:gd name="connsiteY1" fmla="*/ 235743 h 652466"/>
                    <a:gd name="connsiteX2" fmla="*/ 1621631 w 1802477"/>
                    <a:gd name="connsiteY2" fmla="*/ 271462 h 652466"/>
                    <a:gd name="connsiteX3" fmla="*/ 1390650 w 1802477"/>
                    <a:gd name="connsiteY3" fmla="*/ 595312 h 652466"/>
                    <a:gd name="connsiteX4" fmla="*/ 873918 w 1802477"/>
                    <a:gd name="connsiteY4" fmla="*/ 647700 h 652466"/>
                    <a:gd name="connsiteX5" fmla="*/ 411955 w 1802477"/>
                    <a:gd name="connsiteY5" fmla="*/ 533400 h 652466"/>
                    <a:gd name="connsiteX6" fmla="*/ 166687 w 1802477"/>
                    <a:gd name="connsiteY6" fmla="*/ 104775 h 652466"/>
                    <a:gd name="connsiteX7" fmla="*/ 0 w 1802477"/>
                    <a:gd name="connsiteY7" fmla="*/ 0 h 652466"/>
                    <a:gd name="connsiteX0" fmla="*/ 0 w 1802477"/>
                    <a:gd name="connsiteY0" fmla="*/ 0 h 652466"/>
                    <a:gd name="connsiteX1" fmla="*/ 1790700 w 1802477"/>
                    <a:gd name="connsiteY1" fmla="*/ 235743 h 652466"/>
                    <a:gd name="connsiteX2" fmla="*/ 1621631 w 1802477"/>
                    <a:gd name="connsiteY2" fmla="*/ 271462 h 652466"/>
                    <a:gd name="connsiteX3" fmla="*/ 1390650 w 1802477"/>
                    <a:gd name="connsiteY3" fmla="*/ 595312 h 652466"/>
                    <a:gd name="connsiteX4" fmla="*/ 873918 w 1802477"/>
                    <a:gd name="connsiteY4" fmla="*/ 647700 h 652466"/>
                    <a:gd name="connsiteX5" fmla="*/ 411955 w 1802477"/>
                    <a:gd name="connsiteY5" fmla="*/ 533400 h 652466"/>
                    <a:gd name="connsiteX6" fmla="*/ 166687 w 1802477"/>
                    <a:gd name="connsiteY6" fmla="*/ 104775 h 652466"/>
                    <a:gd name="connsiteX7" fmla="*/ 0 w 1802477"/>
                    <a:gd name="connsiteY7" fmla="*/ 0 h 652466"/>
                    <a:gd name="connsiteX0" fmla="*/ 0 w 1802606"/>
                    <a:gd name="connsiteY0" fmla="*/ 0 h 652466"/>
                    <a:gd name="connsiteX1" fmla="*/ 1790700 w 1802606"/>
                    <a:gd name="connsiteY1" fmla="*/ 235743 h 652466"/>
                    <a:gd name="connsiteX2" fmla="*/ 1621631 w 1802606"/>
                    <a:gd name="connsiteY2" fmla="*/ 271462 h 652466"/>
                    <a:gd name="connsiteX3" fmla="*/ 1390650 w 1802606"/>
                    <a:gd name="connsiteY3" fmla="*/ 595312 h 652466"/>
                    <a:gd name="connsiteX4" fmla="*/ 873918 w 1802606"/>
                    <a:gd name="connsiteY4" fmla="*/ 647700 h 652466"/>
                    <a:gd name="connsiteX5" fmla="*/ 411955 w 1802606"/>
                    <a:gd name="connsiteY5" fmla="*/ 533400 h 652466"/>
                    <a:gd name="connsiteX6" fmla="*/ 166687 w 1802606"/>
                    <a:gd name="connsiteY6" fmla="*/ 104775 h 652466"/>
                    <a:gd name="connsiteX7" fmla="*/ 0 w 1802606"/>
                    <a:gd name="connsiteY7" fmla="*/ 0 h 652466"/>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776412"/>
                    <a:gd name="connsiteY0" fmla="*/ 0 h 650084"/>
                    <a:gd name="connsiteX1" fmla="*/ 1776412 w 1776412"/>
                    <a:gd name="connsiteY1" fmla="*/ 233361 h 650084"/>
                    <a:gd name="connsiteX2" fmla="*/ 1607343 w 1776412"/>
                    <a:gd name="connsiteY2" fmla="*/ 269080 h 650084"/>
                    <a:gd name="connsiteX3" fmla="*/ 1376362 w 1776412"/>
                    <a:gd name="connsiteY3" fmla="*/ 592930 h 650084"/>
                    <a:gd name="connsiteX4" fmla="*/ 859630 w 1776412"/>
                    <a:gd name="connsiteY4" fmla="*/ 645318 h 650084"/>
                    <a:gd name="connsiteX5" fmla="*/ 397667 w 1776412"/>
                    <a:gd name="connsiteY5" fmla="*/ 531018 h 650084"/>
                    <a:gd name="connsiteX6" fmla="*/ 152399 w 1776412"/>
                    <a:gd name="connsiteY6" fmla="*/ 102393 h 650084"/>
                    <a:gd name="connsiteX7" fmla="*/ 0 w 1776412"/>
                    <a:gd name="connsiteY7" fmla="*/ 0 h 650084"/>
                    <a:gd name="connsiteX0" fmla="*/ 0 w 1776412"/>
                    <a:gd name="connsiteY0" fmla="*/ 0 h 650084"/>
                    <a:gd name="connsiteX1" fmla="*/ 1776412 w 1776412"/>
                    <a:gd name="connsiteY1" fmla="*/ 233361 h 650084"/>
                    <a:gd name="connsiteX2" fmla="*/ 1607343 w 1776412"/>
                    <a:gd name="connsiteY2" fmla="*/ 269080 h 650084"/>
                    <a:gd name="connsiteX3" fmla="*/ 1376362 w 1776412"/>
                    <a:gd name="connsiteY3" fmla="*/ 592930 h 650084"/>
                    <a:gd name="connsiteX4" fmla="*/ 859630 w 1776412"/>
                    <a:gd name="connsiteY4" fmla="*/ 645318 h 650084"/>
                    <a:gd name="connsiteX5" fmla="*/ 397667 w 1776412"/>
                    <a:gd name="connsiteY5" fmla="*/ 531018 h 650084"/>
                    <a:gd name="connsiteX6" fmla="*/ 152399 w 1776412"/>
                    <a:gd name="connsiteY6" fmla="*/ 102393 h 650084"/>
                    <a:gd name="connsiteX7" fmla="*/ 0 w 1776412"/>
                    <a:gd name="connsiteY7" fmla="*/ 0 h 650084"/>
                    <a:gd name="connsiteX0" fmla="*/ 0 w 1776412"/>
                    <a:gd name="connsiteY0" fmla="*/ 0 h 650084"/>
                    <a:gd name="connsiteX1" fmla="*/ 1776412 w 1776412"/>
                    <a:gd name="connsiteY1" fmla="*/ 233361 h 650084"/>
                    <a:gd name="connsiteX2" fmla="*/ 1607343 w 1776412"/>
                    <a:gd name="connsiteY2" fmla="*/ 269080 h 650084"/>
                    <a:gd name="connsiteX3" fmla="*/ 1376362 w 1776412"/>
                    <a:gd name="connsiteY3" fmla="*/ 592930 h 650084"/>
                    <a:gd name="connsiteX4" fmla="*/ 859630 w 1776412"/>
                    <a:gd name="connsiteY4" fmla="*/ 645318 h 650084"/>
                    <a:gd name="connsiteX5" fmla="*/ 397667 w 1776412"/>
                    <a:gd name="connsiteY5" fmla="*/ 531018 h 650084"/>
                    <a:gd name="connsiteX6" fmla="*/ 152399 w 1776412"/>
                    <a:gd name="connsiteY6" fmla="*/ 102393 h 650084"/>
                    <a:gd name="connsiteX7" fmla="*/ 0 w 1776412"/>
                    <a:gd name="connsiteY7" fmla="*/ 0 h 650084"/>
                    <a:gd name="connsiteX0" fmla="*/ 0 w 1776412"/>
                    <a:gd name="connsiteY0" fmla="*/ 0 h 650084"/>
                    <a:gd name="connsiteX1" fmla="*/ 1776412 w 1776412"/>
                    <a:gd name="connsiteY1" fmla="*/ 233361 h 650084"/>
                    <a:gd name="connsiteX2" fmla="*/ 1607343 w 1776412"/>
                    <a:gd name="connsiteY2" fmla="*/ 269080 h 650084"/>
                    <a:gd name="connsiteX3" fmla="*/ 1376362 w 1776412"/>
                    <a:gd name="connsiteY3" fmla="*/ 592930 h 650084"/>
                    <a:gd name="connsiteX4" fmla="*/ 859630 w 1776412"/>
                    <a:gd name="connsiteY4" fmla="*/ 645318 h 650084"/>
                    <a:gd name="connsiteX5" fmla="*/ 397667 w 1776412"/>
                    <a:gd name="connsiteY5" fmla="*/ 531018 h 650084"/>
                    <a:gd name="connsiteX6" fmla="*/ 152399 w 1776412"/>
                    <a:gd name="connsiteY6" fmla="*/ 102393 h 650084"/>
                    <a:gd name="connsiteX7" fmla="*/ 0 w 1776412"/>
                    <a:gd name="connsiteY7" fmla="*/ 0 h 650084"/>
                    <a:gd name="connsiteX0" fmla="*/ 0 w 1776412"/>
                    <a:gd name="connsiteY0" fmla="*/ 0 h 650084"/>
                    <a:gd name="connsiteX1" fmla="*/ 1776412 w 1776412"/>
                    <a:gd name="connsiteY1" fmla="*/ 233361 h 650084"/>
                    <a:gd name="connsiteX2" fmla="*/ 1607343 w 1776412"/>
                    <a:gd name="connsiteY2" fmla="*/ 269080 h 650084"/>
                    <a:gd name="connsiteX3" fmla="*/ 1376362 w 1776412"/>
                    <a:gd name="connsiteY3" fmla="*/ 592930 h 650084"/>
                    <a:gd name="connsiteX4" fmla="*/ 859630 w 1776412"/>
                    <a:gd name="connsiteY4" fmla="*/ 645318 h 650084"/>
                    <a:gd name="connsiteX5" fmla="*/ 397667 w 1776412"/>
                    <a:gd name="connsiteY5" fmla="*/ 531018 h 650084"/>
                    <a:gd name="connsiteX6" fmla="*/ 152399 w 1776412"/>
                    <a:gd name="connsiteY6" fmla="*/ 102393 h 650084"/>
                    <a:gd name="connsiteX7" fmla="*/ 0 w 1776412"/>
                    <a:gd name="connsiteY7" fmla="*/ 0 h 650084"/>
                    <a:gd name="connsiteX0" fmla="*/ 0 w 1776412"/>
                    <a:gd name="connsiteY0" fmla="*/ 0 h 650084"/>
                    <a:gd name="connsiteX1" fmla="*/ 1776412 w 1776412"/>
                    <a:gd name="connsiteY1" fmla="*/ 233361 h 650084"/>
                    <a:gd name="connsiteX2" fmla="*/ 1607343 w 1776412"/>
                    <a:gd name="connsiteY2" fmla="*/ 269080 h 650084"/>
                    <a:gd name="connsiteX3" fmla="*/ 1376362 w 1776412"/>
                    <a:gd name="connsiteY3" fmla="*/ 592930 h 650084"/>
                    <a:gd name="connsiteX4" fmla="*/ 859630 w 1776412"/>
                    <a:gd name="connsiteY4" fmla="*/ 645318 h 650084"/>
                    <a:gd name="connsiteX5" fmla="*/ 397667 w 1776412"/>
                    <a:gd name="connsiteY5" fmla="*/ 531018 h 650084"/>
                    <a:gd name="connsiteX6" fmla="*/ 152399 w 1776412"/>
                    <a:gd name="connsiteY6" fmla="*/ 102393 h 650084"/>
                    <a:gd name="connsiteX7" fmla="*/ 0 w 1776412"/>
                    <a:gd name="connsiteY7" fmla="*/ 0 h 650084"/>
                    <a:gd name="connsiteX0" fmla="*/ 0 w 1776412"/>
                    <a:gd name="connsiteY0" fmla="*/ 0 h 650084"/>
                    <a:gd name="connsiteX1" fmla="*/ 1776412 w 1776412"/>
                    <a:gd name="connsiteY1" fmla="*/ 233361 h 650084"/>
                    <a:gd name="connsiteX2" fmla="*/ 1607343 w 1776412"/>
                    <a:gd name="connsiteY2" fmla="*/ 269080 h 650084"/>
                    <a:gd name="connsiteX3" fmla="*/ 1376362 w 1776412"/>
                    <a:gd name="connsiteY3" fmla="*/ 592930 h 650084"/>
                    <a:gd name="connsiteX4" fmla="*/ 859630 w 1776412"/>
                    <a:gd name="connsiteY4" fmla="*/ 645318 h 650084"/>
                    <a:gd name="connsiteX5" fmla="*/ 397667 w 1776412"/>
                    <a:gd name="connsiteY5" fmla="*/ 531018 h 650084"/>
                    <a:gd name="connsiteX6" fmla="*/ 152399 w 1776412"/>
                    <a:gd name="connsiteY6" fmla="*/ 107155 h 650084"/>
                    <a:gd name="connsiteX7" fmla="*/ 0 w 1776412"/>
                    <a:gd name="connsiteY7" fmla="*/ 0 h 650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6412" h="650084">
                      <a:moveTo>
                        <a:pt x="0" y="0"/>
                      </a:moveTo>
                      <a:cubicBezTo>
                        <a:pt x="606424" y="309561"/>
                        <a:pt x="1359694" y="300036"/>
                        <a:pt x="1776412" y="233361"/>
                      </a:cubicBezTo>
                      <a:cubicBezTo>
                        <a:pt x="1658540" y="261538"/>
                        <a:pt x="1673224" y="257173"/>
                        <a:pt x="1607343" y="269080"/>
                      </a:cubicBezTo>
                      <a:cubicBezTo>
                        <a:pt x="1542255" y="393699"/>
                        <a:pt x="1462881" y="496886"/>
                        <a:pt x="1376362" y="592930"/>
                      </a:cubicBezTo>
                      <a:cubicBezTo>
                        <a:pt x="1208881" y="646905"/>
                        <a:pt x="1053305" y="658018"/>
                        <a:pt x="859630" y="645318"/>
                      </a:cubicBezTo>
                      <a:cubicBezTo>
                        <a:pt x="703261" y="635000"/>
                        <a:pt x="561180" y="605630"/>
                        <a:pt x="397667" y="531018"/>
                      </a:cubicBezTo>
                      <a:cubicBezTo>
                        <a:pt x="276223" y="392905"/>
                        <a:pt x="190499" y="278605"/>
                        <a:pt x="152399" y="107155"/>
                      </a:cubicBezTo>
                      <a:cubicBezTo>
                        <a:pt x="108743" y="70642"/>
                        <a:pt x="55563" y="31750"/>
                        <a:pt x="0" y="0"/>
                      </a:cubicBezTo>
                      <a:close/>
                    </a:path>
                  </a:pathLst>
                </a:custGeom>
                <a:gradFill flip="none" rotWithShape="1">
                  <a:gsLst>
                    <a:gs pos="39000">
                      <a:schemeClr val="bg1"/>
                    </a:gs>
                    <a:gs pos="65000">
                      <a:srgbClr val="2C2C2C"/>
                    </a:gs>
                  </a:gsLst>
                  <a:lin ang="16800000" scaled="0"/>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Freeform: Shape 23">
                <a:extLst>
                  <a:ext uri="{FF2B5EF4-FFF2-40B4-BE49-F238E27FC236}">
                    <a16:creationId xmlns:a16="http://schemas.microsoft.com/office/drawing/2014/main" id="{53AB99A0-D9DF-4EF9-ADFB-E87C65BF8288}"/>
                  </a:ext>
                </a:extLst>
              </p:cNvPr>
              <p:cNvSpPr/>
              <p:nvPr/>
            </p:nvSpPr>
            <p:spPr>
              <a:xfrm>
                <a:off x="3258434" y="3485480"/>
                <a:ext cx="527050" cy="571500"/>
              </a:xfrm>
              <a:custGeom>
                <a:avLst/>
                <a:gdLst>
                  <a:gd name="connsiteX0" fmla="*/ 0 w 527050"/>
                  <a:gd name="connsiteY0" fmla="*/ 0 h 571500"/>
                  <a:gd name="connsiteX1" fmla="*/ 95250 w 527050"/>
                  <a:gd name="connsiteY1" fmla="*/ 571500 h 571500"/>
                  <a:gd name="connsiteX2" fmla="*/ 527050 w 527050"/>
                  <a:gd name="connsiteY2" fmla="*/ 69850 h 571500"/>
                  <a:gd name="connsiteX3" fmla="*/ 0 w 527050"/>
                  <a:gd name="connsiteY3" fmla="*/ 0 h 571500"/>
                  <a:gd name="connsiteX0" fmla="*/ 0 w 527050"/>
                  <a:gd name="connsiteY0" fmla="*/ 0 h 571500"/>
                  <a:gd name="connsiteX1" fmla="*/ 95250 w 527050"/>
                  <a:gd name="connsiteY1" fmla="*/ 571500 h 571500"/>
                  <a:gd name="connsiteX2" fmla="*/ 527050 w 527050"/>
                  <a:gd name="connsiteY2" fmla="*/ 69850 h 571500"/>
                  <a:gd name="connsiteX3" fmla="*/ 0 w 527050"/>
                  <a:gd name="connsiteY3" fmla="*/ 0 h 571500"/>
                  <a:gd name="connsiteX0" fmla="*/ 0 w 527050"/>
                  <a:gd name="connsiteY0" fmla="*/ 0 h 571500"/>
                  <a:gd name="connsiteX1" fmla="*/ 95250 w 527050"/>
                  <a:gd name="connsiteY1" fmla="*/ 571500 h 571500"/>
                  <a:gd name="connsiteX2" fmla="*/ 527050 w 527050"/>
                  <a:gd name="connsiteY2" fmla="*/ 69850 h 571500"/>
                  <a:gd name="connsiteX3" fmla="*/ 0 w 527050"/>
                  <a:gd name="connsiteY3" fmla="*/ 0 h 571500"/>
                  <a:gd name="connsiteX0" fmla="*/ 0 w 527050"/>
                  <a:gd name="connsiteY0" fmla="*/ 0 h 571500"/>
                  <a:gd name="connsiteX1" fmla="*/ 95250 w 527050"/>
                  <a:gd name="connsiteY1" fmla="*/ 571500 h 571500"/>
                  <a:gd name="connsiteX2" fmla="*/ 527050 w 527050"/>
                  <a:gd name="connsiteY2" fmla="*/ 69850 h 571500"/>
                  <a:gd name="connsiteX3" fmla="*/ 0 w 527050"/>
                  <a:gd name="connsiteY3" fmla="*/ 0 h 571500"/>
                  <a:gd name="connsiteX0" fmla="*/ 0 w 527050"/>
                  <a:gd name="connsiteY0" fmla="*/ 0 h 571500"/>
                  <a:gd name="connsiteX1" fmla="*/ 95250 w 527050"/>
                  <a:gd name="connsiteY1" fmla="*/ 571500 h 571500"/>
                  <a:gd name="connsiteX2" fmla="*/ 527050 w 527050"/>
                  <a:gd name="connsiteY2" fmla="*/ 69850 h 571500"/>
                  <a:gd name="connsiteX3" fmla="*/ 0 w 527050"/>
                  <a:gd name="connsiteY3" fmla="*/ 0 h 571500"/>
                </a:gdLst>
                <a:ahLst/>
                <a:cxnLst>
                  <a:cxn ang="0">
                    <a:pos x="connsiteX0" y="connsiteY0"/>
                  </a:cxn>
                  <a:cxn ang="0">
                    <a:pos x="connsiteX1" y="connsiteY1"/>
                  </a:cxn>
                  <a:cxn ang="0">
                    <a:pos x="connsiteX2" y="connsiteY2"/>
                  </a:cxn>
                  <a:cxn ang="0">
                    <a:pos x="connsiteX3" y="connsiteY3"/>
                  </a:cxn>
                </a:cxnLst>
                <a:rect l="l" t="t" r="r" b="b"/>
                <a:pathLst>
                  <a:path w="527050" h="571500">
                    <a:moveTo>
                      <a:pt x="0" y="0"/>
                    </a:moveTo>
                    <a:cubicBezTo>
                      <a:pt x="31750" y="190500"/>
                      <a:pt x="25400" y="381000"/>
                      <a:pt x="95250" y="571500"/>
                    </a:cubicBezTo>
                    <a:cubicBezTo>
                      <a:pt x="270933" y="423333"/>
                      <a:pt x="383117" y="237067"/>
                      <a:pt x="527050" y="69850"/>
                    </a:cubicBezTo>
                    <a:lnTo>
                      <a:pt x="0" y="0"/>
                    </a:lnTo>
                    <a:close/>
                  </a:path>
                </a:pathLst>
              </a:custGeom>
              <a:gradFill>
                <a:gsLst>
                  <a:gs pos="30000">
                    <a:srgbClr val="FFCD04"/>
                  </a:gs>
                  <a:gs pos="100000">
                    <a:srgbClr val="FC8702"/>
                  </a:gs>
                </a:gsLst>
                <a:lin ang="5700000" scaled="0"/>
              </a:gradFill>
              <a:ln>
                <a:gradFill flip="none" rotWithShape="1">
                  <a:gsLst>
                    <a:gs pos="14000">
                      <a:srgbClr val="FFCD04"/>
                    </a:gs>
                    <a:gs pos="23000">
                      <a:schemeClr val="tx1"/>
                    </a:gs>
                  </a:gsLst>
                  <a:lin ang="57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3" name="Rectangle 2">
            <a:extLst>
              <a:ext uri="{FF2B5EF4-FFF2-40B4-BE49-F238E27FC236}">
                <a16:creationId xmlns:a16="http://schemas.microsoft.com/office/drawing/2014/main" id="{88D04C15-4440-D5C6-D3CC-B7F87828C345}"/>
              </a:ext>
            </a:extLst>
          </p:cNvPr>
          <p:cNvSpPr/>
          <p:nvPr/>
        </p:nvSpPr>
        <p:spPr>
          <a:xfrm>
            <a:off x="5149681" y="4923847"/>
            <a:ext cx="5566667" cy="1015663"/>
          </a:xfrm>
          <a:prstGeom prst="rect">
            <a:avLst/>
          </a:prstGeom>
          <a:effectLst/>
        </p:spPr>
        <p:txBody>
          <a:bodyPr wrap="square">
            <a:spAutoFit/>
          </a:bodyPr>
          <a:lstStyle/>
          <a:p>
            <a:pPr algn="ctr">
              <a:defRPr/>
            </a:pPr>
            <a:r>
              <a:rPr lang="en-US" sz="6000" b="1" dirty="0">
                <a:solidFill>
                  <a:prstClr val="white"/>
                </a:solidFill>
                <a:latin typeface="Calibri" panose="020F0502020204030204"/>
              </a:rPr>
              <a:t>c</a:t>
            </a:r>
            <a:r>
              <a:rPr lang="en-US" sz="6000" b="1" dirty="0" err="1">
                <a:solidFill>
                  <a:prstClr val="white"/>
                </a:solidFill>
                <a:latin typeface="Calibri" panose="020F0502020204030204"/>
              </a:rPr>
              <a:t>omponents</a:t>
            </a:r>
            <a:endParaRPr lang="en-US" sz="6000" b="1" dirty="0">
              <a:solidFill>
                <a:prstClr val="white"/>
              </a:solidFill>
              <a:latin typeface="Calibri" panose="020F0502020204030204"/>
            </a:endParaRPr>
          </a:p>
        </p:txBody>
      </p:sp>
      <p:sp>
        <p:nvSpPr>
          <p:cNvPr id="6" name="TextBox 5">
            <a:extLst>
              <a:ext uri="{FF2B5EF4-FFF2-40B4-BE49-F238E27FC236}">
                <a16:creationId xmlns:a16="http://schemas.microsoft.com/office/drawing/2014/main" id="{4BD33B9A-9804-2992-58E5-2BF6C7E92969}"/>
              </a:ext>
            </a:extLst>
          </p:cNvPr>
          <p:cNvSpPr txBox="1"/>
          <p:nvPr/>
        </p:nvSpPr>
        <p:spPr>
          <a:xfrm>
            <a:off x="4558453" y="1982967"/>
            <a:ext cx="6339755" cy="4708981"/>
          </a:xfrm>
          <a:prstGeom prst="rect">
            <a:avLst/>
          </a:prstGeom>
          <a:noFill/>
          <a:ln>
            <a:noFill/>
          </a:ln>
          <a:effectLst/>
        </p:spPr>
        <p:txBody>
          <a:bodyPr wrap="square" rtlCol="0">
            <a:spAutoFit/>
          </a:bodyPr>
          <a:lstStyle/>
          <a:p>
            <a:pPr algn="ctr">
              <a:defRPr/>
            </a:pPr>
            <a:r>
              <a:rPr lang="en-US" sz="7500" b="1" dirty="0">
                <a:ln w="19050">
                  <a:noFill/>
                </a:ln>
                <a:solidFill>
                  <a:prstClr val="white"/>
                </a:solidFill>
                <a:latin typeface="Calibri" panose="020F0502020204030204"/>
              </a:rPr>
              <a:t>Fruit</a:t>
            </a:r>
          </a:p>
          <a:p>
            <a:pPr algn="ctr">
              <a:defRPr/>
            </a:pPr>
            <a:r>
              <a:rPr lang="en-US" sz="7500" b="1" dirty="0">
                <a:ln w="19050">
                  <a:noFill/>
                </a:ln>
                <a:solidFill>
                  <a:prstClr val="white"/>
                </a:solidFill>
                <a:latin typeface="Calibri" panose="020F0502020204030204"/>
              </a:rPr>
              <a:t>or</a:t>
            </a:r>
          </a:p>
          <a:p>
            <a:pPr algn="ctr">
              <a:defRPr/>
            </a:pPr>
            <a:r>
              <a:rPr lang="en-US" sz="7500" b="1" dirty="0">
                <a:ln w="19050">
                  <a:noFill/>
                </a:ln>
                <a:solidFill>
                  <a:prstClr val="white"/>
                </a:solidFill>
                <a:latin typeface="Calibri" panose="020F0502020204030204"/>
              </a:rPr>
              <a:t>Vegetable</a:t>
            </a:r>
          </a:p>
          <a:p>
            <a:pPr algn="ctr">
              <a:defRPr/>
            </a:pPr>
            <a:endParaRPr lang="en-US" sz="7500" b="1" dirty="0">
              <a:ln w="19050">
                <a:solidFill>
                  <a:srgbClr val="4472C4">
                    <a:lumMod val="50000"/>
                  </a:srgbClr>
                </a:solidFill>
              </a:ln>
              <a:solidFill>
                <a:prstClr val="white"/>
              </a:solidFill>
              <a:effectLst>
                <a:glow rad="101600">
                  <a:srgbClr val="000000">
                    <a:alpha val="60000"/>
                  </a:srgbClr>
                </a:glow>
              </a:effectLst>
              <a:latin typeface="Calibri" panose="020F0502020204030204"/>
            </a:endParaRPr>
          </a:p>
        </p:txBody>
      </p:sp>
      <p:sp>
        <p:nvSpPr>
          <p:cNvPr id="8" name="Rectangle 7">
            <a:extLst>
              <a:ext uri="{FF2B5EF4-FFF2-40B4-BE49-F238E27FC236}">
                <a16:creationId xmlns:a16="http://schemas.microsoft.com/office/drawing/2014/main" id="{6D33B89C-3A31-0650-AFF9-A496E26207F5}"/>
              </a:ext>
            </a:extLst>
          </p:cNvPr>
          <p:cNvSpPr/>
          <p:nvPr/>
        </p:nvSpPr>
        <p:spPr>
          <a:xfrm>
            <a:off x="4942289" y="1555263"/>
            <a:ext cx="5566667" cy="4493538"/>
          </a:xfrm>
          <a:prstGeom prst="rect">
            <a:avLst/>
          </a:prstGeom>
          <a:effectLst/>
        </p:spPr>
        <p:txBody>
          <a:bodyPr wrap="square">
            <a:spAutoFit/>
          </a:bodyPr>
          <a:lstStyle/>
          <a:p>
            <a:pPr algn="ctr">
              <a:defRPr/>
            </a:pPr>
            <a:r>
              <a:rPr lang="en-US" sz="6000" b="1" dirty="0">
                <a:solidFill>
                  <a:schemeClr val="bg1"/>
                </a:solidFill>
                <a:latin typeface="Calibri" panose="020F0502020204030204"/>
              </a:rPr>
              <a:t>1 component</a:t>
            </a:r>
          </a:p>
          <a:p>
            <a:pPr algn="ctr">
              <a:defRPr/>
            </a:pPr>
            <a:r>
              <a:rPr lang="en-US" sz="6000" b="1" dirty="0">
                <a:solidFill>
                  <a:schemeClr val="bg1"/>
                </a:solidFill>
                <a:latin typeface="Calibri" panose="020F0502020204030204"/>
              </a:rPr>
              <a:t>must be a</a:t>
            </a:r>
            <a:endParaRPr lang="en-US" sz="16600" b="1" dirty="0">
              <a:solidFill>
                <a:schemeClr val="bg1"/>
              </a:solidFill>
              <a:latin typeface="Calibri" panose="020F0502020204030204"/>
            </a:endParaRPr>
          </a:p>
          <a:p>
            <a:pPr algn="ctr">
              <a:defRPr/>
            </a:pPr>
            <a:r>
              <a:rPr lang="en-US" sz="16600" b="1" dirty="0">
                <a:solidFill>
                  <a:schemeClr val="bg1"/>
                </a:solidFill>
                <a:latin typeface="Calibri" panose="020F0502020204030204"/>
              </a:rPr>
              <a:t>?</a:t>
            </a:r>
          </a:p>
        </p:txBody>
      </p:sp>
    </p:spTree>
    <p:custDataLst>
      <p:tags r:id="rId1"/>
    </p:custDataLst>
    <p:extLst>
      <p:ext uri="{BB962C8B-B14F-4D97-AF65-F5344CB8AC3E}">
        <p14:creationId xmlns:p14="http://schemas.microsoft.com/office/powerpoint/2010/main" val="2717905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4"/>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7"/>
                                        </p:tgtEl>
                                        <p:attrNameLst>
                                          <p:attrName>style.visibility</p:attrName>
                                        </p:attrNameLst>
                                      </p:cBhvr>
                                      <p:to>
                                        <p:strVal val="hidden"/>
                                      </p:to>
                                    </p:set>
                                  </p:childTnLst>
                                </p:cTn>
                              </p:par>
                              <p:par>
                                <p:cTn id="20" presetID="1" presetClass="exit" presetSubtype="0" fill="hold" grpId="1" nodeType="withEffect">
                                  <p:stCondLst>
                                    <p:cond delay="0"/>
                                  </p:stCondLst>
                                  <p:childTnLst>
                                    <p:set>
                                      <p:cBhvr>
                                        <p:cTn id="21" dur="1" fill="hold">
                                          <p:stCondLst>
                                            <p:cond delay="0"/>
                                          </p:stCondLst>
                                        </p:cTn>
                                        <p:tgtEl>
                                          <p:spTgt spid="3"/>
                                        </p:tgtEl>
                                        <p:attrNameLst>
                                          <p:attrName>style.visibility</p:attrName>
                                        </p:attrNameLst>
                                      </p:cBhvr>
                                      <p:to>
                                        <p:strVal val="hidden"/>
                                      </p:to>
                                    </p:set>
                                  </p:childTnLst>
                                </p:cTn>
                              </p:par>
                            </p:childTnLst>
                          </p:cTn>
                        </p:par>
                        <p:par>
                          <p:cTn id="22" fill="hold">
                            <p:stCondLst>
                              <p:cond delay="0"/>
                            </p:stCondLst>
                            <p:childTnLst>
                              <p:par>
                                <p:cTn id="23" presetID="10"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1" nodeType="clickEffect">
                                  <p:stCondLst>
                                    <p:cond delay="0"/>
                                  </p:stCondLst>
                                  <p:childTnLst>
                                    <p:set>
                                      <p:cBhvr>
                                        <p:cTn id="29" dur="1" fill="hold">
                                          <p:stCondLst>
                                            <p:cond delay="0"/>
                                          </p:stCondLst>
                                        </p:cTn>
                                        <p:tgtEl>
                                          <p:spTgt spid="8"/>
                                        </p:tgtEl>
                                        <p:attrNameLst>
                                          <p:attrName>style.visibility</p:attrName>
                                        </p:attrNameLst>
                                      </p:cBhvr>
                                      <p:to>
                                        <p:strVal val="hidden"/>
                                      </p:to>
                                    </p:set>
                                  </p:childTnLst>
                                </p:cTn>
                              </p:par>
                              <p:par>
                                <p:cTn id="30" presetID="10"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4" grpId="0"/>
      <p:bldP spid="4" grpId="1"/>
      <p:bldP spid="3" grpId="0"/>
      <p:bldP spid="3" grpId="1"/>
      <p:bldP spid="6" grpId="0"/>
      <p:bldP spid="8" grpId="0"/>
      <p:bldP spid="8"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background with a black border&#10;&#10;Description automatically generated with medium confidence">
            <a:extLst>
              <a:ext uri="{FF2B5EF4-FFF2-40B4-BE49-F238E27FC236}">
                <a16:creationId xmlns:a16="http://schemas.microsoft.com/office/drawing/2014/main" id="{7BC18F24-4E25-6AC3-E77B-A8542D6531F8}"/>
              </a:ext>
            </a:extLst>
          </p:cNvPr>
          <p:cNvPicPr>
            <a:picLocks noChangeAspect="1"/>
          </p:cNvPicPr>
          <p:nvPr/>
        </p:nvPicPr>
        <p:blipFill>
          <a:blip r:embed="rId3">
            <a:extLst>
              <a:ext uri="{837473B0-CC2E-450A-ABE3-18F120FF3D39}">
                <a1611:picAttrSrcUrl xmlns:a1611="http://schemas.microsoft.com/office/drawing/2016/11/main" r:id="rId4"/>
              </a:ext>
            </a:extLst>
          </a:blip>
          <a:srcRect t="12500" b="12500"/>
          <a:stretch/>
        </p:blipFill>
        <p:spPr>
          <a:xfrm>
            <a:off x="0" y="0"/>
            <a:ext cx="12192000" cy="6858000"/>
          </a:xfrm>
          <a:prstGeom prst="rect">
            <a:avLst/>
          </a:prstGeom>
          <a:blipFill>
            <a:blip r:embed="rId5"/>
            <a:stretch>
              <a:fillRect/>
            </a:stretch>
          </a:blipFill>
        </p:spPr>
      </p:pic>
      <p:sp>
        <p:nvSpPr>
          <p:cNvPr id="35" name="TextBox 34"/>
          <p:cNvSpPr txBox="1"/>
          <p:nvPr/>
        </p:nvSpPr>
        <p:spPr>
          <a:xfrm>
            <a:off x="1598277" y="271372"/>
            <a:ext cx="8869325" cy="733534"/>
          </a:xfrm>
          <a:prstGeom prst="rect">
            <a:avLst/>
          </a:prstGeom>
          <a:noFill/>
          <a:ln>
            <a:noFill/>
          </a:ln>
          <a:effectLst/>
        </p:spPr>
        <p:txBody>
          <a:bodyPr wrap="square" rtlCol="0">
            <a:spAutoFit/>
          </a:bodyPr>
          <a:lstStyle/>
          <a:p>
            <a:pPr algn="ctr">
              <a:lnSpc>
                <a:spcPts val="5000"/>
              </a:lnSpc>
              <a:defRPr/>
            </a:pPr>
            <a:endParaRPr lang="en-US" sz="4400" spc="-150" dirty="0">
              <a:solidFill>
                <a:prstClr val="white"/>
              </a:solidFill>
              <a:latin typeface="Berlin Sans FB Demi" panose="020E0802020502020306" pitchFamily="34" charset="0"/>
            </a:endParaRPr>
          </a:p>
        </p:txBody>
      </p:sp>
      <p:sp>
        <p:nvSpPr>
          <p:cNvPr id="36" name="TextBox 35"/>
          <p:cNvSpPr txBox="1"/>
          <p:nvPr/>
        </p:nvSpPr>
        <p:spPr>
          <a:xfrm>
            <a:off x="1661338" y="583701"/>
            <a:ext cx="8869325" cy="1287147"/>
          </a:xfrm>
          <a:prstGeom prst="rect">
            <a:avLst/>
          </a:prstGeom>
          <a:noFill/>
          <a:ln>
            <a:noFill/>
          </a:ln>
          <a:effectLst/>
        </p:spPr>
        <p:txBody>
          <a:bodyPr wrap="square" rtlCol="0">
            <a:spAutoFit/>
          </a:bodyPr>
          <a:lstStyle/>
          <a:p>
            <a:pPr algn="ctr">
              <a:lnSpc>
                <a:spcPts val="4600"/>
              </a:lnSpc>
              <a:defRPr/>
            </a:pPr>
            <a:r>
              <a:rPr lang="en-US" sz="4800" spc="-150" dirty="0">
                <a:solidFill>
                  <a:prstClr val="white"/>
                </a:solidFill>
              </a:rPr>
              <a:t>1 of the 3 components must be a</a:t>
            </a:r>
          </a:p>
          <a:p>
            <a:pPr algn="ctr">
              <a:lnSpc>
                <a:spcPts val="4600"/>
              </a:lnSpc>
              <a:defRPr/>
            </a:pPr>
            <a:r>
              <a:rPr lang="en-US" sz="4800" spc="-150" dirty="0">
                <a:solidFill>
                  <a:prstClr val="white"/>
                </a:solidFill>
              </a:rPr>
              <a:t> ½ cup of fruit or  ½ cup of vegetable.</a:t>
            </a:r>
            <a:endParaRPr lang="en-US" sz="3600" spc="-150" dirty="0">
              <a:solidFill>
                <a:prstClr val="white"/>
              </a:solidFill>
            </a:endParaRPr>
          </a:p>
        </p:txBody>
      </p:sp>
      <p:sp>
        <p:nvSpPr>
          <p:cNvPr id="39" name="TextBox 38"/>
          <p:cNvSpPr txBox="1"/>
          <p:nvPr/>
        </p:nvSpPr>
        <p:spPr>
          <a:xfrm>
            <a:off x="3714158" y="4140766"/>
            <a:ext cx="4681167" cy="707886"/>
          </a:xfrm>
          <a:prstGeom prst="rect">
            <a:avLst/>
          </a:prstGeom>
          <a:noFill/>
        </p:spPr>
        <p:txBody>
          <a:bodyPr wrap="square" rtlCol="0">
            <a:spAutoFit/>
          </a:bodyPr>
          <a:lstStyle/>
          <a:p>
            <a:pPr algn="ctr">
              <a:defRPr/>
            </a:pPr>
            <a:r>
              <a:rPr lang="en-US" sz="4000" spc="-150" dirty="0">
                <a:solidFill>
                  <a:prstClr val="white"/>
                </a:solidFill>
                <a:latin typeface="Berlin Sans FB Demi" panose="020E0802020502020306" pitchFamily="34" charset="0"/>
              </a:rPr>
              <a:t>OR</a:t>
            </a:r>
            <a:endParaRPr lang="en-US" sz="2800" spc="-150" dirty="0">
              <a:solidFill>
                <a:prstClr val="white"/>
              </a:solidFill>
              <a:latin typeface="Berlin Sans FB Demi" panose="020E0802020502020306" pitchFamily="34" charset="0"/>
            </a:endParaRPr>
          </a:p>
        </p:txBody>
      </p:sp>
      <p:pic>
        <p:nvPicPr>
          <p:cNvPr id="6" name="Picture 5">
            <a:extLst>
              <a:ext uri="{FF2B5EF4-FFF2-40B4-BE49-F238E27FC236}">
                <a16:creationId xmlns:a16="http://schemas.microsoft.com/office/drawing/2014/main" id="{43A79461-B13E-B312-E4F1-6C8C84A6833C}"/>
              </a:ext>
            </a:extLst>
          </p:cNvPr>
          <p:cNvPicPr>
            <a:picLocks noChangeAspect="1"/>
          </p:cNvPicPr>
          <p:nvPr/>
        </p:nvPicPr>
        <p:blipFill>
          <a:blip r:embed="rId6"/>
          <a:srcRect/>
          <a:stretch/>
        </p:blipFill>
        <p:spPr>
          <a:xfrm>
            <a:off x="1298157" y="2434417"/>
            <a:ext cx="5244065" cy="3441868"/>
          </a:xfrm>
          <a:prstGeom prst="rect">
            <a:avLst/>
          </a:prstGeom>
        </p:spPr>
      </p:pic>
      <p:pic>
        <p:nvPicPr>
          <p:cNvPr id="7" name="Picture 6">
            <a:extLst>
              <a:ext uri="{FF2B5EF4-FFF2-40B4-BE49-F238E27FC236}">
                <a16:creationId xmlns:a16="http://schemas.microsoft.com/office/drawing/2014/main" id="{0B7554D8-B9C1-7BB7-C1A9-CFC703CCEFFC}"/>
              </a:ext>
            </a:extLst>
          </p:cNvPr>
          <p:cNvPicPr>
            <a:picLocks noChangeAspect="1"/>
          </p:cNvPicPr>
          <p:nvPr/>
        </p:nvPicPr>
        <p:blipFill>
          <a:blip r:embed="rId7"/>
          <a:srcRect/>
          <a:stretch/>
        </p:blipFill>
        <p:spPr>
          <a:xfrm>
            <a:off x="6616865" y="2455903"/>
            <a:ext cx="3806534" cy="3194232"/>
          </a:xfrm>
          <a:prstGeom prst="rect">
            <a:avLst/>
          </a:prstGeom>
        </p:spPr>
      </p:pic>
    </p:spTree>
    <p:extLst>
      <p:ext uri="{BB962C8B-B14F-4D97-AF65-F5344CB8AC3E}">
        <p14:creationId xmlns:p14="http://schemas.microsoft.com/office/powerpoint/2010/main" val="14864918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background with a black border&#10;&#10;Description automatically generated with medium confidence">
            <a:extLst>
              <a:ext uri="{FF2B5EF4-FFF2-40B4-BE49-F238E27FC236}">
                <a16:creationId xmlns:a16="http://schemas.microsoft.com/office/drawing/2014/main" id="{9A94DB85-77E0-5095-71F5-8C03DD8870DF}"/>
              </a:ext>
            </a:extLst>
          </p:cNvPr>
          <p:cNvPicPr>
            <a:picLocks noChangeAspect="1"/>
          </p:cNvPicPr>
          <p:nvPr/>
        </p:nvPicPr>
        <p:blipFill>
          <a:blip r:embed="rId3">
            <a:extLst>
              <a:ext uri="{837473B0-CC2E-450A-ABE3-18F120FF3D39}">
                <a1611:picAttrSrcUrl xmlns:a1611="http://schemas.microsoft.com/office/drawing/2016/11/main" r:id="rId4"/>
              </a:ext>
            </a:extLst>
          </a:blip>
          <a:srcRect t="12500" b="12500"/>
          <a:stretch/>
        </p:blipFill>
        <p:spPr>
          <a:xfrm>
            <a:off x="0" y="0"/>
            <a:ext cx="12192000" cy="6858000"/>
          </a:xfrm>
          <a:prstGeom prst="rect">
            <a:avLst/>
          </a:prstGeom>
          <a:blipFill>
            <a:blip r:embed="rId5"/>
            <a:stretch>
              <a:fillRect/>
            </a:stretch>
          </a:blipFill>
        </p:spPr>
      </p:pic>
      <p:pic>
        <p:nvPicPr>
          <p:cNvPr id="42" name="Picture 41" descr="A silver platter with a lid open&#10;&#10;Description automatically generated">
            <a:extLst>
              <a:ext uri="{FF2B5EF4-FFF2-40B4-BE49-F238E27FC236}">
                <a16:creationId xmlns:a16="http://schemas.microsoft.com/office/drawing/2014/main" id="{71FFE058-1CFD-6134-AF3A-E4DECA353C3A}"/>
              </a:ext>
            </a:extLst>
          </p:cNvPr>
          <p:cNvPicPr>
            <a:picLocks noChangeAspect="1"/>
          </p:cNvPicPr>
          <p:nvPr/>
        </p:nvPicPr>
        <p:blipFill rotWithShape="1">
          <a:blip r:embed="rId6">
            <a:extLst>
              <a:ext uri="{837473B0-CC2E-450A-ABE3-18F120FF3D39}">
                <a1611:picAttrSrcUrl xmlns:a1611="http://schemas.microsoft.com/office/drawing/2016/11/main" r:id="rId7"/>
              </a:ext>
            </a:extLst>
          </a:blip>
          <a:srcRect t="67602"/>
          <a:stretch/>
        </p:blipFill>
        <p:spPr>
          <a:xfrm>
            <a:off x="2077385" y="4542734"/>
            <a:ext cx="8037231" cy="2221832"/>
          </a:xfrm>
          <a:prstGeom prst="rect">
            <a:avLst/>
          </a:prstGeom>
        </p:spPr>
      </p:pic>
      <p:sp>
        <p:nvSpPr>
          <p:cNvPr id="13" name="Title 1">
            <a:extLst>
              <a:ext uri="{FF2B5EF4-FFF2-40B4-BE49-F238E27FC236}">
                <a16:creationId xmlns:a16="http://schemas.microsoft.com/office/drawing/2014/main" id="{82BEF96C-22F7-C053-421B-343028CB1C55}"/>
              </a:ext>
            </a:extLst>
          </p:cNvPr>
          <p:cNvSpPr txBox="1">
            <a:spLocks/>
          </p:cNvSpPr>
          <p:nvPr/>
        </p:nvSpPr>
        <p:spPr>
          <a:xfrm>
            <a:off x="1607998" y="210141"/>
            <a:ext cx="8976004" cy="11430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kern="1200">
                <a:solidFill>
                  <a:srgbClr val="000000"/>
                </a:solidFill>
                <a:latin typeface="+mj-lt"/>
                <a:ea typeface="+mj-ea"/>
                <a:cs typeface="+mj-cs"/>
              </a:defRPr>
            </a:lvl1pPr>
          </a:lstStyle>
          <a:p>
            <a:pPr algn="ctr">
              <a:defRPr/>
            </a:pPr>
            <a:r>
              <a:rPr lang="en-US" sz="6000" dirty="0">
                <a:solidFill>
                  <a:prstClr val="white"/>
                </a:solidFill>
                <a:effectLst>
                  <a:glow rad="101600">
                    <a:srgbClr val="000000">
                      <a:alpha val="60000"/>
                    </a:srgbClr>
                  </a:glow>
                </a:effectLst>
                <a:latin typeface="Berlin Sans FB Demi" panose="020E0802020502020306" pitchFamily="34" charset="0"/>
              </a:rPr>
              <a:t>Entrees</a:t>
            </a:r>
            <a:endParaRPr lang="en-US" sz="5400" dirty="0">
              <a:solidFill>
                <a:prstClr val="white"/>
              </a:solidFill>
              <a:effectLst>
                <a:glow rad="101600">
                  <a:srgbClr val="000000">
                    <a:alpha val="60000"/>
                  </a:srgbClr>
                </a:glow>
              </a:effectLst>
              <a:latin typeface="Berlin Sans FB Demi" panose="020E0802020502020306" pitchFamily="34" charset="0"/>
            </a:endParaRPr>
          </a:p>
        </p:txBody>
      </p:sp>
      <p:sp>
        <p:nvSpPr>
          <p:cNvPr id="14" name="Title 1">
            <a:extLst>
              <a:ext uri="{FF2B5EF4-FFF2-40B4-BE49-F238E27FC236}">
                <a16:creationId xmlns:a16="http://schemas.microsoft.com/office/drawing/2014/main" id="{9F77B22B-44A5-582F-0381-844F394490D3}"/>
              </a:ext>
            </a:extLst>
          </p:cNvPr>
          <p:cNvSpPr>
            <a:spLocks noGrp="1"/>
          </p:cNvSpPr>
          <p:nvPr>
            <p:ph type="title"/>
          </p:nvPr>
        </p:nvSpPr>
        <p:spPr>
          <a:xfrm>
            <a:off x="1524000" y="1109241"/>
            <a:ext cx="9144000" cy="1143000"/>
          </a:xfrm>
        </p:spPr>
        <p:txBody>
          <a:bodyPr>
            <a:noAutofit/>
          </a:bodyPr>
          <a:lstStyle/>
          <a:p>
            <a:pPr algn="ctr"/>
            <a:r>
              <a:rPr lang="en-US" sz="4800" dirty="0">
                <a:solidFill>
                  <a:schemeClr val="bg1"/>
                </a:solidFill>
                <a:effectLst>
                  <a:outerShdw blurRad="38100" dist="38100" dir="2700000" algn="tl">
                    <a:srgbClr val="000000">
                      <a:alpha val="43137"/>
                    </a:srgbClr>
                  </a:outerShdw>
                </a:effectLst>
                <a:latin typeface="Berlin Sans FB Demi" panose="020E0802020502020306" pitchFamily="34" charset="0"/>
              </a:rPr>
              <a:t>1 Entrée = 2 or more components</a:t>
            </a:r>
          </a:p>
        </p:txBody>
      </p:sp>
      <p:grpSp>
        <p:nvGrpSpPr>
          <p:cNvPr id="10" name="Group 9">
            <a:extLst>
              <a:ext uri="{FF2B5EF4-FFF2-40B4-BE49-F238E27FC236}">
                <a16:creationId xmlns:a16="http://schemas.microsoft.com/office/drawing/2014/main" id="{CFD3B40D-60D2-03F1-B84E-9C77728F9448}"/>
              </a:ext>
            </a:extLst>
          </p:cNvPr>
          <p:cNvGrpSpPr/>
          <p:nvPr/>
        </p:nvGrpSpPr>
        <p:grpSpPr>
          <a:xfrm>
            <a:off x="4022051" y="3151342"/>
            <a:ext cx="4147896" cy="3037281"/>
            <a:chOff x="-4270590" y="5638339"/>
            <a:chExt cx="4147896" cy="3037281"/>
          </a:xfrm>
        </p:grpSpPr>
        <p:pic>
          <p:nvPicPr>
            <p:cNvPr id="11" name="Picture 10">
              <a:extLst>
                <a:ext uri="{FF2B5EF4-FFF2-40B4-BE49-F238E27FC236}">
                  <a16:creationId xmlns:a16="http://schemas.microsoft.com/office/drawing/2014/main" id="{E75792AA-D03E-AF7B-4656-2E0DCD496EE4}"/>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93" b="96175" l="9783" r="89493">
                          <a14:foregroundMark x1="17391" y1="59563" x2="16667" y2="75956"/>
                          <a14:backgroundMark x1="18116" y1="30601" x2="65217" y2="31694"/>
                          <a14:backgroundMark x1="65217" y1="31694" x2="31884" y2="21311"/>
                          <a14:backgroundMark x1="31884" y1="21311" x2="41667" y2="42077"/>
                          <a14:backgroundMark x1="41667" y1="42077" x2="71014" y2="16940"/>
                          <a14:backgroundMark x1="71014" y1="16940" x2="35870" y2="9836"/>
                          <a14:backgroundMark x1="35870" y1="9836" x2="17391" y2="34426"/>
                          <a14:backgroundMark x1="17391" y1="34426" x2="78623" y2="40437"/>
                          <a14:backgroundMark x1="78623" y1="40437" x2="43478" y2="54645"/>
                        </a14:backgroundRemoval>
                      </a14:imgEffect>
                    </a14:imgLayer>
                  </a14:imgProps>
                </a:ext>
                <a:ext uri="{28A0092B-C50C-407E-A947-70E740481C1C}">
                  <a14:useLocalDpi xmlns:a14="http://schemas.microsoft.com/office/drawing/2010/main" val="0"/>
                </a:ext>
              </a:extLst>
            </a:blip>
            <a:srcRect t="-3822" b="1"/>
            <a:stretch/>
          </p:blipFill>
          <p:spPr>
            <a:xfrm>
              <a:off x="-4207476" y="5960138"/>
              <a:ext cx="3944711" cy="2715482"/>
            </a:xfrm>
            <a:prstGeom prst="rect">
              <a:avLst/>
            </a:prstGeom>
          </p:spPr>
        </p:pic>
        <p:pic>
          <p:nvPicPr>
            <p:cNvPr id="12" name="Picture 8" descr="Pickle Slices Rainbow Movie — Chick-fil-A Madison Catering Pre-Order">
              <a:extLst>
                <a:ext uri="{FF2B5EF4-FFF2-40B4-BE49-F238E27FC236}">
                  <a16:creationId xmlns:a16="http://schemas.microsoft.com/office/drawing/2014/main" id="{94A358CB-C4FF-114B-B42A-C4C49570011C}"/>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0322387">
              <a:off x="-4104407" y="5790651"/>
              <a:ext cx="2623927" cy="262392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Pickle Slices Rainbow Movie — Chick-fil-A Madison Catering Pre-Order">
              <a:extLst>
                <a:ext uri="{FF2B5EF4-FFF2-40B4-BE49-F238E27FC236}">
                  <a16:creationId xmlns:a16="http://schemas.microsoft.com/office/drawing/2014/main" id="{AFDF4904-8160-F7E1-E997-F6DC3EA014F1}"/>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9637361">
              <a:off x="-3051246" y="5638339"/>
              <a:ext cx="2928552" cy="292855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F44AF15A-182C-C570-38CB-EF83CE0421D9}"/>
                </a:ext>
              </a:extLst>
            </p:cNvPr>
            <p:cNvPicPr>
              <a:picLocks noChangeAspect="1"/>
            </p:cNvPicPr>
            <p:nvPr/>
          </p:nvPicPr>
          <p:blipFill rotWithShape="1">
            <a:blip r:embed="rId12">
              <a:extLst>
                <a:ext uri="{BEBA8EAE-BF5A-486C-A8C5-ECC9F3942E4B}">
                  <a14:imgProps xmlns:a14="http://schemas.microsoft.com/office/drawing/2010/main">
                    <a14:imgLayer r:embed="rId9">
                      <a14:imgEffect>
                        <a14:backgroundRemoval t="1093" b="96175" l="9783" r="89493">
                          <a14:foregroundMark x1="17100" y1="66161" x2="17022" y2="67923"/>
                          <a14:backgroundMark x1="19203" y1="55738" x2="66667" y2="57377"/>
                          <a14:backgroundMark x1="66667" y1="57377" x2="79710" y2="55191"/>
                          <a14:backgroundMark x1="79710" y1="55191" x2="79710" y2="55191"/>
                          <a14:backgroundMark x1="24275" y1="75410" x2="62319" y2="77049"/>
                          <a14:backgroundMark x1="62319" y1="77049" x2="78261" y2="75956"/>
                          <a14:backgroundMark x1="17754" y1="78142" x2="64130" y2="86885"/>
                          <a14:backgroundMark x1="15217" y1="56284" x2="49638" y2="56831"/>
                          <a14:backgroundMark x1="49638" y1="56831" x2="75725" y2="56284"/>
                          <a14:backgroundMark x1="75725" y1="56284" x2="75725" y2="56284"/>
                          <a14:backgroundMark x1="16304" y1="69399" x2="16304" y2="69399"/>
                          <a14:backgroundMark x1="16304" y1="69399" x2="45652" y2="78689"/>
                          <a14:backgroundMark x1="14493" y1="45902" x2="14493" y2="45902"/>
                          <a14:backgroundMark x1="15580" y1="50820" x2="10507" y2="46448"/>
                          <a14:backgroundMark x1="72464" y1="54098" x2="79348" y2="50273"/>
                        </a14:backgroundRemoval>
                      </a14:imgEffect>
                    </a14:imgLayer>
                  </a14:imgProps>
                </a:ext>
                <a:ext uri="{28A0092B-C50C-407E-A947-70E740481C1C}">
                  <a14:useLocalDpi xmlns:a14="http://schemas.microsoft.com/office/drawing/2010/main" val="0"/>
                </a:ext>
              </a:extLst>
            </a:blip>
            <a:srcRect t="-3822" b="1"/>
            <a:stretch/>
          </p:blipFill>
          <p:spPr>
            <a:xfrm rot="21434336">
              <a:off x="-4270590" y="5866704"/>
              <a:ext cx="3944711" cy="2715482"/>
            </a:xfrm>
            <a:prstGeom prst="rect">
              <a:avLst/>
            </a:prstGeom>
          </p:spPr>
        </p:pic>
      </p:grpSp>
      <p:pic>
        <p:nvPicPr>
          <p:cNvPr id="45" name="Picture 44" descr="A silver tray with a lid&#10;&#10;Description automatically generated">
            <a:extLst>
              <a:ext uri="{FF2B5EF4-FFF2-40B4-BE49-F238E27FC236}">
                <a16:creationId xmlns:a16="http://schemas.microsoft.com/office/drawing/2014/main" id="{9A41BE19-6767-DFA7-3EC2-8FACB47801E8}"/>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3657" b="93143" l="867" r="97667">
                        <a14:foregroundMark x1="4533" y1="67771" x2="37733" y2="79543"/>
                        <a14:foregroundMark x1="34933" y1="92800" x2="41733" y2="93486"/>
                        <a14:foregroundMark x1="41733" y1="93486" x2="71467" y2="85029"/>
                        <a14:foregroundMark x1="71467" y1="85029" x2="91200" y2="68457"/>
                        <a14:foregroundMark x1="93000" y1="66286" x2="93667" y2="75886"/>
                        <a14:foregroundMark x1="93667" y1="75886" x2="92600" y2="76571"/>
                        <a14:foregroundMark x1="97733" y1="72343" x2="97733" y2="72343"/>
                        <a14:foregroundMark x1="64533" y1="93371" x2="43400" y2="33600"/>
                        <a14:foregroundMark x1="43400" y1="33600" x2="42600" y2="29600"/>
                        <a14:foregroundMark x1="47533" y1="8571" x2="49667" y2="39543"/>
                        <a14:foregroundMark x1="50533" y1="3771" x2="50533" y2="3771"/>
                        <a14:foregroundMark x1="867" y1="69600" x2="867" y2="69600"/>
                      </a14:backgroundRemoval>
                    </a14:imgEffect>
                  </a14:imgLayer>
                </a14:imgProps>
              </a:ext>
              <a:ext uri="{837473B0-CC2E-450A-ABE3-18F120FF3D39}">
                <a1611:picAttrSrcUrl xmlns:a1611="http://schemas.microsoft.com/office/drawing/2016/11/main" r:id="rId15"/>
              </a:ext>
            </a:extLst>
          </a:blip>
          <a:stretch>
            <a:fillRect/>
          </a:stretch>
        </p:blipFill>
        <p:spPr>
          <a:xfrm>
            <a:off x="2064858" y="2239750"/>
            <a:ext cx="8229600" cy="4262591"/>
          </a:xfrm>
          <a:prstGeom prst="rect">
            <a:avLst/>
          </a:prstGeom>
        </p:spPr>
      </p:pic>
      <p:sp>
        <p:nvSpPr>
          <p:cNvPr id="4" name="Title 1">
            <a:extLst>
              <a:ext uri="{FF2B5EF4-FFF2-40B4-BE49-F238E27FC236}">
                <a16:creationId xmlns:a16="http://schemas.microsoft.com/office/drawing/2014/main" id="{77CA1863-620D-4513-1716-4DD2253E1A3D}"/>
              </a:ext>
            </a:extLst>
          </p:cNvPr>
          <p:cNvSpPr txBox="1">
            <a:spLocks/>
          </p:cNvSpPr>
          <p:nvPr/>
        </p:nvSpPr>
        <p:spPr>
          <a:xfrm>
            <a:off x="1524000" y="709179"/>
            <a:ext cx="9144000"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4800" dirty="0">
                <a:solidFill>
                  <a:schemeClr val="bg1"/>
                </a:solidFill>
                <a:effectLst>
                  <a:outerShdw blurRad="38100" dist="38100" dir="2700000" algn="tl">
                    <a:srgbClr val="000000">
                      <a:alpha val="43137"/>
                    </a:srgbClr>
                  </a:outerShdw>
                </a:effectLst>
                <a:latin typeface="Berlin Sans FB Demi" panose="020E0802020502020306" pitchFamily="34" charset="0"/>
              </a:rPr>
              <a:t>Hamburgers have how many components?</a:t>
            </a:r>
          </a:p>
        </p:txBody>
      </p:sp>
    </p:spTree>
    <p:extLst>
      <p:ext uri="{BB962C8B-B14F-4D97-AF65-F5344CB8AC3E}">
        <p14:creationId xmlns:p14="http://schemas.microsoft.com/office/powerpoint/2010/main" val="1762119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hidden"/>
                                      </p:to>
                                    </p:set>
                                  </p:childTnLst>
                                </p:cTn>
                              </p:par>
                              <p:par>
                                <p:cTn id="9" presetID="57" presetClass="path" presetSubtype="0" accel="50000" decel="50000" fill="hold" nodeType="withEffect">
                                  <p:stCondLst>
                                    <p:cond delay="0"/>
                                  </p:stCondLst>
                                  <p:childTnLst>
                                    <p:animMotion origin="layout" path="M -0.00694 -0.00371 L -0.00694 -0.30139 C -0.00694 -0.43496 0.25903 -0.59908 0.47552 -0.59908 L 0.95799 -0.59908 " pathEditMode="relative" rAng="0" ptsTypes="AAAA">
                                      <p:cBhvr>
                                        <p:cTn id="10" dur="2000" fill="hold"/>
                                        <p:tgtEl>
                                          <p:spTgt spid="45"/>
                                        </p:tgtEl>
                                        <p:attrNameLst>
                                          <p:attrName>ppt_x</p:attrName>
                                          <p:attrName>ppt_y</p:attrName>
                                        </p:attrNameLst>
                                      </p:cBhvr>
                                      <p:rCtr x="48247" y="-29769"/>
                                    </p:animMotion>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een background with a black border&#10;&#10;Description automatically generated with medium confidence">
            <a:extLst>
              <a:ext uri="{FF2B5EF4-FFF2-40B4-BE49-F238E27FC236}">
                <a16:creationId xmlns:a16="http://schemas.microsoft.com/office/drawing/2014/main" id="{292834B5-774A-9FB2-2481-2C98FABE45A2}"/>
              </a:ext>
            </a:extLst>
          </p:cNvPr>
          <p:cNvPicPr>
            <a:picLocks noChangeAspect="1"/>
          </p:cNvPicPr>
          <p:nvPr/>
        </p:nvPicPr>
        <p:blipFill>
          <a:blip r:embed="rId3">
            <a:extLst>
              <a:ext uri="{837473B0-CC2E-450A-ABE3-18F120FF3D39}">
                <a1611:picAttrSrcUrl xmlns:a1611="http://schemas.microsoft.com/office/drawing/2016/11/main" r:id="rId4"/>
              </a:ext>
            </a:extLst>
          </a:blip>
          <a:srcRect t="12500" b="12500"/>
          <a:stretch/>
        </p:blipFill>
        <p:spPr>
          <a:xfrm>
            <a:off x="0" y="0"/>
            <a:ext cx="12192000" cy="6858000"/>
          </a:xfrm>
          <a:prstGeom prst="rect">
            <a:avLst/>
          </a:prstGeom>
          <a:blipFill>
            <a:blip r:embed="rId5"/>
            <a:stretch>
              <a:fillRect/>
            </a:stretch>
          </a:blipFill>
        </p:spPr>
      </p:pic>
      <p:sp>
        <p:nvSpPr>
          <p:cNvPr id="9" name="TextBox 8">
            <a:extLst>
              <a:ext uri="{FF2B5EF4-FFF2-40B4-BE49-F238E27FC236}">
                <a16:creationId xmlns:a16="http://schemas.microsoft.com/office/drawing/2014/main" id="{7A87AEFB-FB54-27B5-83AA-0CB1A0E2DB1B}"/>
              </a:ext>
            </a:extLst>
          </p:cNvPr>
          <p:cNvSpPr txBox="1"/>
          <p:nvPr/>
        </p:nvSpPr>
        <p:spPr>
          <a:xfrm>
            <a:off x="1524000" y="430979"/>
            <a:ext cx="9144000" cy="1323439"/>
          </a:xfrm>
          <a:prstGeom prst="rect">
            <a:avLst/>
          </a:prstGeom>
          <a:noFill/>
        </p:spPr>
        <p:txBody>
          <a:bodyPr wrap="square" rtlCol="0">
            <a:spAutoFit/>
          </a:bodyPr>
          <a:lstStyle/>
          <a:p>
            <a:pPr algn="ctr"/>
            <a:r>
              <a:rPr lang="en-US" sz="8000" b="1" dirty="0">
                <a:solidFill>
                  <a:schemeClr val="bg1"/>
                </a:solidFill>
                <a:latin typeface="Berlin Sans FB Demi" panose="020E0802020502020306" pitchFamily="34" charset="0"/>
              </a:rPr>
              <a:t>Chapter 1</a:t>
            </a:r>
          </a:p>
        </p:txBody>
      </p:sp>
      <p:sp>
        <p:nvSpPr>
          <p:cNvPr id="10" name="TextBox 9">
            <a:extLst>
              <a:ext uri="{FF2B5EF4-FFF2-40B4-BE49-F238E27FC236}">
                <a16:creationId xmlns:a16="http://schemas.microsoft.com/office/drawing/2014/main" id="{75D1112B-4E92-D8D7-13BA-C532CB96F8DB}"/>
              </a:ext>
            </a:extLst>
          </p:cNvPr>
          <p:cNvSpPr txBox="1"/>
          <p:nvPr/>
        </p:nvSpPr>
        <p:spPr>
          <a:xfrm>
            <a:off x="1524000" y="2214705"/>
            <a:ext cx="9144000" cy="3041858"/>
          </a:xfrm>
          <a:prstGeom prst="rect">
            <a:avLst/>
          </a:prstGeom>
          <a:noFill/>
        </p:spPr>
        <p:txBody>
          <a:bodyPr wrap="square" rtlCol="0">
            <a:spAutoFit/>
          </a:bodyPr>
          <a:lstStyle/>
          <a:p>
            <a:pPr algn="ctr">
              <a:lnSpc>
                <a:spcPts val="11500"/>
              </a:lnSpc>
            </a:pPr>
            <a:r>
              <a:rPr lang="en-US" sz="13800" b="1" dirty="0">
                <a:solidFill>
                  <a:schemeClr val="bg1"/>
                </a:solidFill>
                <a:latin typeface="Berlin Sans FB Demi" panose="020E0802020502020306" pitchFamily="34" charset="0"/>
              </a:rPr>
              <a:t>Meal Patterns</a:t>
            </a:r>
          </a:p>
        </p:txBody>
      </p:sp>
    </p:spTree>
    <p:extLst>
      <p:ext uri="{BB962C8B-B14F-4D97-AF65-F5344CB8AC3E}">
        <p14:creationId xmlns:p14="http://schemas.microsoft.com/office/powerpoint/2010/main" val="15710152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background with a black border&#10;&#10;Description automatically generated with medium confidence">
            <a:extLst>
              <a:ext uri="{FF2B5EF4-FFF2-40B4-BE49-F238E27FC236}">
                <a16:creationId xmlns:a16="http://schemas.microsoft.com/office/drawing/2014/main" id="{2ABABE0C-15DF-A114-81C3-6BB4F1FFD3AF}"/>
              </a:ext>
            </a:extLst>
          </p:cNvPr>
          <p:cNvPicPr>
            <a:picLocks noChangeAspect="1"/>
          </p:cNvPicPr>
          <p:nvPr/>
        </p:nvPicPr>
        <p:blipFill>
          <a:blip r:embed="rId3">
            <a:extLst>
              <a:ext uri="{837473B0-CC2E-450A-ABE3-18F120FF3D39}">
                <a1611:picAttrSrcUrl xmlns:a1611="http://schemas.microsoft.com/office/drawing/2016/11/main" r:id="rId4"/>
              </a:ext>
            </a:extLst>
          </a:blip>
          <a:srcRect t="12500" b="12500"/>
          <a:stretch/>
        </p:blipFill>
        <p:spPr>
          <a:xfrm>
            <a:off x="0" y="0"/>
            <a:ext cx="12192000" cy="6858000"/>
          </a:xfrm>
          <a:prstGeom prst="rect">
            <a:avLst/>
          </a:prstGeom>
          <a:blipFill>
            <a:blip r:embed="rId5"/>
            <a:stretch>
              <a:fillRect/>
            </a:stretch>
          </a:blipFill>
        </p:spPr>
      </p:pic>
      <p:sp>
        <p:nvSpPr>
          <p:cNvPr id="22" name="Title 1">
            <a:extLst>
              <a:ext uri="{FF2B5EF4-FFF2-40B4-BE49-F238E27FC236}">
                <a16:creationId xmlns:a16="http://schemas.microsoft.com/office/drawing/2014/main" id="{542D8038-9E33-4F3F-BD95-2560E2D0D88D}"/>
              </a:ext>
            </a:extLst>
          </p:cNvPr>
          <p:cNvSpPr>
            <a:spLocks noGrp="1"/>
          </p:cNvSpPr>
          <p:nvPr>
            <p:ph type="title"/>
          </p:nvPr>
        </p:nvSpPr>
        <p:spPr>
          <a:xfrm>
            <a:off x="386367" y="611061"/>
            <a:ext cx="11419266" cy="1143000"/>
          </a:xfrm>
        </p:spPr>
        <p:txBody>
          <a:bodyPr>
            <a:noAutofit/>
          </a:bodyPr>
          <a:lstStyle/>
          <a:p>
            <a:pPr algn="ctr"/>
            <a:r>
              <a:rPr lang="en-US" sz="4800" dirty="0">
                <a:solidFill>
                  <a:schemeClr val="bg1"/>
                </a:solidFill>
                <a:effectLst>
                  <a:outerShdw blurRad="38100" dist="38100" dir="2700000" algn="tl">
                    <a:srgbClr val="000000">
                      <a:alpha val="43137"/>
                    </a:srgbClr>
                  </a:outerShdw>
                </a:effectLst>
                <a:latin typeface="Berlin Sans FB Demi" panose="020E0802020502020306" pitchFamily="34" charset="0"/>
              </a:rPr>
              <a:t>Pizza has how many components?</a:t>
            </a:r>
          </a:p>
        </p:txBody>
      </p:sp>
      <p:pic>
        <p:nvPicPr>
          <p:cNvPr id="42" name="Picture 41" descr="A silver platter with a lid open&#10;&#10;Description automatically generated">
            <a:extLst>
              <a:ext uri="{FF2B5EF4-FFF2-40B4-BE49-F238E27FC236}">
                <a16:creationId xmlns:a16="http://schemas.microsoft.com/office/drawing/2014/main" id="{71FFE058-1CFD-6134-AF3A-E4DECA353C3A}"/>
              </a:ext>
            </a:extLst>
          </p:cNvPr>
          <p:cNvPicPr>
            <a:picLocks noChangeAspect="1"/>
          </p:cNvPicPr>
          <p:nvPr/>
        </p:nvPicPr>
        <p:blipFill rotWithShape="1">
          <a:blip r:embed="rId6">
            <a:extLst>
              <a:ext uri="{837473B0-CC2E-450A-ABE3-18F120FF3D39}">
                <a1611:picAttrSrcUrl xmlns:a1611="http://schemas.microsoft.com/office/drawing/2016/11/main" r:id="rId7"/>
              </a:ext>
            </a:extLst>
          </a:blip>
          <a:srcRect t="67602"/>
          <a:stretch/>
        </p:blipFill>
        <p:spPr>
          <a:xfrm>
            <a:off x="2077385" y="4542734"/>
            <a:ext cx="8037231" cy="2221832"/>
          </a:xfrm>
          <a:prstGeom prst="rect">
            <a:avLst/>
          </a:prstGeom>
        </p:spPr>
      </p:pic>
      <p:pic>
        <p:nvPicPr>
          <p:cNvPr id="3074" name="Picture 2" descr="Plain Pizza Images – Browse 2,981 Stock Photos, Vectors, and Video | Adobe  Stock">
            <a:extLst>
              <a:ext uri="{FF2B5EF4-FFF2-40B4-BE49-F238E27FC236}">
                <a16:creationId xmlns:a16="http://schemas.microsoft.com/office/drawing/2014/main" id="{EFCEBA7B-8C3E-3533-D371-F5CE965956F0}"/>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167" b="90000" l="10000" r="90000">
                        <a14:foregroundMark x1="62222" y1="9167" x2="62222" y2="9167"/>
                      </a14:backgroundRemoval>
                    </a14:imgEffect>
                  </a14:imgLayer>
                </a14:imgProps>
              </a:ext>
              <a:ext uri="{28A0092B-C50C-407E-A947-70E740481C1C}">
                <a14:useLocalDpi xmlns:a14="http://schemas.microsoft.com/office/drawing/2010/main" val="0"/>
              </a:ext>
            </a:extLst>
          </a:blip>
          <a:srcRect/>
          <a:stretch>
            <a:fillRect/>
          </a:stretch>
        </p:blipFill>
        <p:spPr bwMode="auto">
          <a:xfrm rot="20697506">
            <a:off x="4047991" y="4236043"/>
            <a:ext cx="3567404" cy="237826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descr="A silver tray with a lid&#10;&#10;Description automatically generated">
            <a:extLst>
              <a:ext uri="{FF2B5EF4-FFF2-40B4-BE49-F238E27FC236}">
                <a16:creationId xmlns:a16="http://schemas.microsoft.com/office/drawing/2014/main" id="{9A41BE19-6767-DFA7-3EC2-8FACB47801E8}"/>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3657" b="93143" l="867" r="97667">
                        <a14:foregroundMark x1="4533" y1="67771" x2="37733" y2="79543"/>
                        <a14:foregroundMark x1="34933" y1="92800" x2="41733" y2="93486"/>
                        <a14:foregroundMark x1="41733" y1="93486" x2="71467" y2="85029"/>
                        <a14:foregroundMark x1="71467" y1="85029" x2="91200" y2="68457"/>
                        <a14:foregroundMark x1="93000" y1="66286" x2="93667" y2="75886"/>
                        <a14:foregroundMark x1="93667" y1="75886" x2="92600" y2="76571"/>
                        <a14:foregroundMark x1="97733" y1="72343" x2="97733" y2="72343"/>
                        <a14:foregroundMark x1="64533" y1="93371" x2="43400" y2="33600"/>
                        <a14:foregroundMark x1="43400" y1="33600" x2="42600" y2="29600"/>
                        <a14:foregroundMark x1="47533" y1="8571" x2="49667" y2="39543"/>
                        <a14:foregroundMark x1="50533" y1="3771" x2="50533" y2="3771"/>
                        <a14:foregroundMark x1="867" y1="69600" x2="867" y2="69600"/>
                      </a14:backgroundRemoval>
                    </a14:imgEffect>
                  </a14:imgLayer>
                </a14:imgProps>
              </a:ext>
              <a:ext uri="{837473B0-CC2E-450A-ABE3-18F120FF3D39}">
                <a1611:picAttrSrcUrl xmlns:a1611="http://schemas.microsoft.com/office/drawing/2016/11/main" r:id="rId12"/>
              </a:ext>
            </a:extLst>
          </a:blip>
          <a:stretch>
            <a:fillRect/>
          </a:stretch>
        </p:blipFill>
        <p:spPr>
          <a:xfrm>
            <a:off x="2020844" y="2232945"/>
            <a:ext cx="8229600" cy="4262591"/>
          </a:xfrm>
          <a:prstGeom prst="rect">
            <a:avLst/>
          </a:prstGeom>
        </p:spPr>
      </p:pic>
    </p:spTree>
    <p:extLst>
      <p:ext uri="{BB962C8B-B14F-4D97-AF65-F5344CB8AC3E}">
        <p14:creationId xmlns:p14="http://schemas.microsoft.com/office/powerpoint/2010/main" val="37366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7" presetClass="path" presetSubtype="0" accel="50000" decel="50000" fill="hold" nodeType="withEffect">
                                  <p:stCondLst>
                                    <p:cond delay="0"/>
                                  </p:stCondLst>
                                  <p:childTnLst>
                                    <p:animMotion origin="layout" path="M -0.00694 -0.0037 L -0.00694 -0.30139 C -0.00694 -0.43495 0.25903 -0.59907 0.47535 -0.59907 L 0.95781 -0.59907 " pathEditMode="relative" rAng="0" ptsTypes="AAAA">
                                      <p:cBhvr>
                                        <p:cTn id="6" dur="2000" fill="hold"/>
                                        <p:tgtEl>
                                          <p:spTgt spid="45"/>
                                        </p:tgtEl>
                                        <p:attrNameLst>
                                          <p:attrName>ppt_x</p:attrName>
                                          <p:attrName>ppt_y</p:attrName>
                                        </p:attrNameLst>
                                      </p:cBhvr>
                                      <p:rCtr x="48229" y="-297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background with a black border&#10;&#10;Description automatically generated with medium confidence">
            <a:extLst>
              <a:ext uri="{FF2B5EF4-FFF2-40B4-BE49-F238E27FC236}">
                <a16:creationId xmlns:a16="http://schemas.microsoft.com/office/drawing/2014/main" id="{BBC1ED1A-85F7-07CE-5BF4-AD4DA32FF13B}"/>
              </a:ext>
            </a:extLst>
          </p:cNvPr>
          <p:cNvPicPr>
            <a:picLocks noChangeAspect="1"/>
          </p:cNvPicPr>
          <p:nvPr/>
        </p:nvPicPr>
        <p:blipFill>
          <a:blip r:embed="rId3">
            <a:extLst>
              <a:ext uri="{837473B0-CC2E-450A-ABE3-18F120FF3D39}">
                <a1611:picAttrSrcUrl xmlns:a1611="http://schemas.microsoft.com/office/drawing/2016/11/main" r:id="rId4"/>
              </a:ext>
            </a:extLst>
          </a:blip>
          <a:srcRect t="12500" b="12500"/>
          <a:stretch/>
        </p:blipFill>
        <p:spPr>
          <a:xfrm>
            <a:off x="0" y="0"/>
            <a:ext cx="12192000" cy="6858000"/>
          </a:xfrm>
          <a:prstGeom prst="rect">
            <a:avLst/>
          </a:prstGeom>
          <a:blipFill>
            <a:blip r:embed="rId5"/>
            <a:stretch>
              <a:fillRect/>
            </a:stretch>
          </a:blipFill>
        </p:spPr>
      </p:pic>
      <p:pic>
        <p:nvPicPr>
          <p:cNvPr id="42" name="Picture 41" descr="A silver platter with a lid open&#10;&#10;Description automatically generated">
            <a:extLst>
              <a:ext uri="{FF2B5EF4-FFF2-40B4-BE49-F238E27FC236}">
                <a16:creationId xmlns:a16="http://schemas.microsoft.com/office/drawing/2014/main" id="{71FFE058-1CFD-6134-AF3A-E4DECA353C3A}"/>
              </a:ext>
            </a:extLst>
          </p:cNvPr>
          <p:cNvPicPr>
            <a:picLocks noChangeAspect="1"/>
          </p:cNvPicPr>
          <p:nvPr/>
        </p:nvPicPr>
        <p:blipFill rotWithShape="1">
          <a:blip r:embed="rId6">
            <a:extLst>
              <a:ext uri="{837473B0-CC2E-450A-ABE3-18F120FF3D39}">
                <a1611:picAttrSrcUrl xmlns:a1611="http://schemas.microsoft.com/office/drawing/2016/11/main" r:id="rId7"/>
              </a:ext>
            </a:extLst>
          </a:blip>
          <a:srcRect t="67602"/>
          <a:stretch/>
        </p:blipFill>
        <p:spPr>
          <a:xfrm>
            <a:off x="2077385" y="4542734"/>
            <a:ext cx="8037231" cy="2221832"/>
          </a:xfrm>
          <a:prstGeom prst="rect">
            <a:avLst/>
          </a:prstGeom>
        </p:spPr>
      </p:pic>
      <p:sp>
        <p:nvSpPr>
          <p:cNvPr id="12" name="Title 1">
            <a:extLst>
              <a:ext uri="{FF2B5EF4-FFF2-40B4-BE49-F238E27FC236}">
                <a16:creationId xmlns:a16="http://schemas.microsoft.com/office/drawing/2014/main" id="{B0FE6F04-50A4-5DB2-43F2-73C4CDF73982}"/>
              </a:ext>
            </a:extLst>
          </p:cNvPr>
          <p:cNvSpPr txBox="1">
            <a:spLocks/>
          </p:cNvSpPr>
          <p:nvPr/>
        </p:nvSpPr>
        <p:spPr>
          <a:xfrm>
            <a:off x="2077385" y="611061"/>
            <a:ext cx="8037231"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dirty="0">
                <a:solidFill>
                  <a:schemeClr val="bg1"/>
                </a:solidFill>
                <a:effectLst>
                  <a:outerShdw blurRad="38100" dist="38100" dir="2700000" algn="tl">
                    <a:srgbClr val="000000">
                      <a:alpha val="43137"/>
                    </a:srgbClr>
                  </a:outerShdw>
                </a:effectLst>
                <a:latin typeface="Berlin Sans FB Demi" panose="020E0802020502020306" pitchFamily="34" charset="0"/>
              </a:rPr>
              <a:t>Orange chicken bowls have how many components?</a:t>
            </a:r>
          </a:p>
        </p:txBody>
      </p:sp>
      <p:pic>
        <p:nvPicPr>
          <p:cNvPr id="16" name="Picture 15" descr="A bowl of rice and broccoli with chicken&#10;&#10;Description automatically generated">
            <a:extLst>
              <a:ext uri="{FF2B5EF4-FFF2-40B4-BE49-F238E27FC236}">
                <a16:creationId xmlns:a16="http://schemas.microsoft.com/office/drawing/2014/main" id="{F03C3FC4-7126-8AE2-DAB2-A95013DA44DA}"/>
              </a:ext>
            </a:extLst>
          </p:cNvPr>
          <p:cNvPicPr>
            <a:picLocks noChangeAspect="1"/>
          </p:cNvPicPr>
          <p:nvPr/>
        </p:nvPicPr>
        <p:blipFill>
          <a:blip r:embed="rId8"/>
          <a:stretch>
            <a:fillRect/>
          </a:stretch>
        </p:blipFill>
        <p:spPr>
          <a:xfrm>
            <a:off x="4553805" y="3736683"/>
            <a:ext cx="2876550" cy="2265283"/>
          </a:xfrm>
          <a:prstGeom prst="rect">
            <a:avLst/>
          </a:prstGeom>
        </p:spPr>
      </p:pic>
      <p:pic>
        <p:nvPicPr>
          <p:cNvPr id="45" name="Picture 44" descr="A silver tray with a lid&#10;&#10;Description automatically generated">
            <a:extLst>
              <a:ext uri="{FF2B5EF4-FFF2-40B4-BE49-F238E27FC236}">
                <a16:creationId xmlns:a16="http://schemas.microsoft.com/office/drawing/2014/main" id="{9A41BE19-6767-DFA7-3EC2-8FACB47801E8}"/>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3657" b="93143" l="867" r="97667">
                        <a14:foregroundMark x1="4533" y1="67771" x2="37733" y2="79543"/>
                        <a14:foregroundMark x1="34933" y1="92800" x2="41733" y2="93486"/>
                        <a14:foregroundMark x1="41733" y1="93486" x2="71467" y2="85029"/>
                        <a14:foregroundMark x1="71467" y1="85029" x2="91200" y2="68457"/>
                        <a14:foregroundMark x1="93000" y1="66286" x2="93667" y2="75886"/>
                        <a14:foregroundMark x1="93667" y1="75886" x2="92600" y2="76571"/>
                        <a14:foregroundMark x1="97733" y1="72343" x2="97733" y2="72343"/>
                        <a14:foregroundMark x1="64533" y1="93371" x2="43400" y2="33600"/>
                        <a14:foregroundMark x1="43400" y1="33600" x2="42600" y2="29600"/>
                        <a14:foregroundMark x1="47533" y1="8571" x2="49667" y2="39543"/>
                        <a14:foregroundMark x1="50533" y1="3771" x2="50533" y2="3771"/>
                        <a14:foregroundMark x1="867" y1="69600" x2="867" y2="69600"/>
                      </a14:backgroundRemoval>
                    </a14:imgEffect>
                  </a14:imgLayer>
                </a14:imgProps>
              </a:ext>
              <a:ext uri="{837473B0-CC2E-450A-ABE3-18F120FF3D39}">
                <a1611:picAttrSrcUrl xmlns:a1611="http://schemas.microsoft.com/office/drawing/2016/11/main" r:id="rId11"/>
              </a:ext>
            </a:extLst>
          </a:blip>
          <a:stretch>
            <a:fillRect/>
          </a:stretch>
        </p:blipFill>
        <p:spPr>
          <a:xfrm>
            <a:off x="2077384" y="2286692"/>
            <a:ext cx="8229600" cy="4262591"/>
          </a:xfrm>
          <a:prstGeom prst="rect">
            <a:avLst/>
          </a:prstGeom>
        </p:spPr>
      </p:pic>
    </p:spTree>
    <p:extLst>
      <p:ext uri="{BB962C8B-B14F-4D97-AF65-F5344CB8AC3E}">
        <p14:creationId xmlns:p14="http://schemas.microsoft.com/office/powerpoint/2010/main" val="204784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7" presetClass="path" presetSubtype="0" accel="50000" decel="50000" fill="hold" nodeType="withEffect">
                                  <p:stCondLst>
                                    <p:cond delay="0"/>
                                  </p:stCondLst>
                                  <p:childTnLst>
                                    <p:animMotion origin="layout" path="M -0.00694 -0.0037 L -0.00694 -0.30139 C -0.00694 -0.43495 0.25903 -0.59907 0.47535 -0.59907 L 0.95781 -0.59907 " pathEditMode="relative" rAng="0" ptsTypes="AAAA">
                                      <p:cBhvr>
                                        <p:cTn id="6" dur="2000" fill="hold"/>
                                        <p:tgtEl>
                                          <p:spTgt spid="45"/>
                                        </p:tgtEl>
                                        <p:attrNameLst>
                                          <p:attrName>ppt_x</p:attrName>
                                          <p:attrName>ppt_y</p:attrName>
                                        </p:attrNameLst>
                                      </p:cBhvr>
                                      <p:rCtr x="48229" y="-297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een background with a black border&#10;&#10;Description automatically generated with medium confidence">
            <a:extLst>
              <a:ext uri="{FF2B5EF4-FFF2-40B4-BE49-F238E27FC236}">
                <a16:creationId xmlns:a16="http://schemas.microsoft.com/office/drawing/2014/main" id="{A21258C7-B580-D8F0-949F-951BE302AB0A}"/>
              </a:ext>
            </a:extLst>
          </p:cNvPr>
          <p:cNvPicPr>
            <a:picLocks noChangeAspect="1"/>
          </p:cNvPicPr>
          <p:nvPr/>
        </p:nvPicPr>
        <p:blipFill>
          <a:blip r:embed="rId3">
            <a:extLst>
              <a:ext uri="{837473B0-CC2E-450A-ABE3-18F120FF3D39}">
                <a1611:picAttrSrcUrl xmlns:a1611="http://schemas.microsoft.com/office/drawing/2016/11/main" r:id="rId4"/>
              </a:ext>
            </a:extLst>
          </a:blip>
          <a:srcRect t="12500" b="12500"/>
          <a:stretch/>
        </p:blipFill>
        <p:spPr>
          <a:xfrm>
            <a:off x="0" y="0"/>
            <a:ext cx="12192000" cy="6858000"/>
          </a:xfrm>
          <a:prstGeom prst="rect">
            <a:avLst/>
          </a:prstGeom>
          <a:blipFill>
            <a:blip r:embed="rId5"/>
            <a:stretch>
              <a:fillRect/>
            </a:stretch>
          </a:blipFill>
        </p:spPr>
      </p:pic>
      <p:sp>
        <p:nvSpPr>
          <p:cNvPr id="3" name="TextBox 2">
            <a:extLst>
              <a:ext uri="{FF2B5EF4-FFF2-40B4-BE49-F238E27FC236}">
                <a16:creationId xmlns:a16="http://schemas.microsoft.com/office/drawing/2014/main" id="{54E88C77-18C2-42E6-7C17-3F3AE8A275DB}"/>
              </a:ext>
            </a:extLst>
          </p:cNvPr>
          <p:cNvSpPr txBox="1"/>
          <p:nvPr/>
        </p:nvSpPr>
        <p:spPr>
          <a:xfrm>
            <a:off x="850232" y="398406"/>
            <a:ext cx="10491536" cy="2123658"/>
          </a:xfrm>
          <a:prstGeom prst="rect">
            <a:avLst/>
          </a:prstGeom>
          <a:noFill/>
        </p:spPr>
        <p:txBody>
          <a:bodyPr wrap="square" rtlCol="0">
            <a:spAutoFit/>
          </a:bodyPr>
          <a:lstStyle/>
          <a:p>
            <a:pPr algn="ctr"/>
            <a:r>
              <a:rPr lang="en-US" sz="4400" dirty="0">
                <a:solidFill>
                  <a:schemeClr val="bg1"/>
                </a:solidFill>
                <a:effectLst>
                  <a:outerShdw blurRad="38100" dist="38100" dir="2700000" algn="tl">
                    <a:srgbClr val="000000">
                      <a:alpha val="43137"/>
                    </a:srgbClr>
                  </a:outerShdw>
                </a:effectLst>
                <a:latin typeface="Berlin Sans FB Demi" panose="020E0802020502020306" pitchFamily="34" charset="0"/>
              </a:rPr>
              <a:t>Some entrees have vegetables that may or may not meet the ½ cup requirement in order for it to be a reimbursable meal.</a:t>
            </a:r>
            <a:endParaRPr lang="en-US" sz="4400" dirty="0"/>
          </a:p>
        </p:txBody>
      </p:sp>
      <p:pic>
        <p:nvPicPr>
          <p:cNvPr id="18" name="Picture 17" descr="A bowl of rice and broccoli with chicken&#10;&#10;Description automatically generated">
            <a:extLst>
              <a:ext uri="{FF2B5EF4-FFF2-40B4-BE49-F238E27FC236}">
                <a16:creationId xmlns:a16="http://schemas.microsoft.com/office/drawing/2014/main" id="{411E3C6D-882D-10BD-911E-57615C575CB0}"/>
              </a:ext>
            </a:extLst>
          </p:cNvPr>
          <p:cNvPicPr>
            <a:picLocks noChangeAspect="1"/>
          </p:cNvPicPr>
          <p:nvPr/>
        </p:nvPicPr>
        <p:blipFill>
          <a:blip r:embed="rId6"/>
          <a:stretch>
            <a:fillRect/>
          </a:stretch>
        </p:blipFill>
        <p:spPr>
          <a:xfrm>
            <a:off x="6417381" y="2944448"/>
            <a:ext cx="3255600" cy="2563785"/>
          </a:xfrm>
          <a:prstGeom prst="rect">
            <a:avLst/>
          </a:prstGeom>
        </p:spPr>
      </p:pic>
      <p:grpSp>
        <p:nvGrpSpPr>
          <p:cNvPr id="19" name="Group 18">
            <a:extLst>
              <a:ext uri="{FF2B5EF4-FFF2-40B4-BE49-F238E27FC236}">
                <a16:creationId xmlns:a16="http://schemas.microsoft.com/office/drawing/2014/main" id="{D0D279D2-0867-C0C6-8FF3-F11EB5A90E36}"/>
              </a:ext>
            </a:extLst>
          </p:cNvPr>
          <p:cNvGrpSpPr/>
          <p:nvPr/>
        </p:nvGrpSpPr>
        <p:grpSpPr>
          <a:xfrm>
            <a:off x="2154924" y="2522065"/>
            <a:ext cx="3941075" cy="3082014"/>
            <a:chOff x="-4270590" y="5638339"/>
            <a:chExt cx="4147896" cy="3037281"/>
          </a:xfrm>
        </p:grpSpPr>
        <p:pic>
          <p:nvPicPr>
            <p:cNvPr id="20" name="Picture 19">
              <a:extLst>
                <a:ext uri="{FF2B5EF4-FFF2-40B4-BE49-F238E27FC236}">
                  <a16:creationId xmlns:a16="http://schemas.microsoft.com/office/drawing/2014/main" id="{B22E7E38-6044-45FC-AE1B-01E14BA7615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93" b="96175" l="9783" r="89493">
                          <a14:foregroundMark x1="17391" y1="59563" x2="16667" y2="75956"/>
                          <a14:backgroundMark x1="18116" y1="30601" x2="65217" y2="31694"/>
                          <a14:backgroundMark x1="65217" y1="31694" x2="31884" y2="21311"/>
                          <a14:backgroundMark x1="31884" y1="21311" x2="41667" y2="42077"/>
                          <a14:backgroundMark x1="41667" y1="42077" x2="71014" y2="16940"/>
                          <a14:backgroundMark x1="71014" y1="16940" x2="35870" y2="9836"/>
                          <a14:backgroundMark x1="35870" y1="9836" x2="17391" y2="34426"/>
                          <a14:backgroundMark x1="17391" y1="34426" x2="78623" y2="40437"/>
                          <a14:backgroundMark x1="78623" y1="40437" x2="43478" y2="54645"/>
                        </a14:backgroundRemoval>
                      </a14:imgEffect>
                    </a14:imgLayer>
                  </a14:imgProps>
                </a:ext>
                <a:ext uri="{28A0092B-C50C-407E-A947-70E740481C1C}">
                  <a14:useLocalDpi xmlns:a14="http://schemas.microsoft.com/office/drawing/2010/main" val="0"/>
                </a:ext>
              </a:extLst>
            </a:blip>
            <a:srcRect t="-3822" b="1"/>
            <a:stretch/>
          </p:blipFill>
          <p:spPr>
            <a:xfrm>
              <a:off x="-4207476" y="5960138"/>
              <a:ext cx="3944711" cy="2715482"/>
            </a:xfrm>
            <a:prstGeom prst="rect">
              <a:avLst/>
            </a:prstGeom>
          </p:spPr>
        </p:pic>
        <p:pic>
          <p:nvPicPr>
            <p:cNvPr id="21" name="Picture 8" descr="Pickle Slices Rainbow Movie — Chick-fil-A Madison Catering Pre-Order">
              <a:extLst>
                <a:ext uri="{FF2B5EF4-FFF2-40B4-BE49-F238E27FC236}">
                  <a16:creationId xmlns:a16="http://schemas.microsoft.com/office/drawing/2014/main" id="{9CA170EA-1AC1-F61D-0BC4-A617CD53E375}"/>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0322387">
              <a:off x="-4104407" y="5790651"/>
              <a:ext cx="2623927" cy="262392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Pickle Slices Rainbow Movie — Chick-fil-A Madison Catering Pre-Order">
              <a:extLst>
                <a:ext uri="{FF2B5EF4-FFF2-40B4-BE49-F238E27FC236}">
                  <a16:creationId xmlns:a16="http://schemas.microsoft.com/office/drawing/2014/main" id="{AEE42D66-E445-0559-513F-74178E7CECA4}"/>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9637361">
              <a:off x="-3051246" y="5638339"/>
              <a:ext cx="2928552" cy="292855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E8707BC4-E00C-A0A2-D999-343662204910}"/>
                </a:ext>
              </a:extLst>
            </p:cNvPr>
            <p:cNvPicPr>
              <a:picLocks noChangeAspect="1"/>
            </p:cNvPicPr>
            <p:nvPr/>
          </p:nvPicPr>
          <p:blipFill rotWithShape="1">
            <a:blip r:embed="rId11">
              <a:extLst>
                <a:ext uri="{BEBA8EAE-BF5A-486C-A8C5-ECC9F3942E4B}">
                  <a14:imgProps xmlns:a14="http://schemas.microsoft.com/office/drawing/2010/main">
                    <a14:imgLayer r:embed="rId8">
                      <a14:imgEffect>
                        <a14:backgroundRemoval t="1093" b="96175" l="9783" r="89493">
                          <a14:foregroundMark x1="17100" y1="66161" x2="17022" y2="67923"/>
                          <a14:backgroundMark x1="19203" y1="55738" x2="66667" y2="57377"/>
                          <a14:backgroundMark x1="66667" y1="57377" x2="79710" y2="55191"/>
                          <a14:backgroundMark x1="79710" y1="55191" x2="79710" y2="55191"/>
                          <a14:backgroundMark x1="24275" y1="75410" x2="62319" y2="77049"/>
                          <a14:backgroundMark x1="62319" y1="77049" x2="78261" y2="75956"/>
                          <a14:backgroundMark x1="17754" y1="78142" x2="64130" y2="86885"/>
                          <a14:backgroundMark x1="15217" y1="56284" x2="49638" y2="56831"/>
                          <a14:backgroundMark x1="49638" y1="56831" x2="75725" y2="56284"/>
                          <a14:backgroundMark x1="75725" y1="56284" x2="75725" y2="56284"/>
                          <a14:backgroundMark x1="16304" y1="69399" x2="16304" y2="69399"/>
                          <a14:backgroundMark x1="16304" y1="69399" x2="45652" y2="78689"/>
                          <a14:backgroundMark x1="14493" y1="45902" x2="14493" y2="45902"/>
                          <a14:backgroundMark x1="15580" y1="50820" x2="10507" y2="46448"/>
                          <a14:backgroundMark x1="72464" y1="54098" x2="79348" y2="50273"/>
                        </a14:backgroundRemoval>
                      </a14:imgEffect>
                    </a14:imgLayer>
                  </a14:imgProps>
                </a:ext>
                <a:ext uri="{28A0092B-C50C-407E-A947-70E740481C1C}">
                  <a14:useLocalDpi xmlns:a14="http://schemas.microsoft.com/office/drawing/2010/main" val="0"/>
                </a:ext>
              </a:extLst>
            </a:blip>
            <a:srcRect t="-3822" b="1"/>
            <a:stretch/>
          </p:blipFill>
          <p:spPr>
            <a:xfrm rot="21434336">
              <a:off x="-4270590" y="5866704"/>
              <a:ext cx="3944711" cy="2715482"/>
            </a:xfrm>
            <a:prstGeom prst="rect">
              <a:avLst/>
            </a:prstGeom>
          </p:spPr>
        </p:pic>
      </p:grpSp>
    </p:spTree>
    <p:extLst>
      <p:ext uri="{BB962C8B-B14F-4D97-AF65-F5344CB8AC3E}">
        <p14:creationId xmlns:p14="http://schemas.microsoft.com/office/powerpoint/2010/main" val="36382491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een background with a black border&#10;&#10;Description automatically generated with medium confidence">
            <a:extLst>
              <a:ext uri="{FF2B5EF4-FFF2-40B4-BE49-F238E27FC236}">
                <a16:creationId xmlns:a16="http://schemas.microsoft.com/office/drawing/2014/main" id="{A0B02603-D65F-1379-5285-5BA91D91259C}"/>
              </a:ext>
            </a:extLst>
          </p:cNvPr>
          <p:cNvPicPr>
            <a:picLocks noChangeAspect="1"/>
          </p:cNvPicPr>
          <p:nvPr/>
        </p:nvPicPr>
        <p:blipFill>
          <a:blip r:embed="rId3">
            <a:extLst>
              <a:ext uri="{837473B0-CC2E-450A-ABE3-18F120FF3D39}">
                <a1611:picAttrSrcUrl xmlns:a1611="http://schemas.microsoft.com/office/drawing/2016/11/main" r:id="rId4"/>
              </a:ext>
            </a:extLst>
          </a:blip>
          <a:srcRect t="12500" b="12500"/>
          <a:stretch/>
        </p:blipFill>
        <p:spPr>
          <a:xfrm>
            <a:off x="0" y="0"/>
            <a:ext cx="12192000" cy="6858000"/>
          </a:xfrm>
          <a:prstGeom prst="rect">
            <a:avLst/>
          </a:prstGeom>
          <a:blipFill>
            <a:blip r:embed="rId5"/>
            <a:stretch>
              <a:fillRect/>
            </a:stretch>
          </a:blipFill>
        </p:spPr>
      </p:pic>
      <p:pic>
        <p:nvPicPr>
          <p:cNvPr id="9" name="Picture 8" descr="A knife with a black handle&#10;&#10;Description automatically generated">
            <a:extLst>
              <a:ext uri="{FF2B5EF4-FFF2-40B4-BE49-F238E27FC236}">
                <a16:creationId xmlns:a16="http://schemas.microsoft.com/office/drawing/2014/main" id="{B71994F2-82B3-68FB-6DA8-E87872A04404}"/>
              </a:ext>
            </a:extLst>
          </p:cNvPr>
          <p:cNvPicPr>
            <a:picLocks noChangeAspect="1"/>
          </p:cNvPicPr>
          <p:nvPr/>
        </p:nvPicPr>
        <p:blipFill>
          <a:blip r:embed="rId6">
            <a:alphaModFix amt="20000"/>
            <a:extLst>
              <a:ext uri="{837473B0-CC2E-450A-ABE3-18F120FF3D39}">
                <a1611:picAttrSrcUrl xmlns:a1611="http://schemas.microsoft.com/office/drawing/2016/11/main" r:id="rId7"/>
              </a:ext>
            </a:extLst>
          </a:blip>
          <a:stretch>
            <a:fillRect/>
          </a:stretch>
        </p:blipFill>
        <p:spPr>
          <a:xfrm>
            <a:off x="2251970" y="3762121"/>
            <a:ext cx="2050742" cy="1303247"/>
          </a:xfrm>
          <a:prstGeom prst="rect">
            <a:avLst/>
          </a:prstGeom>
        </p:spPr>
      </p:pic>
      <p:sp>
        <p:nvSpPr>
          <p:cNvPr id="4" name="Title 1">
            <a:extLst>
              <a:ext uri="{FF2B5EF4-FFF2-40B4-BE49-F238E27FC236}">
                <a16:creationId xmlns:a16="http://schemas.microsoft.com/office/drawing/2014/main" id="{86922379-8ABE-2E64-1C82-E5C5F7DEA047}"/>
              </a:ext>
            </a:extLst>
          </p:cNvPr>
          <p:cNvSpPr txBox="1">
            <a:spLocks/>
          </p:cNvSpPr>
          <p:nvPr/>
        </p:nvSpPr>
        <p:spPr>
          <a:xfrm>
            <a:off x="1524000" y="48836"/>
            <a:ext cx="9144000" cy="1325563"/>
          </a:xfrm>
          <a:prstGeom prst="rect">
            <a:avLst/>
          </a:prstGeom>
          <a:ln>
            <a:noFill/>
          </a:ln>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chemeClr val="bg1"/>
                </a:solidFill>
                <a:latin typeface="Berlin Sans FB Demi" panose="020E0802020502020306" pitchFamily="34" charset="0"/>
              </a:rPr>
              <a:t>Menu Contribution List </a:t>
            </a:r>
          </a:p>
        </p:txBody>
      </p:sp>
      <p:pic>
        <p:nvPicPr>
          <p:cNvPr id="7" name="Picture 6" descr="Graphical user interface, table&#10;&#10;Description automatically generated">
            <a:extLst>
              <a:ext uri="{FF2B5EF4-FFF2-40B4-BE49-F238E27FC236}">
                <a16:creationId xmlns:a16="http://schemas.microsoft.com/office/drawing/2014/main" id="{26F7A72F-930C-65AA-ED7E-84C3B416F669}"/>
              </a:ext>
            </a:extLst>
          </p:cNvPr>
          <p:cNvPicPr>
            <a:picLocks noChangeAspect="1"/>
          </p:cNvPicPr>
          <p:nvPr/>
        </p:nvPicPr>
        <p:blipFill>
          <a:blip r:embed="rId8"/>
          <a:stretch>
            <a:fillRect/>
          </a:stretch>
        </p:blipFill>
        <p:spPr>
          <a:xfrm>
            <a:off x="2897348" y="2589718"/>
            <a:ext cx="6842076" cy="3916133"/>
          </a:xfrm>
          <a:prstGeom prst="rect">
            <a:avLst/>
          </a:prstGeom>
          <a:ln>
            <a:solidFill>
              <a:schemeClr val="tx1"/>
            </a:solidFill>
          </a:ln>
        </p:spPr>
      </p:pic>
      <p:sp>
        <p:nvSpPr>
          <p:cNvPr id="12" name="TextBox 11">
            <a:extLst>
              <a:ext uri="{FF2B5EF4-FFF2-40B4-BE49-F238E27FC236}">
                <a16:creationId xmlns:a16="http://schemas.microsoft.com/office/drawing/2014/main" id="{C5EC3AFF-34A4-2D52-615F-0E18BE1C77CF}"/>
              </a:ext>
            </a:extLst>
          </p:cNvPr>
          <p:cNvSpPr txBox="1"/>
          <p:nvPr/>
        </p:nvSpPr>
        <p:spPr>
          <a:xfrm>
            <a:off x="2654832" y="1003135"/>
            <a:ext cx="6882339" cy="1384995"/>
          </a:xfrm>
          <a:prstGeom prst="rect">
            <a:avLst/>
          </a:prstGeom>
          <a:noFill/>
        </p:spPr>
        <p:txBody>
          <a:bodyPr wrap="square" rtlCol="0">
            <a:spAutoFit/>
          </a:bodyPr>
          <a:lstStyle/>
          <a:p>
            <a:pPr algn="ctr"/>
            <a:r>
              <a:rPr lang="en-US" sz="2800" dirty="0">
                <a:solidFill>
                  <a:schemeClr val="bg1"/>
                </a:solidFill>
              </a:rPr>
              <a:t>When making substitutions to the menu, refer to the Menu Contribution List to ensure the meal pattern requirements are met.</a:t>
            </a:r>
          </a:p>
        </p:txBody>
      </p:sp>
      <p:sp>
        <p:nvSpPr>
          <p:cNvPr id="3" name="TextBox 2">
            <a:extLst>
              <a:ext uri="{FF2B5EF4-FFF2-40B4-BE49-F238E27FC236}">
                <a16:creationId xmlns:a16="http://schemas.microsoft.com/office/drawing/2014/main" id="{2F5590F4-32E4-3490-F5CD-65496B147D9E}"/>
              </a:ext>
            </a:extLst>
          </p:cNvPr>
          <p:cNvSpPr txBox="1"/>
          <p:nvPr/>
        </p:nvSpPr>
        <p:spPr>
          <a:xfrm>
            <a:off x="2973809" y="2660601"/>
            <a:ext cx="4534293" cy="276999"/>
          </a:xfrm>
          <a:prstGeom prst="rect">
            <a:avLst/>
          </a:prstGeom>
          <a:solidFill>
            <a:schemeClr val="bg1"/>
          </a:solidFill>
        </p:spPr>
        <p:txBody>
          <a:bodyPr wrap="square" rtlCol="0">
            <a:spAutoFit/>
          </a:bodyPr>
          <a:lstStyle/>
          <a:p>
            <a:r>
              <a:rPr lang="en-US" sz="1200" dirty="0"/>
              <a:t>2025-2026 Menu Contribution List </a:t>
            </a:r>
          </a:p>
        </p:txBody>
      </p:sp>
    </p:spTree>
    <p:extLst>
      <p:ext uri="{BB962C8B-B14F-4D97-AF65-F5344CB8AC3E}">
        <p14:creationId xmlns:p14="http://schemas.microsoft.com/office/powerpoint/2010/main" val="29983874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9279EA7-DDBC-9ACF-2EFE-BFE3FB2B62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958" y="-2056536"/>
            <a:ext cx="10380485" cy="6155071"/>
          </a:xfrm>
          <a:prstGeom prst="rect">
            <a:avLst/>
          </a:prstGeom>
        </p:spPr>
      </p:pic>
      <p:pic>
        <p:nvPicPr>
          <p:cNvPr id="31" name="Picture 30"/>
          <p:cNvPicPr>
            <a:picLocks noChangeAspect="1"/>
          </p:cNvPicPr>
          <p:nvPr/>
        </p:nvPicPr>
        <p:blipFill>
          <a:blip r:embed="rId6"/>
          <a:stretch>
            <a:fillRect/>
          </a:stretch>
        </p:blipFill>
        <p:spPr>
          <a:xfrm>
            <a:off x="6520002" y="2250420"/>
            <a:ext cx="467373" cy="385185"/>
          </a:xfrm>
          <a:prstGeom prst="rect">
            <a:avLst/>
          </a:prstGeom>
          <a:scene3d>
            <a:camera prst="orthographicFront">
              <a:rot lat="154557" lon="2079948" rev="20713066"/>
            </a:camera>
            <a:lightRig rig="threePt" dir="t"/>
          </a:scene3d>
        </p:spPr>
      </p:pic>
      <p:pic>
        <p:nvPicPr>
          <p:cNvPr id="5" name="Picture 4"/>
          <p:cNvPicPr>
            <a:picLocks noChangeAspect="1"/>
          </p:cNvPicPr>
          <p:nvPr/>
        </p:nvPicPr>
        <p:blipFill>
          <a:blip r:embed="rId7"/>
          <a:srcRect/>
          <a:stretch/>
        </p:blipFill>
        <p:spPr>
          <a:xfrm>
            <a:off x="3287808" y="2485909"/>
            <a:ext cx="324878" cy="449832"/>
          </a:xfrm>
          <a:prstGeom prst="rect">
            <a:avLst/>
          </a:prstGeom>
          <a:scene3d>
            <a:camera prst="orthographicFront">
              <a:rot lat="52031" lon="1495465" rev="21002235"/>
            </a:camera>
            <a:lightRig rig="threePt" dir="t"/>
          </a:scene3d>
        </p:spPr>
      </p:pic>
      <p:pic>
        <p:nvPicPr>
          <p:cNvPr id="71" name="Picture 70"/>
          <p:cNvPicPr>
            <a:picLocks noChangeAspect="1"/>
          </p:cNvPicPr>
          <p:nvPr/>
        </p:nvPicPr>
        <p:blipFill>
          <a:blip r:embed="rId8"/>
          <a:srcRect/>
          <a:stretch/>
        </p:blipFill>
        <p:spPr>
          <a:xfrm>
            <a:off x="6361370" y="1937888"/>
            <a:ext cx="392319" cy="385185"/>
          </a:xfrm>
          <a:prstGeom prst="rect">
            <a:avLst/>
          </a:prstGeom>
        </p:spPr>
      </p:pic>
      <p:pic>
        <p:nvPicPr>
          <p:cNvPr id="9" name="Picture 8"/>
          <p:cNvPicPr>
            <a:picLocks noChangeAspect="1"/>
          </p:cNvPicPr>
          <p:nvPr/>
        </p:nvPicPr>
        <p:blipFill>
          <a:blip r:embed="rId9"/>
          <a:srcRect/>
          <a:stretch/>
        </p:blipFill>
        <p:spPr>
          <a:xfrm>
            <a:off x="6146003" y="4547739"/>
            <a:ext cx="1010040" cy="1588766"/>
          </a:xfrm>
          <a:prstGeom prst="rect">
            <a:avLst/>
          </a:prstGeom>
        </p:spPr>
      </p:pic>
      <p:pic>
        <p:nvPicPr>
          <p:cNvPr id="20" name="Picture 19">
            <a:extLst>
              <a:ext uri="{FF2B5EF4-FFF2-40B4-BE49-F238E27FC236}">
                <a16:creationId xmlns:a16="http://schemas.microsoft.com/office/drawing/2014/main" id="{95E17B32-F336-D96B-14A5-2B419EA97B16}"/>
              </a:ext>
            </a:extLst>
          </p:cNvPr>
          <p:cNvPicPr>
            <a:picLocks noChangeAspect="1"/>
          </p:cNvPicPr>
          <p:nvPr/>
        </p:nvPicPr>
        <p:blipFill>
          <a:blip r:embed="rId10"/>
          <a:srcRect/>
          <a:stretch/>
        </p:blipFill>
        <p:spPr>
          <a:xfrm>
            <a:off x="2223507" y="5106764"/>
            <a:ext cx="1446657" cy="1139242"/>
          </a:xfrm>
          <a:prstGeom prst="rect">
            <a:avLst/>
          </a:prstGeom>
        </p:spPr>
      </p:pic>
      <p:pic>
        <p:nvPicPr>
          <p:cNvPr id="22" name="Picture 21">
            <a:extLst>
              <a:ext uri="{FF2B5EF4-FFF2-40B4-BE49-F238E27FC236}">
                <a16:creationId xmlns:a16="http://schemas.microsoft.com/office/drawing/2014/main" id="{D295281D-BDB2-9167-DA2D-0BE0C6AA470D}"/>
              </a:ext>
            </a:extLst>
          </p:cNvPr>
          <p:cNvPicPr>
            <a:picLocks noChangeAspect="1"/>
          </p:cNvPicPr>
          <p:nvPr/>
        </p:nvPicPr>
        <p:blipFill>
          <a:blip r:embed="rId11"/>
          <a:srcRect/>
          <a:stretch/>
        </p:blipFill>
        <p:spPr>
          <a:xfrm>
            <a:off x="4040561" y="5198846"/>
            <a:ext cx="1677254" cy="981372"/>
          </a:xfrm>
          <a:prstGeom prst="rect">
            <a:avLst/>
          </a:prstGeom>
        </p:spPr>
      </p:pic>
      <p:pic>
        <p:nvPicPr>
          <p:cNvPr id="34" name="Picture 4"/>
          <p:cNvPicPr>
            <a:picLocks noChangeAspect="1" noChangeArrowheads="1"/>
          </p:cNvPicPr>
          <p:nvPr/>
        </p:nvPicPr>
        <p:blipFill>
          <a:blip r:embed="rId12"/>
          <a:srcRect/>
          <a:stretch/>
        </p:blipFill>
        <p:spPr bwMode="auto">
          <a:xfrm rot="14105089">
            <a:off x="4864296" y="2329563"/>
            <a:ext cx="325973" cy="362193"/>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4" descr="Image result for banana vecto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1239278">
            <a:off x="5893204" y="2233399"/>
            <a:ext cx="666197" cy="35752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ree Presentation Software (With 1000+ animated characters!)">
            <a:extLst>
              <a:ext uri="{FF2B5EF4-FFF2-40B4-BE49-F238E27FC236}">
                <a16:creationId xmlns:a16="http://schemas.microsoft.com/office/drawing/2014/main" id="{1FC43DC4-BCBA-29D3-A150-E0E1F2E5B97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69110" y="1801841"/>
            <a:ext cx="1511234" cy="2848399"/>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Free Presentation Software (With 1000+ animated characters!)">
            <a:extLst>
              <a:ext uri="{FF2B5EF4-FFF2-40B4-BE49-F238E27FC236}">
                <a16:creationId xmlns:a16="http://schemas.microsoft.com/office/drawing/2014/main" id="{D67070EB-BF8B-805E-6BBE-2D3D2FB10E1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187425" y="1739910"/>
            <a:ext cx="1731683" cy="311870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319859" y="4098536"/>
            <a:ext cx="2228850" cy="257726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u="sng" dirty="0">
                <a:solidFill>
                  <a:schemeClr val="tx1"/>
                </a:solidFill>
              </a:rPr>
              <a:t>Today’s Menu</a:t>
            </a:r>
            <a:endParaRPr lang="en-US" dirty="0">
              <a:solidFill>
                <a:schemeClr val="tx1"/>
              </a:solidFill>
            </a:endParaRPr>
          </a:p>
          <a:p>
            <a:pPr algn="ctr"/>
            <a:endParaRPr lang="en-US" sz="800" u="sng" dirty="0">
              <a:solidFill>
                <a:schemeClr val="tx1"/>
              </a:solidFill>
            </a:endParaRPr>
          </a:p>
          <a:p>
            <a:pPr algn="ctr"/>
            <a:r>
              <a:rPr lang="en-US" sz="1700" dirty="0">
                <a:solidFill>
                  <a:schemeClr val="tx1"/>
                </a:solidFill>
              </a:rPr>
              <a:t>Yang’s Orange Chicken Bowl</a:t>
            </a:r>
          </a:p>
          <a:p>
            <a:pPr algn="ctr"/>
            <a:r>
              <a:rPr lang="en-US" sz="1700" dirty="0">
                <a:solidFill>
                  <a:schemeClr val="tx1"/>
                </a:solidFill>
              </a:rPr>
              <a:t>Toasted Cheese Sandwich</a:t>
            </a:r>
          </a:p>
          <a:p>
            <a:pPr algn="ctr"/>
            <a:r>
              <a:rPr lang="en-US" sz="1700" dirty="0">
                <a:solidFill>
                  <a:schemeClr val="tx1"/>
                </a:solidFill>
              </a:rPr>
              <a:t>Potato Wedges</a:t>
            </a:r>
          </a:p>
          <a:p>
            <a:pPr algn="ctr"/>
            <a:r>
              <a:rPr lang="en-US" sz="1700" dirty="0">
                <a:solidFill>
                  <a:schemeClr val="tx1"/>
                </a:solidFill>
              </a:rPr>
              <a:t>Baby Carrots</a:t>
            </a:r>
          </a:p>
          <a:p>
            <a:pPr algn="ctr"/>
            <a:r>
              <a:rPr lang="en-US" sz="1700" dirty="0">
                <a:solidFill>
                  <a:schemeClr val="tx1"/>
                </a:solidFill>
              </a:rPr>
              <a:t>Fresh Fruit</a:t>
            </a:r>
          </a:p>
          <a:p>
            <a:pPr algn="ctr"/>
            <a:r>
              <a:rPr lang="en-US" sz="1700" dirty="0">
                <a:solidFill>
                  <a:schemeClr val="tx1"/>
                </a:solidFill>
              </a:rPr>
              <a:t>Milk</a:t>
            </a:r>
          </a:p>
        </p:txBody>
      </p:sp>
      <p:pic>
        <p:nvPicPr>
          <p:cNvPr id="16" name="Picture 15" descr="A person wearing an apron&#10;&#10;Description automatically generated">
            <a:extLst>
              <a:ext uri="{FF2B5EF4-FFF2-40B4-BE49-F238E27FC236}">
                <a16:creationId xmlns:a16="http://schemas.microsoft.com/office/drawing/2014/main" id="{3C014E85-0A4C-CE39-4257-680AE528B7FC}"/>
              </a:ext>
            </a:extLst>
          </p:cNvPr>
          <p:cNvPicPr>
            <a:picLocks noChangeAspect="1"/>
          </p:cNvPicPr>
          <p:nvPr/>
        </p:nvPicPr>
        <p:blipFill>
          <a:blip r:embed="rId16"/>
          <a:stretch>
            <a:fillRect/>
          </a:stretch>
        </p:blipFill>
        <p:spPr>
          <a:xfrm>
            <a:off x="1372834" y="-340660"/>
            <a:ext cx="1248898" cy="4608667"/>
          </a:xfrm>
          <a:prstGeom prst="rect">
            <a:avLst/>
          </a:prstGeom>
        </p:spPr>
      </p:pic>
      <p:grpSp>
        <p:nvGrpSpPr>
          <p:cNvPr id="13" name="Group 12">
            <a:extLst>
              <a:ext uri="{FF2B5EF4-FFF2-40B4-BE49-F238E27FC236}">
                <a16:creationId xmlns:a16="http://schemas.microsoft.com/office/drawing/2014/main" id="{3776B0E9-F611-9DBD-FAEC-02954B6D1991}"/>
              </a:ext>
            </a:extLst>
          </p:cNvPr>
          <p:cNvGrpSpPr/>
          <p:nvPr/>
        </p:nvGrpSpPr>
        <p:grpSpPr>
          <a:xfrm>
            <a:off x="7024452" y="1739620"/>
            <a:ext cx="1524786" cy="2845298"/>
            <a:chOff x="5500452" y="1739620"/>
            <a:chExt cx="1524786" cy="2845298"/>
          </a:xfrm>
        </p:grpSpPr>
        <p:pic>
          <p:nvPicPr>
            <p:cNvPr id="49" name="Picture 10" descr="The wait is over!!!⌛ Introducing 50+ Plus-size characters in Animaker! -  Animaker updates">
              <a:extLst>
                <a:ext uri="{FF2B5EF4-FFF2-40B4-BE49-F238E27FC236}">
                  <a16:creationId xmlns:a16="http://schemas.microsoft.com/office/drawing/2014/main" id="{B55B256A-38D4-B6A9-F106-D64D30A05AB5}"/>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50484" b="86452" l="9375" r="19286">
                          <a14:foregroundMark x1="13750" y1="50645" x2="13750" y2="50645"/>
                          <a14:foregroundMark x1="15000" y1="86129" x2="15000" y2="86129"/>
                          <a14:foregroundMark x1="13571" y1="86452" x2="13571" y2="86452"/>
                          <a14:foregroundMark x1="12946" y1="86290" x2="12946" y2="86290"/>
                        </a14:backgroundRemoval>
                      </a14:imgEffect>
                    </a14:imgLayer>
                  </a14:imgProps>
                </a:ext>
                <a:ext uri="{28A0092B-C50C-407E-A947-70E740481C1C}">
                  <a14:useLocalDpi xmlns:a14="http://schemas.microsoft.com/office/drawing/2010/main" val="0"/>
                </a:ext>
              </a:extLst>
            </a:blip>
            <a:srcRect l="8322" t="46858" r="79456" b="11948"/>
            <a:stretch/>
          </p:blipFill>
          <p:spPr bwMode="auto">
            <a:xfrm>
              <a:off x="5500452" y="1739620"/>
              <a:ext cx="1524786" cy="284529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60CF0CF2-800C-5422-69D7-5085D89A549D}"/>
                </a:ext>
              </a:extLst>
            </p:cNvPr>
            <p:cNvPicPr>
              <a:picLocks noChangeAspect="1"/>
            </p:cNvPicPr>
            <p:nvPr/>
          </p:nvPicPr>
          <p:blipFill rotWithShape="1">
            <a:blip r:embed="rId19">
              <a:extLst>
                <a:ext uri="{BEBA8EAE-BF5A-486C-A8C5-ECC9F3942E4B}">
                  <a14:imgProps xmlns:a14="http://schemas.microsoft.com/office/drawing/2010/main">
                    <a14:imgLayer r:embed="rId20">
                      <a14:imgEffect>
                        <a14:backgroundRemoval t="10000" b="90000" l="6429" r="94714"/>
                      </a14:imgEffect>
                    </a14:imgLayer>
                  </a14:imgProps>
                </a:ext>
                <a:ext uri="{28A0092B-C50C-407E-A947-70E740481C1C}">
                  <a14:useLocalDpi xmlns:a14="http://schemas.microsoft.com/office/drawing/2010/main" val="0"/>
                </a:ext>
              </a:extLst>
            </a:blip>
            <a:srcRect l="4081" t="27551" r="4592" b="25000"/>
            <a:stretch/>
          </p:blipFill>
          <p:spPr>
            <a:xfrm>
              <a:off x="5545908" y="3560147"/>
              <a:ext cx="1297752" cy="674251"/>
            </a:xfrm>
            <a:prstGeom prst="rect">
              <a:avLst/>
            </a:prstGeom>
          </p:spPr>
        </p:pic>
      </p:grpSp>
      <p:pic>
        <p:nvPicPr>
          <p:cNvPr id="25" name="Picture 24">
            <a:extLst>
              <a:ext uri="{FF2B5EF4-FFF2-40B4-BE49-F238E27FC236}">
                <a16:creationId xmlns:a16="http://schemas.microsoft.com/office/drawing/2014/main" id="{8E40A5F4-14E1-A15B-9173-79A5CF9A4EEE}"/>
              </a:ext>
            </a:extLst>
          </p:cNvPr>
          <p:cNvPicPr>
            <a:picLocks noChangeAspect="1"/>
          </p:cNvPicPr>
          <p:nvPr/>
        </p:nvPicPr>
        <p:blipFill>
          <a:blip r:embed="rId10"/>
          <a:srcRect/>
          <a:stretch/>
        </p:blipFill>
        <p:spPr>
          <a:xfrm>
            <a:off x="5283092" y="2352486"/>
            <a:ext cx="389135" cy="306444"/>
          </a:xfrm>
          <a:prstGeom prst="rect">
            <a:avLst/>
          </a:prstGeom>
        </p:spPr>
      </p:pic>
      <p:pic>
        <p:nvPicPr>
          <p:cNvPr id="4" name="Picture 3"/>
          <p:cNvPicPr>
            <a:picLocks noChangeAspect="1"/>
          </p:cNvPicPr>
          <p:nvPr/>
        </p:nvPicPr>
        <p:blipFill>
          <a:blip r:embed="rId21"/>
          <a:srcRect/>
          <a:stretch/>
        </p:blipFill>
        <p:spPr>
          <a:xfrm>
            <a:off x="3683020" y="2443013"/>
            <a:ext cx="290069" cy="456073"/>
          </a:xfrm>
          <a:prstGeom prst="rect">
            <a:avLst/>
          </a:prstGeom>
          <a:scene3d>
            <a:camera prst="orthographicFront">
              <a:rot lat="0" lon="1494000" rev="21000000"/>
            </a:camera>
            <a:lightRig rig="threePt" dir="t"/>
          </a:scene3d>
        </p:spPr>
      </p:pic>
      <p:pic>
        <p:nvPicPr>
          <p:cNvPr id="10" name="Picture 9">
            <a:extLst>
              <a:ext uri="{FF2B5EF4-FFF2-40B4-BE49-F238E27FC236}">
                <a16:creationId xmlns:a16="http://schemas.microsoft.com/office/drawing/2014/main" id="{B3780646-66AF-AE4F-043D-3DACF44FFFAC}"/>
              </a:ext>
            </a:extLst>
          </p:cNvPr>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5231339" y="2090284"/>
            <a:ext cx="486477" cy="283041"/>
          </a:xfrm>
          <a:prstGeom prst="rect">
            <a:avLst/>
          </a:prstGeom>
        </p:spPr>
      </p:pic>
      <p:sp>
        <p:nvSpPr>
          <p:cNvPr id="2" name="Cloud Callout 4">
            <a:extLst>
              <a:ext uri="{FF2B5EF4-FFF2-40B4-BE49-F238E27FC236}">
                <a16:creationId xmlns:a16="http://schemas.microsoft.com/office/drawing/2014/main" id="{BD7298A4-210F-E83E-CF8D-549F78A113C2}"/>
              </a:ext>
            </a:extLst>
          </p:cNvPr>
          <p:cNvSpPr/>
          <p:nvPr/>
        </p:nvSpPr>
        <p:spPr>
          <a:xfrm rot="19484058">
            <a:off x="2480630" y="491264"/>
            <a:ext cx="2036518" cy="1167392"/>
          </a:xfrm>
          <a:prstGeom prst="cloudCallout">
            <a:avLst>
              <a:gd name="adj1" fmla="val -19250"/>
              <a:gd name="adj2" fmla="val -9787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600" kern="0" dirty="0">
                <a:solidFill>
                  <a:schemeClr val="tx1"/>
                </a:solidFill>
              </a:rPr>
              <a:t>Is this a reimbursable meal?</a:t>
            </a:r>
          </a:p>
        </p:txBody>
      </p:sp>
      <p:sp>
        <p:nvSpPr>
          <p:cNvPr id="7" name="Rectangle 6">
            <a:extLst>
              <a:ext uri="{FF2B5EF4-FFF2-40B4-BE49-F238E27FC236}">
                <a16:creationId xmlns:a16="http://schemas.microsoft.com/office/drawing/2014/main" id="{38A28AC5-1B59-D786-FB76-86A654E933AB}"/>
              </a:ext>
            </a:extLst>
          </p:cNvPr>
          <p:cNvSpPr/>
          <p:nvPr/>
        </p:nvSpPr>
        <p:spPr>
          <a:xfrm>
            <a:off x="8605538" y="-740307"/>
            <a:ext cx="3586462" cy="2542148"/>
          </a:xfrm>
          <a:prstGeom prst="rect">
            <a:avLst/>
          </a:prstGeom>
          <a:solidFill>
            <a:srgbClr val="FFF5E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87383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443 0.03009 L -0.44258 0.02778 " pathEditMode="relative" ptsTypes="AA">
                                      <p:cBhvr>
                                        <p:cTn id="6" dur="2000" fill="hold"/>
                                        <p:tgtEl>
                                          <p:spTgt spid="13"/>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0.00338 0.01065 L -0.13763 0.17431 " pathEditMode="relative" ptsTypes="AA">
                                      <p:cBhvr>
                                        <p:cTn id="8" dur="2000" fill="hold"/>
                                        <p:tgtEl>
                                          <p:spTgt spid="4"/>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0.00716 0.0206 L -0.24922 0.20069 " pathEditMode="relative" ptsTypes="AA">
                                      <p:cBhvr>
                                        <p:cTn id="10" dur="2000" fill="hold"/>
                                        <p:tgtEl>
                                          <p:spTgt spid="25"/>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0.00417 0.00903 L -0.27787 0.26412 " pathEditMode="relative" ptsTypes="AA">
                                      <p:cBhvr>
                                        <p:cTn id="12" dur="2000" fill="hold"/>
                                        <p:tgtEl>
                                          <p:spTgt spid="10"/>
                                        </p:tgtEl>
                                        <p:attrNameLst>
                                          <p:attrName>ppt_x</p:attrName>
                                          <p:attrName>ppt_y</p:attrName>
                                        </p:attrNameLst>
                                      </p:cBhvr>
                                    </p:animMotion>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44258 0.03009 L -0.76367 0.02315 " pathEditMode="relative" ptsTypes="AA">
                                      <p:cBhvr>
                                        <p:cTn id="26" dur="2000" fill="hold"/>
                                        <p:tgtEl>
                                          <p:spTgt spid="13"/>
                                        </p:tgtEl>
                                        <p:attrNameLst>
                                          <p:attrName>ppt_x</p:attrName>
                                          <p:attrName>ppt_y</p:attrName>
                                        </p:attrNameLst>
                                      </p:cBhvr>
                                    </p:animMotion>
                                  </p:childTnLst>
                                </p:cTn>
                              </p:par>
                              <p:par>
                                <p:cTn id="27" presetID="0" presetClass="path" presetSubtype="0" accel="50000" decel="50000" fill="hold" nodeType="withEffect">
                                  <p:stCondLst>
                                    <p:cond delay="0"/>
                                  </p:stCondLst>
                                  <p:childTnLst>
                                    <p:animMotion origin="layout" path="M -0.24922 0.20324 L -0.57422 0.21944 " pathEditMode="relative" ptsTypes="AA">
                                      <p:cBhvr>
                                        <p:cTn id="28" dur="2000" fill="hold"/>
                                        <p:tgtEl>
                                          <p:spTgt spid="25"/>
                                        </p:tgtEl>
                                        <p:attrNameLst>
                                          <p:attrName>ppt_x</p:attrName>
                                          <p:attrName>ppt_y</p:attrName>
                                        </p:attrNameLst>
                                      </p:cBhvr>
                                    </p:animMotion>
                                  </p:childTnLst>
                                </p:cTn>
                              </p:par>
                              <p:par>
                                <p:cTn id="29" presetID="0" presetClass="path" presetSubtype="0" accel="50000" decel="50000" fill="hold" nodeType="withEffect">
                                  <p:stCondLst>
                                    <p:cond delay="0"/>
                                  </p:stCondLst>
                                  <p:childTnLst>
                                    <p:animMotion origin="layout" path="M -0.14023 0.17917 L -0.42708 0.18611 " pathEditMode="relative" ptsTypes="AA">
                                      <p:cBhvr>
                                        <p:cTn id="30" dur="2000" fill="hold"/>
                                        <p:tgtEl>
                                          <p:spTgt spid="4"/>
                                        </p:tgtEl>
                                        <p:attrNameLst>
                                          <p:attrName>ppt_x</p:attrName>
                                          <p:attrName>ppt_y</p:attrName>
                                        </p:attrNameLst>
                                      </p:cBhvr>
                                    </p:animMotion>
                                  </p:childTnLst>
                                </p:cTn>
                              </p:par>
                              <p:par>
                                <p:cTn id="31" presetID="0" presetClass="path" presetSubtype="0" accel="50000" decel="50000" fill="hold" nodeType="withEffect">
                                  <p:stCondLst>
                                    <p:cond delay="0"/>
                                  </p:stCondLst>
                                  <p:childTnLst>
                                    <p:animMotion origin="layout" path="M -0.2832 0.26158 L -0.57787 0.29213 " pathEditMode="relative" ptsTypes="AA">
                                      <p:cBhvr>
                                        <p:cTn id="32" dur="2000" fill="hold"/>
                                        <p:tgtEl>
                                          <p:spTgt spid="1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9279EA7-DDBC-9ACF-2EFE-BFE3FB2B62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958" y="-2056536"/>
            <a:ext cx="10380485" cy="6155071"/>
          </a:xfrm>
          <a:prstGeom prst="rect">
            <a:avLst/>
          </a:prstGeom>
        </p:spPr>
      </p:pic>
      <p:sp>
        <p:nvSpPr>
          <p:cNvPr id="94" name="Cloud Callout 4"/>
          <p:cNvSpPr/>
          <p:nvPr/>
        </p:nvSpPr>
        <p:spPr>
          <a:xfrm rot="19484058">
            <a:off x="2480630" y="491264"/>
            <a:ext cx="2036518" cy="1167392"/>
          </a:xfrm>
          <a:prstGeom prst="cloudCallout">
            <a:avLst>
              <a:gd name="adj1" fmla="val -19250"/>
              <a:gd name="adj2" fmla="val -9787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600" kern="0" dirty="0">
                <a:solidFill>
                  <a:schemeClr val="tx1"/>
                </a:solidFill>
              </a:rPr>
              <a:t>Is this a reimbursable meal?</a:t>
            </a:r>
          </a:p>
        </p:txBody>
      </p:sp>
      <p:pic>
        <p:nvPicPr>
          <p:cNvPr id="31" name="Picture 30"/>
          <p:cNvPicPr>
            <a:picLocks noChangeAspect="1"/>
          </p:cNvPicPr>
          <p:nvPr/>
        </p:nvPicPr>
        <p:blipFill>
          <a:blip r:embed="rId6"/>
          <a:stretch>
            <a:fillRect/>
          </a:stretch>
        </p:blipFill>
        <p:spPr>
          <a:xfrm>
            <a:off x="6520002" y="2250420"/>
            <a:ext cx="467373" cy="385185"/>
          </a:xfrm>
          <a:prstGeom prst="rect">
            <a:avLst/>
          </a:prstGeom>
          <a:scene3d>
            <a:camera prst="orthographicFront">
              <a:rot lat="154557" lon="2079948" rev="20713066"/>
            </a:camera>
            <a:lightRig rig="threePt" dir="t"/>
          </a:scene3d>
        </p:spPr>
      </p:pic>
      <p:pic>
        <p:nvPicPr>
          <p:cNvPr id="5" name="Picture 4"/>
          <p:cNvPicPr>
            <a:picLocks noChangeAspect="1"/>
          </p:cNvPicPr>
          <p:nvPr/>
        </p:nvPicPr>
        <p:blipFill>
          <a:blip r:embed="rId7"/>
          <a:srcRect/>
          <a:stretch/>
        </p:blipFill>
        <p:spPr>
          <a:xfrm>
            <a:off x="3307196" y="2485909"/>
            <a:ext cx="286100" cy="449832"/>
          </a:xfrm>
          <a:prstGeom prst="rect">
            <a:avLst/>
          </a:prstGeom>
          <a:scene3d>
            <a:camera prst="orthographicFront">
              <a:rot lat="52031" lon="1495465" rev="21002235"/>
            </a:camera>
            <a:lightRig rig="threePt" dir="t"/>
          </a:scene3d>
        </p:spPr>
      </p:pic>
      <p:pic>
        <p:nvPicPr>
          <p:cNvPr id="72" name="Picture 4" descr="Image result for banana vecto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1239278">
            <a:off x="5893204" y="2233399"/>
            <a:ext cx="666197" cy="35752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B3780646-66AF-AE4F-043D-3DACF44FFFAC}"/>
              </a:ext>
            </a:extLst>
          </p:cNvPr>
          <p:cNvPicPr>
            <a:picLocks noChangeAspect="1"/>
          </p:cNvPicPr>
          <p:nvPr/>
        </p:nvPicPr>
        <p:blipFill>
          <a:blip r:embed="rId9"/>
          <a:srcRect/>
          <a:stretch/>
        </p:blipFill>
        <p:spPr>
          <a:xfrm>
            <a:off x="5231339" y="2089483"/>
            <a:ext cx="486477" cy="284640"/>
          </a:xfrm>
          <a:prstGeom prst="rect">
            <a:avLst/>
          </a:prstGeom>
        </p:spPr>
      </p:pic>
      <p:pic>
        <p:nvPicPr>
          <p:cNvPr id="25" name="Picture 24">
            <a:extLst>
              <a:ext uri="{FF2B5EF4-FFF2-40B4-BE49-F238E27FC236}">
                <a16:creationId xmlns:a16="http://schemas.microsoft.com/office/drawing/2014/main" id="{8E40A5F4-14E1-A15B-9173-79A5CF9A4EEE}"/>
              </a:ext>
            </a:extLst>
          </p:cNvPr>
          <p:cNvPicPr>
            <a:picLocks noChangeAspect="1"/>
          </p:cNvPicPr>
          <p:nvPr/>
        </p:nvPicPr>
        <p:blipFill>
          <a:blip r:embed="rId10"/>
          <a:srcRect/>
          <a:stretch/>
        </p:blipFill>
        <p:spPr>
          <a:xfrm>
            <a:off x="5218030" y="2355569"/>
            <a:ext cx="394789" cy="310896"/>
          </a:xfrm>
          <a:prstGeom prst="rect">
            <a:avLst/>
          </a:prstGeom>
        </p:spPr>
      </p:pic>
      <p:pic>
        <p:nvPicPr>
          <p:cNvPr id="4" name="Picture 3"/>
          <p:cNvPicPr>
            <a:picLocks noChangeAspect="1"/>
          </p:cNvPicPr>
          <p:nvPr/>
        </p:nvPicPr>
        <p:blipFill>
          <a:blip r:embed="rId11"/>
          <a:srcRect/>
          <a:stretch/>
        </p:blipFill>
        <p:spPr>
          <a:xfrm>
            <a:off x="3663360" y="2443013"/>
            <a:ext cx="329386" cy="456073"/>
          </a:xfrm>
          <a:prstGeom prst="rect">
            <a:avLst/>
          </a:prstGeom>
          <a:scene3d>
            <a:camera prst="orthographicFront">
              <a:rot lat="0" lon="1494000" rev="21000000"/>
            </a:camera>
            <a:lightRig rig="threePt" dir="t"/>
          </a:scene3d>
        </p:spPr>
      </p:pic>
      <p:pic>
        <p:nvPicPr>
          <p:cNvPr id="2" name="Picture 4">
            <a:extLst>
              <a:ext uri="{FF2B5EF4-FFF2-40B4-BE49-F238E27FC236}">
                <a16:creationId xmlns:a16="http://schemas.microsoft.com/office/drawing/2014/main" id="{F68DCFF7-1554-08B7-DE6A-86CCE78985E8}"/>
              </a:ext>
            </a:extLst>
          </p:cNvPr>
          <p:cNvPicPr>
            <a:picLocks noChangeAspect="1" noChangeArrowheads="1"/>
          </p:cNvPicPr>
          <p:nvPr/>
        </p:nvPicPr>
        <p:blipFill>
          <a:blip r:embed="rId12"/>
          <a:srcRect/>
          <a:stretch/>
        </p:blipFill>
        <p:spPr bwMode="auto">
          <a:xfrm rot="14577879">
            <a:off x="3149150" y="4798168"/>
            <a:ext cx="1294156" cy="14379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5A1991C-FAD3-C13D-E249-AF5B8E4AEE55}"/>
              </a:ext>
            </a:extLst>
          </p:cNvPr>
          <p:cNvPicPr>
            <a:picLocks noChangeAspect="1"/>
          </p:cNvPicPr>
          <p:nvPr/>
        </p:nvPicPr>
        <p:blipFill>
          <a:blip r:embed="rId13"/>
          <a:srcRect/>
          <a:stretch/>
        </p:blipFill>
        <p:spPr>
          <a:xfrm>
            <a:off x="5383257" y="4693858"/>
            <a:ext cx="1686090" cy="1644128"/>
          </a:xfrm>
          <a:prstGeom prst="rect">
            <a:avLst/>
          </a:prstGeom>
        </p:spPr>
      </p:pic>
      <p:pic>
        <p:nvPicPr>
          <p:cNvPr id="12" name="Picture 2" descr="Free Presentation Software (With 1000+ animated characters!)">
            <a:extLst>
              <a:ext uri="{FF2B5EF4-FFF2-40B4-BE49-F238E27FC236}">
                <a16:creationId xmlns:a16="http://schemas.microsoft.com/office/drawing/2014/main" id="{AD988ABD-3B5F-AE7D-88C4-A4EF41EF648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49020" y="1591060"/>
            <a:ext cx="1767171" cy="318262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319859" y="4098536"/>
            <a:ext cx="2228850" cy="257726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u="sng" dirty="0">
                <a:solidFill>
                  <a:schemeClr val="tx1"/>
                </a:solidFill>
              </a:rPr>
              <a:t>Today’s Menu</a:t>
            </a:r>
            <a:endParaRPr lang="en-US" dirty="0">
              <a:solidFill>
                <a:schemeClr val="tx1"/>
              </a:solidFill>
            </a:endParaRPr>
          </a:p>
          <a:p>
            <a:pPr algn="ctr"/>
            <a:endParaRPr lang="en-US" sz="800" u="sng" dirty="0">
              <a:solidFill>
                <a:schemeClr val="tx1"/>
              </a:solidFill>
            </a:endParaRPr>
          </a:p>
          <a:p>
            <a:pPr algn="ctr"/>
            <a:r>
              <a:rPr lang="en-US" sz="1700" dirty="0">
                <a:solidFill>
                  <a:schemeClr val="tx1"/>
                </a:solidFill>
              </a:rPr>
              <a:t>Yang’s Orange Chicken Bowl</a:t>
            </a:r>
          </a:p>
          <a:p>
            <a:pPr algn="ctr"/>
            <a:r>
              <a:rPr lang="en-US" sz="1700" dirty="0">
                <a:solidFill>
                  <a:schemeClr val="tx1"/>
                </a:solidFill>
              </a:rPr>
              <a:t>Toasted Cheese Sandwich</a:t>
            </a:r>
          </a:p>
          <a:p>
            <a:pPr algn="ctr"/>
            <a:r>
              <a:rPr lang="en-US" sz="1700" dirty="0">
                <a:solidFill>
                  <a:schemeClr val="tx1"/>
                </a:solidFill>
              </a:rPr>
              <a:t>Potato Wedges</a:t>
            </a:r>
          </a:p>
          <a:p>
            <a:pPr algn="ctr"/>
            <a:r>
              <a:rPr lang="en-US" sz="1700" dirty="0">
                <a:solidFill>
                  <a:schemeClr val="tx1"/>
                </a:solidFill>
              </a:rPr>
              <a:t>Baby Carrots</a:t>
            </a:r>
          </a:p>
          <a:p>
            <a:pPr algn="ctr"/>
            <a:r>
              <a:rPr lang="en-US" sz="1700" dirty="0">
                <a:solidFill>
                  <a:schemeClr val="tx1"/>
                </a:solidFill>
              </a:rPr>
              <a:t>Fresh Fruit</a:t>
            </a:r>
          </a:p>
          <a:p>
            <a:pPr algn="ctr"/>
            <a:r>
              <a:rPr lang="en-US" sz="1700" dirty="0">
                <a:solidFill>
                  <a:schemeClr val="tx1"/>
                </a:solidFill>
              </a:rPr>
              <a:t>Milk</a:t>
            </a:r>
          </a:p>
        </p:txBody>
      </p:sp>
      <p:pic>
        <p:nvPicPr>
          <p:cNvPr id="11" name="Picture 10" descr="A person wearing an apron&#10;&#10;Description automatically generated">
            <a:extLst>
              <a:ext uri="{FF2B5EF4-FFF2-40B4-BE49-F238E27FC236}">
                <a16:creationId xmlns:a16="http://schemas.microsoft.com/office/drawing/2014/main" id="{3D3F5AF0-5EDF-2E01-8512-820E80971873}"/>
              </a:ext>
            </a:extLst>
          </p:cNvPr>
          <p:cNvPicPr>
            <a:picLocks noChangeAspect="1"/>
          </p:cNvPicPr>
          <p:nvPr/>
        </p:nvPicPr>
        <p:blipFill>
          <a:blip r:embed="rId15"/>
          <a:stretch>
            <a:fillRect/>
          </a:stretch>
        </p:blipFill>
        <p:spPr>
          <a:xfrm>
            <a:off x="1372834" y="-340660"/>
            <a:ext cx="1248898" cy="4608667"/>
          </a:xfrm>
          <a:prstGeom prst="rect">
            <a:avLst/>
          </a:prstGeom>
        </p:spPr>
      </p:pic>
      <p:grpSp>
        <p:nvGrpSpPr>
          <p:cNvPr id="14" name="Group 13">
            <a:extLst>
              <a:ext uri="{FF2B5EF4-FFF2-40B4-BE49-F238E27FC236}">
                <a16:creationId xmlns:a16="http://schemas.microsoft.com/office/drawing/2014/main" id="{F04B9123-843D-C564-0399-0AED186D3C48}"/>
              </a:ext>
            </a:extLst>
          </p:cNvPr>
          <p:cNvGrpSpPr/>
          <p:nvPr/>
        </p:nvGrpSpPr>
        <p:grpSpPr>
          <a:xfrm>
            <a:off x="6782480" y="1859774"/>
            <a:ext cx="1511234" cy="2848399"/>
            <a:chOff x="5258480" y="1758172"/>
            <a:chExt cx="1511234" cy="2848399"/>
          </a:xfrm>
        </p:grpSpPr>
        <p:pic>
          <p:nvPicPr>
            <p:cNvPr id="9" name="Picture 2" descr="Free Presentation Software (With 1000+ animated characters!)">
              <a:extLst>
                <a:ext uri="{FF2B5EF4-FFF2-40B4-BE49-F238E27FC236}">
                  <a16:creationId xmlns:a16="http://schemas.microsoft.com/office/drawing/2014/main" id="{2FD80B1D-081E-2547-AC04-DE3DF77B7C8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258480" y="1758172"/>
              <a:ext cx="1511234" cy="28483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D909BF8-408F-A4FB-897B-B76030C7C535}"/>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10000" b="90000" l="6429" r="94714"/>
                      </a14:imgEffect>
                    </a14:imgLayer>
                  </a14:imgProps>
                </a:ext>
                <a:ext uri="{28A0092B-C50C-407E-A947-70E740481C1C}">
                  <a14:useLocalDpi xmlns:a14="http://schemas.microsoft.com/office/drawing/2010/main" val="0"/>
                </a:ext>
              </a:extLst>
            </a:blip>
            <a:srcRect l="4081" t="27551" r="4592" b="25000"/>
            <a:stretch/>
          </p:blipFill>
          <p:spPr>
            <a:xfrm>
              <a:off x="5289346" y="3548146"/>
              <a:ext cx="1297752" cy="674251"/>
            </a:xfrm>
            <a:prstGeom prst="rect">
              <a:avLst/>
            </a:prstGeom>
          </p:spPr>
        </p:pic>
      </p:grpSp>
      <p:pic>
        <p:nvPicPr>
          <p:cNvPr id="34" name="Picture 4"/>
          <p:cNvPicPr>
            <a:picLocks noChangeAspect="1" noChangeArrowheads="1"/>
          </p:cNvPicPr>
          <p:nvPr/>
        </p:nvPicPr>
        <p:blipFill>
          <a:blip r:embed="rId12"/>
          <a:srcRect/>
          <a:stretch/>
        </p:blipFill>
        <p:spPr bwMode="auto">
          <a:xfrm rot="14725925">
            <a:off x="4834486" y="2348506"/>
            <a:ext cx="325973" cy="362193"/>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p:cNvPicPr>
            <a:picLocks noChangeAspect="1"/>
          </p:cNvPicPr>
          <p:nvPr/>
        </p:nvPicPr>
        <p:blipFill>
          <a:blip r:embed="rId19"/>
          <a:srcRect/>
          <a:stretch/>
        </p:blipFill>
        <p:spPr>
          <a:xfrm>
            <a:off x="6382514" y="1958038"/>
            <a:ext cx="371175" cy="365374"/>
          </a:xfrm>
          <a:prstGeom prst="rect">
            <a:avLst/>
          </a:prstGeom>
        </p:spPr>
      </p:pic>
      <p:sp>
        <p:nvSpPr>
          <p:cNvPr id="8" name="Rectangle 7">
            <a:extLst>
              <a:ext uri="{FF2B5EF4-FFF2-40B4-BE49-F238E27FC236}">
                <a16:creationId xmlns:a16="http://schemas.microsoft.com/office/drawing/2014/main" id="{89A6D283-C14F-CA81-3CD1-F8CCB1B3F8DC}"/>
              </a:ext>
            </a:extLst>
          </p:cNvPr>
          <p:cNvSpPr/>
          <p:nvPr/>
        </p:nvSpPr>
        <p:spPr>
          <a:xfrm>
            <a:off x="8605538" y="-740307"/>
            <a:ext cx="3586462" cy="2542148"/>
          </a:xfrm>
          <a:prstGeom prst="rect">
            <a:avLst/>
          </a:prstGeom>
          <a:solidFill>
            <a:srgbClr val="FFF5E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73295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703 0.07731 L -0.40078 0.04375 " pathEditMode="relative" rAng="0" ptsTypes="AA">
                                      <p:cBhvr>
                                        <p:cTn id="6" dur="2000" fill="hold"/>
                                        <p:tgtEl>
                                          <p:spTgt spid="14"/>
                                        </p:tgtEl>
                                        <p:attrNameLst>
                                          <p:attrName>ppt_x</p:attrName>
                                          <p:attrName>ppt_y</p:attrName>
                                        </p:attrNameLst>
                                      </p:cBhvr>
                                      <p:rCtr x="-19688" y="-1690"/>
                                    </p:animMotion>
                                  </p:childTnLst>
                                </p:cTn>
                              </p:par>
                              <p:par>
                                <p:cTn id="7" presetID="0" presetClass="path" presetSubtype="0" accel="50000" decel="50000" fill="hold" nodeType="withEffect">
                                  <p:stCondLst>
                                    <p:cond delay="0"/>
                                  </p:stCondLst>
                                  <p:childTnLst>
                                    <p:animMotion origin="layout" path="M -0.00338 -0.00255 L -0.33776 0.31319 " pathEditMode="relative" rAng="0" ptsTypes="AA">
                                      <p:cBhvr>
                                        <p:cTn id="8" dur="2000" fill="hold"/>
                                        <p:tgtEl>
                                          <p:spTgt spid="71"/>
                                        </p:tgtEl>
                                        <p:attrNameLst>
                                          <p:attrName>ppt_x</p:attrName>
                                          <p:attrName>ppt_y</p:attrName>
                                        </p:attrNameLst>
                                      </p:cBhvr>
                                      <p:rCtr x="-16719" y="15787"/>
                                    </p:animMotion>
                                  </p:childTnLst>
                                </p:cTn>
                              </p:par>
                              <p:par>
                                <p:cTn id="9" presetID="0" presetClass="path" presetSubtype="0" accel="50000" decel="50000" fill="hold" nodeType="withEffect">
                                  <p:stCondLst>
                                    <p:cond delay="0"/>
                                  </p:stCondLst>
                                  <p:childTnLst>
                                    <p:animMotion origin="layout" path="M 0.00221 -0.00856 L -0.18946 0.25486 " pathEditMode="relative" rAng="0" ptsTypes="AA">
                                      <p:cBhvr>
                                        <p:cTn id="10" dur="2000" fill="hold"/>
                                        <p:tgtEl>
                                          <p:spTgt spid="34"/>
                                        </p:tgtEl>
                                        <p:attrNameLst>
                                          <p:attrName>ppt_x</p:attrName>
                                          <p:attrName>ppt_y</p:attrName>
                                        </p:attrNameLst>
                                      </p:cBhvr>
                                      <p:rCtr x="-9583" y="13171"/>
                                    </p:animMotion>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par>
                          <p:cTn id="15" fill="hold">
                            <p:stCondLst>
                              <p:cond delay="2000"/>
                            </p:stCondLst>
                            <p:childTnLst>
                              <p:par>
                                <p:cTn id="16" presetID="1" presetClass="entr" presetSubtype="0" fill="hold" grpId="0" nodeType="afterEffect">
                                  <p:stCondLst>
                                    <p:cond delay="0"/>
                                  </p:stCondLst>
                                  <p:childTnLst>
                                    <p:set>
                                      <p:cBhvr>
                                        <p:cTn id="17" dur="1" fill="hold">
                                          <p:stCondLst>
                                            <p:cond delay="0"/>
                                          </p:stCondLst>
                                        </p:cTn>
                                        <p:tgtEl>
                                          <p:spTgt spid="9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9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0" presetClass="path" presetSubtype="0" accel="50000" decel="50000" fill="hold" nodeType="clickEffect">
                                  <p:stCondLst>
                                    <p:cond delay="0"/>
                                  </p:stCondLst>
                                  <p:childTnLst>
                                    <p:animMotion origin="layout" path="M -0.34206 0.3118 L -0.59127 0.34398 " pathEditMode="relative" ptsTypes="AA">
                                      <p:cBhvr>
                                        <p:cTn id="25" dur="2000" fill="hold"/>
                                        <p:tgtEl>
                                          <p:spTgt spid="71"/>
                                        </p:tgtEl>
                                        <p:attrNameLst>
                                          <p:attrName>ppt_x</p:attrName>
                                          <p:attrName>ppt_y</p:attrName>
                                        </p:attrNameLst>
                                      </p:cBhvr>
                                    </p:animMotion>
                                  </p:childTnLst>
                                </p:cTn>
                              </p:par>
                              <p:par>
                                <p:cTn id="26" presetID="0" presetClass="path" presetSubtype="0" accel="50000" decel="50000" fill="hold" nodeType="withEffect">
                                  <p:stCondLst>
                                    <p:cond delay="0"/>
                                  </p:stCondLst>
                                  <p:childTnLst>
                                    <p:animMotion origin="layout" path="M -0.19271 0.26574 L -0.46159 0.25347 " pathEditMode="relative" ptsTypes="AA">
                                      <p:cBhvr>
                                        <p:cTn id="27" dur="2000" fill="hold"/>
                                        <p:tgtEl>
                                          <p:spTgt spid="34"/>
                                        </p:tgtEl>
                                        <p:attrNameLst>
                                          <p:attrName>ppt_x</p:attrName>
                                          <p:attrName>ppt_y</p:attrName>
                                        </p:attrNameLst>
                                      </p:cBhvr>
                                    </p:animMotion>
                                  </p:childTnLst>
                                </p:cTn>
                              </p:par>
                              <p:par>
                                <p:cTn id="28" presetID="0" presetClass="path" presetSubtype="0" accel="50000" decel="50000" fill="hold" nodeType="withEffect">
                                  <p:stCondLst>
                                    <p:cond delay="0"/>
                                  </p:stCondLst>
                                  <p:childTnLst>
                                    <p:animMotion origin="layout" path="M -0.40352 0.04675 L -0.67253 0.05601 " pathEditMode="relative" ptsTypes="AA">
                                      <p:cBhvr>
                                        <p:cTn id="29" dur="2000" fill="hold"/>
                                        <p:tgtEl>
                                          <p:spTgt spid="1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4"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D26E8D2-8ED0-BC42-34F4-DC199771D083}"/>
              </a:ext>
            </a:extLst>
          </p:cNvPr>
          <p:cNvPicPr>
            <a:picLocks noChangeAspect="1"/>
          </p:cNvPicPr>
          <p:nvPr/>
        </p:nvPicPr>
        <p:blipFill>
          <a:blip r:embed="rId5"/>
          <a:stretch>
            <a:fillRect/>
          </a:stretch>
        </p:blipFill>
        <p:spPr>
          <a:xfrm>
            <a:off x="6299191" y="4807656"/>
            <a:ext cx="1501056" cy="1237094"/>
          </a:xfrm>
          <a:prstGeom prst="rect">
            <a:avLst/>
          </a:prstGeom>
          <a:scene3d>
            <a:camera prst="orthographicFront">
              <a:rot lat="154557" lon="2079948" rev="20713066"/>
            </a:camera>
            <a:lightRig rig="threePt" dir="t"/>
          </a:scene3d>
        </p:spPr>
      </p:pic>
      <p:pic>
        <p:nvPicPr>
          <p:cNvPr id="11" name="Picture 4" descr="Image result for banana vector">
            <a:extLst>
              <a:ext uri="{FF2B5EF4-FFF2-40B4-BE49-F238E27FC236}">
                <a16:creationId xmlns:a16="http://schemas.microsoft.com/office/drawing/2014/main" id="{1354D2B0-CF67-E39C-771D-394CDB22F05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239278">
            <a:off x="3887233" y="4885916"/>
            <a:ext cx="1972283" cy="10584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5286A59-1F85-FDA0-F364-9939F2E647EC}"/>
              </a:ext>
            </a:extLst>
          </p:cNvPr>
          <p:cNvPicPr>
            <a:picLocks noChangeAspect="1"/>
          </p:cNvPicPr>
          <p:nvPr/>
        </p:nvPicPr>
        <p:blipFill>
          <a:blip r:embed="rId7"/>
          <a:srcRect/>
          <a:stretch/>
        </p:blipFill>
        <p:spPr>
          <a:xfrm>
            <a:off x="2057922" y="4646279"/>
            <a:ext cx="1636627" cy="1595897"/>
          </a:xfrm>
          <a:prstGeom prst="rect">
            <a:avLst/>
          </a:prstGeom>
        </p:spPr>
      </p:pic>
      <p:pic>
        <p:nvPicPr>
          <p:cNvPr id="6" name="Picture 5">
            <a:extLst>
              <a:ext uri="{FF2B5EF4-FFF2-40B4-BE49-F238E27FC236}">
                <a16:creationId xmlns:a16="http://schemas.microsoft.com/office/drawing/2014/main" id="{39279EA7-DDBC-9ACF-2EFE-BFE3FB2B62F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0958" y="-2056536"/>
            <a:ext cx="10380485" cy="6155071"/>
          </a:xfrm>
          <a:prstGeom prst="rect">
            <a:avLst/>
          </a:prstGeom>
        </p:spPr>
      </p:pic>
      <p:sp>
        <p:nvSpPr>
          <p:cNvPr id="94" name="Cloud Callout 4"/>
          <p:cNvSpPr/>
          <p:nvPr/>
        </p:nvSpPr>
        <p:spPr>
          <a:xfrm rot="19484058">
            <a:off x="2480630" y="491264"/>
            <a:ext cx="2036518" cy="1167392"/>
          </a:xfrm>
          <a:prstGeom prst="cloudCallout">
            <a:avLst>
              <a:gd name="adj1" fmla="val -19250"/>
              <a:gd name="adj2" fmla="val -9787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600" kern="0" dirty="0">
                <a:solidFill>
                  <a:schemeClr val="tx1"/>
                </a:solidFill>
              </a:rPr>
              <a:t>Is this a reimbursable meal?</a:t>
            </a:r>
          </a:p>
        </p:txBody>
      </p:sp>
      <p:pic>
        <p:nvPicPr>
          <p:cNvPr id="5" name="Picture 4"/>
          <p:cNvPicPr>
            <a:picLocks noChangeAspect="1"/>
          </p:cNvPicPr>
          <p:nvPr/>
        </p:nvPicPr>
        <p:blipFill>
          <a:blip r:embed="rId9"/>
          <a:srcRect/>
          <a:stretch/>
        </p:blipFill>
        <p:spPr>
          <a:xfrm>
            <a:off x="3307196" y="2485909"/>
            <a:ext cx="286100" cy="449832"/>
          </a:xfrm>
          <a:prstGeom prst="rect">
            <a:avLst/>
          </a:prstGeom>
          <a:scene3d>
            <a:camera prst="orthographicFront">
              <a:rot lat="52031" lon="1495465" rev="21002235"/>
            </a:camera>
            <a:lightRig rig="threePt" dir="t"/>
          </a:scene3d>
        </p:spPr>
      </p:pic>
      <p:pic>
        <p:nvPicPr>
          <p:cNvPr id="10" name="Picture 9">
            <a:extLst>
              <a:ext uri="{FF2B5EF4-FFF2-40B4-BE49-F238E27FC236}">
                <a16:creationId xmlns:a16="http://schemas.microsoft.com/office/drawing/2014/main" id="{B3780646-66AF-AE4F-043D-3DACF44FFFAC}"/>
              </a:ext>
            </a:extLst>
          </p:cNvPr>
          <p:cNvPicPr>
            <a:picLocks noChangeAspect="1"/>
          </p:cNvPicPr>
          <p:nvPr/>
        </p:nvPicPr>
        <p:blipFill>
          <a:blip r:embed="rId10"/>
          <a:srcRect/>
          <a:stretch/>
        </p:blipFill>
        <p:spPr>
          <a:xfrm>
            <a:off x="5231339" y="2089483"/>
            <a:ext cx="486477" cy="284640"/>
          </a:xfrm>
          <a:prstGeom prst="rect">
            <a:avLst/>
          </a:prstGeom>
        </p:spPr>
      </p:pic>
      <p:pic>
        <p:nvPicPr>
          <p:cNvPr id="25" name="Picture 24">
            <a:extLst>
              <a:ext uri="{FF2B5EF4-FFF2-40B4-BE49-F238E27FC236}">
                <a16:creationId xmlns:a16="http://schemas.microsoft.com/office/drawing/2014/main" id="{8E40A5F4-14E1-A15B-9173-79A5CF9A4EEE}"/>
              </a:ext>
            </a:extLst>
          </p:cNvPr>
          <p:cNvPicPr>
            <a:picLocks noChangeAspect="1"/>
          </p:cNvPicPr>
          <p:nvPr/>
        </p:nvPicPr>
        <p:blipFill>
          <a:blip r:embed="rId11"/>
          <a:srcRect/>
          <a:stretch/>
        </p:blipFill>
        <p:spPr>
          <a:xfrm>
            <a:off x="5252300" y="2372574"/>
            <a:ext cx="394789" cy="310896"/>
          </a:xfrm>
          <a:prstGeom prst="rect">
            <a:avLst/>
          </a:prstGeom>
        </p:spPr>
      </p:pic>
      <p:pic>
        <p:nvPicPr>
          <p:cNvPr id="4" name="Picture 3"/>
          <p:cNvPicPr>
            <a:picLocks noChangeAspect="1"/>
          </p:cNvPicPr>
          <p:nvPr/>
        </p:nvPicPr>
        <p:blipFill>
          <a:blip r:embed="rId12"/>
          <a:srcRect/>
          <a:stretch/>
        </p:blipFill>
        <p:spPr>
          <a:xfrm>
            <a:off x="3663360" y="2443013"/>
            <a:ext cx="329386" cy="456073"/>
          </a:xfrm>
          <a:prstGeom prst="rect">
            <a:avLst/>
          </a:prstGeom>
          <a:scene3d>
            <a:camera prst="orthographicFront">
              <a:rot lat="0" lon="1494000" rev="21000000"/>
            </a:camera>
            <a:lightRig rig="threePt" dir="t"/>
          </a:scene3d>
        </p:spPr>
      </p:pic>
      <p:pic>
        <p:nvPicPr>
          <p:cNvPr id="34" name="Picture 4"/>
          <p:cNvPicPr>
            <a:picLocks noChangeAspect="1" noChangeArrowheads="1"/>
          </p:cNvPicPr>
          <p:nvPr/>
        </p:nvPicPr>
        <p:blipFill>
          <a:blip r:embed="rId13"/>
          <a:srcRect/>
          <a:stretch/>
        </p:blipFill>
        <p:spPr bwMode="auto">
          <a:xfrm rot="16730811">
            <a:off x="4850499" y="2327177"/>
            <a:ext cx="325973" cy="36219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319859" y="4098536"/>
            <a:ext cx="2228850" cy="257726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u="sng" dirty="0">
                <a:solidFill>
                  <a:schemeClr val="tx1"/>
                </a:solidFill>
              </a:rPr>
              <a:t>Today’s Menu</a:t>
            </a:r>
            <a:endParaRPr lang="en-US" dirty="0">
              <a:solidFill>
                <a:schemeClr val="tx1"/>
              </a:solidFill>
            </a:endParaRPr>
          </a:p>
          <a:p>
            <a:pPr algn="ctr"/>
            <a:endParaRPr lang="en-US" sz="800" u="sng" dirty="0">
              <a:solidFill>
                <a:schemeClr val="tx1"/>
              </a:solidFill>
            </a:endParaRPr>
          </a:p>
          <a:p>
            <a:pPr algn="ctr"/>
            <a:r>
              <a:rPr lang="en-US" sz="1700" dirty="0">
                <a:solidFill>
                  <a:schemeClr val="tx1"/>
                </a:solidFill>
              </a:rPr>
              <a:t>Yang’s Orange Chicken Bowl</a:t>
            </a:r>
          </a:p>
          <a:p>
            <a:pPr algn="ctr"/>
            <a:r>
              <a:rPr lang="en-US" sz="1700" dirty="0">
                <a:solidFill>
                  <a:schemeClr val="tx1"/>
                </a:solidFill>
              </a:rPr>
              <a:t>Toasted Cheese Sandwich</a:t>
            </a:r>
          </a:p>
          <a:p>
            <a:pPr algn="ctr"/>
            <a:r>
              <a:rPr lang="en-US" sz="1700" dirty="0">
                <a:solidFill>
                  <a:schemeClr val="tx1"/>
                </a:solidFill>
              </a:rPr>
              <a:t>Potato Wedges</a:t>
            </a:r>
          </a:p>
          <a:p>
            <a:pPr algn="ctr"/>
            <a:r>
              <a:rPr lang="en-US" sz="1700" dirty="0">
                <a:solidFill>
                  <a:schemeClr val="tx1"/>
                </a:solidFill>
              </a:rPr>
              <a:t>Baby Carrots</a:t>
            </a:r>
          </a:p>
          <a:p>
            <a:pPr algn="ctr"/>
            <a:r>
              <a:rPr lang="en-US" sz="1700" dirty="0">
                <a:solidFill>
                  <a:schemeClr val="tx1"/>
                </a:solidFill>
              </a:rPr>
              <a:t>Fresh Fruit</a:t>
            </a:r>
          </a:p>
          <a:p>
            <a:pPr algn="ctr"/>
            <a:r>
              <a:rPr lang="en-US" sz="1700" dirty="0">
                <a:solidFill>
                  <a:schemeClr val="tx1"/>
                </a:solidFill>
              </a:rPr>
              <a:t>Milk</a:t>
            </a:r>
          </a:p>
        </p:txBody>
      </p:sp>
      <p:grpSp>
        <p:nvGrpSpPr>
          <p:cNvPr id="17" name="Group 16">
            <a:extLst>
              <a:ext uri="{FF2B5EF4-FFF2-40B4-BE49-F238E27FC236}">
                <a16:creationId xmlns:a16="http://schemas.microsoft.com/office/drawing/2014/main" id="{44239465-2E9D-E107-E0F5-739614C11DA0}"/>
              </a:ext>
            </a:extLst>
          </p:cNvPr>
          <p:cNvGrpSpPr/>
          <p:nvPr/>
        </p:nvGrpSpPr>
        <p:grpSpPr>
          <a:xfrm>
            <a:off x="7028119" y="1151471"/>
            <a:ext cx="1731683" cy="3118709"/>
            <a:chOff x="5602014" y="1801401"/>
            <a:chExt cx="1731683" cy="3118709"/>
          </a:xfrm>
        </p:grpSpPr>
        <p:pic>
          <p:nvPicPr>
            <p:cNvPr id="13" name="Picture 2" descr="Free Presentation Software (With 1000+ animated characters!)">
              <a:extLst>
                <a:ext uri="{FF2B5EF4-FFF2-40B4-BE49-F238E27FC236}">
                  <a16:creationId xmlns:a16="http://schemas.microsoft.com/office/drawing/2014/main" id="{BF4EED47-62D5-D62F-B4C1-32B9BC3590B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602014" y="1801401"/>
              <a:ext cx="1731683" cy="311870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42101A3C-C852-9761-A0DC-349A2ABC8CFE}"/>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6429" r="94714"/>
                      </a14:imgEffect>
                    </a14:imgLayer>
                  </a14:imgProps>
                </a:ext>
                <a:ext uri="{28A0092B-C50C-407E-A947-70E740481C1C}">
                  <a14:useLocalDpi xmlns:a14="http://schemas.microsoft.com/office/drawing/2010/main" val="0"/>
                </a:ext>
              </a:extLst>
            </a:blip>
            <a:srcRect l="4081" t="27551" r="4592" b="25000"/>
            <a:stretch/>
          </p:blipFill>
          <p:spPr>
            <a:xfrm>
              <a:off x="5938049" y="3806800"/>
              <a:ext cx="1297752" cy="674251"/>
            </a:xfrm>
            <a:prstGeom prst="rect">
              <a:avLst/>
            </a:prstGeom>
          </p:spPr>
        </p:pic>
      </p:grpSp>
      <p:pic>
        <p:nvPicPr>
          <p:cNvPr id="72" name="Picture 4" descr="Image result for banana vecto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239278">
            <a:off x="5893204" y="2233399"/>
            <a:ext cx="666197" cy="35752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5"/>
          <a:stretch>
            <a:fillRect/>
          </a:stretch>
        </p:blipFill>
        <p:spPr>
          <a:xfrm>
            <a:off x="6520002" y="2250420"/>
            <a:ext cx="467373" cy="385185"/>
          </a:xfrm>
          <a:prstGeom prst="rect">
            <a:avLst/>
          </a:prstGeom>
          <a:scene3d>
            <a:camera prst="orthographicFront">
              <a:rot lat="154557" lon="2079948" rev="20713066"/>
            </a:camera>
            <a:lightRig rig="threePt" dir="t"/>
          </a:scene3d>
        </p:spPr>
      </p:pic>
      <p:pic>
        <p:nvPicPr>
          <p:cNvPr id="71" name="Picture 70"/>
          <p:cNvPicPr>
            <a:picLocks noChangeAspect="1"/>
          </p:cNvPicPr>
          <p:nvPr/>
        </p:nvPicPr>
        <p:blipFill>
          <a:blip r:embed="rId7"/>
          <a:srcRect/>
          <a:stretch/>
        </p:blipFill>
        <p:spPr>
          <a:xfrm>
            <a:off x="6373278" y="1951236"/>
            <a:ext cx="380411" cy="370944"/>
          </a:xfrm>
          <a:prstGeom prst="rect">
            <a:avLst/>
          </a:prstGeom>
        </p:spPr>
      </p:pic>
      <p:pic>
        <p:nvPicPr>
          <p:cNvPr id="21" name="Picture 20" descr="A person wearing an apron&#10;&#10;Description automatically generated">
            <a:extLst>
              <a:ext uri="{FF2B5EF4-FFF2-40B4-BE49-F238E27FC236}">
                <a16:creationId xmlns:a16="http://schemas.microsoft.com/office/drawing/2014/main" id="{0F33B8BC-F92B-B942-8AE4-7E662DC9321C}"/>
              </a:ext>
            </a:extLst>
          </p:cNvPr>
          <p:cNvPicPr>
            <a:picLocks noChangeAspect="1"/>
          </p:cNvPicPr>
          <p:nvPr/>
        </p:nvPicPr>
        <p:blipFill>
          <a:blip r:embed="rId17"/>
          <a:stretch>
            <a:fillRect/>
          </a:stretch>
        </p:blipFill>
        <p:spPr>
          <a:xfrm>
            <a:off x="1372834" y="-340660"/>
            <a:ext cx="1248898" cy="4608667"/>
          </a:xfrm>
          <a:prstGeom prst="rect">
            <a:avLst/>
          </a:prstGeom>
        </p:spPr>
      </p:pic>
      <p:sp>
        <p:nvSpPr>
          <p:cNvPr id="2" name="Rectangle: Rounded Corners 1">
            <a:extLst>
              <a:ext uri="{FF2B5EF4-FFF2-40B4-BE49-F238E27FC236}">
                <a16:creationId xmlns:a16="http://schemas.microsoft.com/office/drawing/2014/main" id="{21833239-8DC5-D3B3-7392-BBFE7A5F9B02}"/>
              </a:ext>
            </a:extLst>
          </p:cNvPr>
          <p:cNvSpPr/>
          <p:nvPr/>
        </p:nvSpPr>
        <p:spPr>
          <a:xfrm>
            <a:off x="1805198" y="4167532"/>
            <a:ext cx="5960573" cy="2577267"/>
          </a:xfrm>
          <a:prstGeom prst="roundRect">
            <a:avLst/>
          </a:prstGeom>
        </p:spPr>
        <p:style>
          <a:lnRef idx="2">
            <a:schemeClr val="dk1"/>
          </a:lnRef>
          <a:fillRef idx="1">
            <a:schemeClr val="lt1"/>
          </a:fillRef>
          <a:effectRef idx="0">
            <a:schemeClr val="dk1"/>
          </a:effectRef>
          <a:fontRef idx="minor">
            <a:schemeClr val="dk1"/>
          </a:fontRef>
        </p:style>
        <p:txBody>
          <a:bodyPr rtlCol="0" anchor="t"/>
          <a:lstStyle/>
          <a:p>
            <a:pPr algn="ctr">
              <a:defRPr/>
            </a:pPr>
            <a:r>
              <a:rPr lang="en-US" sz="2400" dirty="0">
                <a:solidFill>
                  <a:srgbClr val="000000"/>
                </a:solidFill>
                <a:latin typeface="Calibri" panose="020F0502020204030204"/>
              </a:rPr>
              <a:t>What item will complete the meal?</a:t>
            </a:r>
          </a:p>
        </p:txBody>
      </p:sp>
      <p:pic>
        <p:nvPicPr>
          <p:cNvPr id="16" name="Picture 15">
            <a:extLst>
              <a:ext uri="{FF2B5EF4-FFF2-40B4-BE49-F238E27FC236}">
                <a16:creationId xmlns:a16="http://schemas.microsoft.com/office/drawing/2014/main" id="{3CE052CB-D3A3-EE04-400E-E704121399A2}"/>
              </a:ext>
            </a:extLst>
          </p:cNvPr>
          <p:cNvPicPr>
            <a:picLocks noChangeAspect="1"/>
          </p:cNvPicPr>
          <p:nvPr/>
        </p:nvPicPr>
        <p:blipFill>
          <a:blip r:embed="rId9"/>
          <a:srcRect/>
          <a:stretch/>
        </p:blipFill>
        <p:spPr>
          <a:xfrm>
            <a:off x="5463854" y="4823006"/>
            <a:ext cx="1043653" cy="1640925"/>
          </a:xfrm>
          <a:prstGeom prst="rect">
            <a:avLst/>
          </a:prstGeom>
          <a:scene3d>
            <a:camera prst="orthographicFront">
              <a:rot lat="52031" lon="1495465" rev="21002235"/>
            </a:camera>
            <a:lightRig rig="threePt" dir="t"/>
          </a:scene3d>
        </p:spPr>
      </p:pic>
      <p:pic>
        <p:nvPicPr>
          <p:cNvPr id="7" name="Picture 6">
            <a:extLst>
              <a:ext uri="{FF2B5EF4-FFF2-40B4-BE49-F238E27FC236}">
                <a16:creationId xmlns:a16="http://schemas.microsoft.com/office/drawing/2014/main" id="{2BDF9953-3FFA-6769-1902-B7C1F6D9F424}"/>
              </a:ext>
            </a:extLst>
          </p:cNvPr>
          <p:cNvPicPr>
            <a:picLocks noChangeAspect="1"/>
          </p:cNvPicPr>
          <p:nvPr/>
        </p:nvPicPr>
        <p:blipFill>
          <a:blip r:embed="rId10"/>
          <a:srcRect/>
          <a:stretch/>
        </p:blipFill>
        <p:spPr>
          <a:xfrm>
            <a:off x="2514698" y="4933592"/>
            <a:ext cx="2112701" cy="1236154"/>
          </a:xfrm>
          <a:prstGeom prst="rect">
            <a:avLst/>
          </a:prstGeom>
        </p:spPr>
      </p:pic>
      <p:sp>
        <p:nvSpPr>
          <p:cNvPr id="8" name="Rectangle 7">
            <a:extLst>
              <a:ext uri="{FF2B5EF4-FFF2-40B4-BE49-F238E27FC236}">
                <a16:creationId xmlns:a16="http://schemas.microsoft.com/office/drawing/2014/main" id="{345A9B89-3B23-FA21-12F6-1024A22700CB}"/>
              </a:ext>
            </a:extLst>
          </p:cNvPr>
          <p:cNvSpPr/>
          <p:nvPr/>
        </p:nvSpPr>
        <p:spPr>
          <a:xfrm>
            <a:off x="8605538" y="-740307"/>
            <a:ext cx="3586462" cy="2542148"/>
          </a:xfrm>
          <a:prstGeom prst="rect">
            <a:avLst/>
          </a:prstGeom>
          <a:solidFill>
            <a:srgbClr val="FFF5E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1741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afterEffect">
                                  <p:stCondLst>
                                    <p:cond delay="0"/>
                                  </p:stCondLst>
                                  <p:childTnLst>
                                    <p:animMotion origin="layout" path="M 2.22222E-6 1.11111E-6 L -0.37066 0.03542 " pathEditMode="relative" rAng="0" ptsTypes="AA">
                                      <p:cBhvr>
                                        <p:cTn id="6" dur="2000" fill="hold"/>
                                        <p:tgtEl>
                                          <p:spTgt spid="17"/>
                                        </p:tgtEl>
                                        <p:attrNameLst>
                                          <p:attrName>ppt_x</p:attrName>
                                          <p:attrName>ppt_y</p:attrName>
                                        </p:attrNameLst>
                                      </p:cBhvr>
                                      <p:rCtr x="-18542" y="1759"/>
                                    </p:animMotion>
                                  </p:childTnLst>
                                </p:cTn>
                              </p:par>
                              <p:par>
                                <p:cTn id="7" presetID="0" presetClass="path" presetSubtype="0" accel="50000" decel="50000" fill="hold" nodeType="withEffect">
                                  <p:stCondLst>
                                    <p:cond delay="0"/>
                                  </p:stCondLst>
                                  <p:childTnLst>
                                    <p:animMotion origin="layout" path="M -0.01719 0.00926 L -0.28269 0.18056 " pathEditMode="relative" rAng="0" ptsTypes="AA">
                                      <p:cBhvr>
                                        <p:cTn id="8" dur="2000" fill="hold"/>
                                        <p:tgtEl>
                                          <p:spTgt spid="31"/>
                                        </p:tgtEl>
                                        <p:attrNameLst>
                                          <p:attrName>ppt_x</p:attrName>
                                          <p:attrName>ppt_y</p:attrName>
                                        </p:attrNameLst>
                                      </p:cBhvr>
                                      <p:rCtr x="-13281" y="8565"/>
                                    </p:animMotion>
                                  </p:childTnLst>
                                </p:cTn>
                              </p:par>
                              <p:par>
                                <p:cTn id="9" presetID="0" presetClass="path" presetSubtype="0" accel="50000" decel="50000" fill="hold" nodeType="withEffect">
                                  <p:stCondLst>
                                    <p:cond delay="0"/>
                                  </p:stCondLst>
                                  <p:childTnLst>
                                    <p:animMotion origin="layout" path="M -1.66667E-6 5.37764E-17 L -0.20795 0.17963 " pathEditMode="relative" rAng="0" ptsTypes="AA">
                                      <p:cBhvr>
                                        <p:cTn id="10" dur="2000" fill="hold"/>
                                        <p:tgtEl>
                                          <p:spTgt spid="72"/>
                                        </p:tgtEl>
                                        <p:attrNameLst>
                                          <p:attrName>ppt_x</p:attrName>
                                          <p:attrName>ppt_y</p:attrName>
                                        </p:attrNameLst>
                                      </p:cBhvr>
                                      <p:rCtr x="-9922" y="8426"/>
                                    </p:animMotion>
                                  </p:childTnLst>
                                </p:cTn>
                              </p:par>
                              <p:par>
                                <p:cTn id="11" presetID="0" presetClass="path" presetSubtype="0" accel="50000" decel="50000" fill="hold" nodeType="withEffect">
                                  <p:stCondLst>
                                    <p:cond delay="0"/>
                                  </p:stCondLst>
                                  <p:childTnLst>
                                    <p:animMotion origin="layout" path="M -0.00312 -0.00046 L 0.00899 -0.0074 L -0.24466 0.20949 L -0.24466 0.20996 " pathEditMode="relative" rAng="0" ptsTypes="AAAA">
                                      <p:cBhvr>
                                        <p:cTn id="12" dur="2000" fill="hold"/>
                                        <p:tgtEl>
                                          <p:spTgt spid="71"/>
                                        </p:tgtEl>
                                        <p:attrNameLst>
                                          <p:attrName>ppt_x</p:attrName>
                                          <p:attrName>ppt_y</p:attrName>
                                        </p:attrNameLst>
                                      </p:cBhvr>
                                      <p:rCtr x="-11471" y="10162"/>
                                    </p:animMotion>
                                  </p:childTnLst>
                                </p:cTn>
                              </p:par>
                            </p:childTnLst>
                          </p:cTn>
                        </p:par>
                        <p:par>
                          <p:cTn id="13" fill="hold">
                            <p:stCondLst>
                              <p:cond delay="2000"/>
                            </p:stCondLst>
                            <p:childTnLst>
                              <p:par>
                                <p:cTn id="14" presetID="1"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4"/>
                                        </p:tgtEl>
                                        <p:attrNameLst>
                                          <p:attrName>style.visibility</p:attrName>
                                        </p:attrNameLst>
                                      </p:cBhvr>
                                      <p:to>
                                        <p:strVal val="visible"/>
                                      </p:to>
                                    </p:set>
                                  </p:childTnLst>
                                </p:cTn>
                              </p:par>
                              <p:par>
                                <p:cTn id="24" presetID="1" presetClass="entr" presetSubtype="0" fill="hold" nodeType="withEffect">
                                  <p:stCondLst>
                                    <p:cond delay="2000"/>
                                  </p:stCondLst>
                                  <p:childTnLst>
                                    <p:set>
                                      <p:cBhvr>
                                        <p:cTn id="25" dur="1" fill="hold">
                                          <p:stCondLst>
                                            <p:cond delay="0"/>
                                          </p:stCondLst>
                                        </p:cTn>
                                        <p:tgtEl>
                                          <p:spTgt spid="16"/>
                                        </p:tgtEl>
                                        <p:attrNameLst>
                                          <p:attrName>style.visibility</p:attrName>
                                        </p:attrNameLst>
                                      </p:cBhvr>
                                      <p:to>
                                        <p:strVal val="visible"/>
                                      </p:to>
                                    </p:set>
                                  </p:childTnLst>
                                </p:cTn>
                              </p:par>
                              <p:par>
                                <p:cTn id="26" presetID="1" presetClass="entr" presetSubtype="0" fill="hold" nodeType="withEffect">
                                  <p:stCondLst>
                                    <p:cond delay="2000"/>
                                  </p:stCondLst>
                                  <p:childTnLst>
                                    <p:set>
                                      <p:cBhvr>
                                        <p:cTn id="27" dur="1" fill="hold">
                                          <p:stCondLst>
                                            <p:cond delay="0"/>
                                          </p:stCondLst>
                                        </p:cTn>
                                        <p:tgtEl>
                                          <p:spTgt spid="7"/>
                                        </p:tgtEl>
                                        <p:attrNameLst>
                                          <p:attrName>style.visibility</p:attrName>
                                        </p:attrNameLst>
                                      </p:cBhvr>
                                      <p:to>
                                        <p:strVal val="visible"/>
                                      </p:to>
                                    </p:set>
                                  </p:childTnLst>
                                </p:cTn>
                              </p:par>
                              <p:par>
                                <p:cTn id="28" presetID="1" presetClass="entr" presetSubtype="0" fill="hold" grpId="0" nodeType="withEffect">
                                  <p:stCondLst>
                                    <p:cond delay="2000"/>
                                  </p:stCondLst>
                                  <p:childTnLst>
                                    <p:set>
                                      <p:cBhvr>
                                        <p:cTn id="2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een background with a black border&#10;&#10;Description automatically generated with medium confidence">
            <a:extLst>
              <a:ext uri="{FF2B5EF4-FFF2-40B4-BE49-F238E27FC236}">
                <a16:creationId xmlns:a16="http://schemas.microsoft.com/office/drawing/2014/main" id="{4092D15C-CF88-E342-F0CD-DBF54FB69486}"/>
              </a:ext>
            </a:extLst>
          </p:cNvPr>
          <p:cNvPicPr>
            <a:picLocks noChangeAspect="1"/>
          </p:cNvPicPr>
          <p:nvPr/>
        </p:nvPicPr>
        <p:blipFill>
          <a:blip r:embed="rId3">
            <a:extLst>
              <a:ext uri="{837473B0-CC2E-450A-ABE3-18F120FF3D39}">
                <a1611:picAttrSrcUrl xmlns:a1611="http://schemas.microsoft.com/office/drawing/2016/11/main" r:id="rId4"/>
              </a:ext>
            </a:extLst>
          </a:blip>
          <a:srcRect t="12500" b="12500"/>
          <a:stretch/>
        </p:blipFill>
        <p:spPr>
          <a:xfrm>
            <a:off x="0" y="0"/>
            <a:ext cx="12192000" cy="6858000"/>
          </a:xfrm>
          <a:prstGeom prst="rect">
            <a:avLst/>
          </a:prstGeom>
          <a:blipFill>
            <a:blip r:embed="rId5"/>
            <a:stretch>
              <a:fillRect/>
            </a:stretch>
          </a:blipFill>
        </p:spPr>
      </p:pic>
      <p:sp>
        <p:nvSpPr>
          <p:cNvPr id="9" name="TextBox 8">
            <a:extLst>
              <a:ext uri="{FF2B5EF4-FFF2-40B4-BE49-F238E27FC236}">
                <a16:creationId xmlns:a16="http://schemas.microsoft.com/office/drawing/2014/main" id="{7A87AEFB-FB54-27B5-83AA-0CB1A0E2DB1B}"/>
              </a:ext>
            </a:extLst>
          </p:cNvPr>
          <p:cNvSpPr txBox="1"/>
          <p:nvPr/>
        </p:nvSpPr>
        <p:spPr>
          <a:xfrm>
            <a:off x="1524000" y="430979"/>
            <a:ext cx="9144000" cy="1323439"/>
          </a:xfrm>
          <a:prstGeom prst="rect">
            <a:avLst/>
          </a:prstGeom>
          <a:noFill/>
        </p:spPr>
        <p:txBody>
          <a:bodyPr wrap="square" rtlCol="0">
            <a:spAutoFit/>
          </a:bodyPr>
          <a:lstStyle/>
          <a:p>
            <a:pPr algn="ctr"/>
            <a:r>
              <a:rPr lang="en-US" sz="8000" b="1" dirty="0">
                <a:solidFill>
                  <a:schemeClr val="bg1"/>
                </a:solidFill>
                <a:latin typeface="Berlin Sans FB Demi" panose="020E0802020502020306" pitchFamily="34" charset="0"/>
              </a:rPr>
              <a:t>Chapter 3</a:t>
            </a:r>
          </a:p>
        </p:txBody>
      </p:sp>
      <p:sp>
        <p:nvSpPr>
          <p:cNvPr id="10" name="TextBox 9">
            <a:extLst>
              <a:ext uri="{FF2B5EF4-FFF2-40B4-BE49-F238E27FC236}">
                <a16:creationId xmlns:a16="http://schemas.microsoft.com/office/drawing/2014/main" id="{75D1112B-4E92-D8D7-13BA-C532CB96F8DB}"/>
              </a:ext>
            </a:extLst>
          </p:cNvPr>
          <p:cNvSpPr txBox="1"/>
          <p:nvPr/>
        </p:nvSpPr>
        <p:spPr>
          <a:xfrm>
            <a:off x="1524000" y="2238768"/>
            <a:ext cx="9144000" cy="3138744"/>
          </a:xfrm>
          <a:prstGeom prst="rect">
            <a:avLst/>
          </a:prstGeom>
          <a:noFill/>
        </p:spPr>
        <p:txBody>
          <a:bodyPr wrap="square" rtlCol="0">
            <a:spAutoFit/>
          </a:bodyPr>
          <a:lstStyle/>
          <a:p>
            <a:pPr algn="ctr">
              <a:lnSpc>
                <a:spcPts val="11500"/>
              </a:lnSpc>
            </a:pPr>
            <a:r>
              <a:rPr lang="en-US" sz="13800" b="1" dirty="0">
                <a:solidFill>
                  <a:schemeClr val="bg1"/>
                </a:solidFill>
                <a:latin typeface="Berlin Sans FB Demi" panose="020E0802020502020306" pitchFamily="34" charset="0"/>
              </a:rPr>
              <a:t>The </a:t>
            </a:r>
          </a:p>
          <a:p>
            <a:pPr algn="ctr">
              <a:lnSpc>
                <a:spcPts val="11500"/>
              </a:lnSpc>
            </a:pPr>
            <a:r>
              <a:rPr lang="en-US" sz="13800" b="1" dirty="0">
                <a:solidFill>
                  <a:schemeClr val="bg1"/>
                </a:solidFill>
                <a:latin typeface="Berlin Sans FB Demi" panose="020E0802020502020306" pitchFamily="34" charset="0"/>
              </a:rPr>
              <a:t>Menu</a:t>
            </a:r>
          </a:p>
        </p:txBody>
      </p:sp>
    </p:spTree>
    <p:extLst>
      <p:ext uri="{BB962C8B-B14F-4D97-AF65-F5344CB8AC3E}">
        <p14:creationId xmlns:p14="http://schemas.microsoft.com/office/powerpoint/2010/main" val="20928798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background with a black border&#10;&#10;Description automatically generated with medium confidence">
            <a:extLst>
              <a:ext uri="{FF2B5EF4-FFF2-40B4-BE49-F238E27FC236}">
                <a16:creationId xmlns:a16="http://schemas.microsoft.com/office/drawing/2014/main" id="{192DC2B4-DC72-5FA6-55FC-64120F0CFA43}"/>
              </a:ext>
            </a:extLst>
          </p:cNvPr>
          <p:cNvPicPr>
            <a:picLocks noChangeAspect="1"/>
          </p:cNvPicPr>
          <p:nvPr/>
        </p:nvPicPr>
        <p:blipFill>
          <a:blip r:embed="rId3">
            <a:extLst>
              <a:ext uri="{837473B0-CC2E-450A-ABE3-18F120FF3D39}">
                <a1611:picAttrSrcUrl xmlns:a1611="http://schemas.microsoft.com/office/drawing/2016/11/main" r:id="rId4"/>
              </a:ext>
            </a:extLst>
          </a:blip>
          <a:srcRect t="12500" b="12500"/>
          <a:stretch/>
        </p:blipFill>
        <p:spPr>
          <a:xfrm>
            <a:off x="0" y="0"/>
            <a:ext cx="12192000" cy="6858000"/>
          </a:xfrm>
          <a:prstGeom prst="rect">
            <a:avLst/>
          </a:prstGeom>
          <a:blipFill>
            <a:blip r:embed="rId5"/>
            <a:stretch>
              <a:fillRect/>
            </a:stretch>
          </a:blipFill>
        </p:spPr>
      </p:pic>
      <p:sp>
        <p:nvSpPr>
          <p:cNvPr id="11" name="Title 1">
            <a:extLst>
              <a:ext uri="{FF2B5EF4-FFF2-40B4-BE49-F238E27FC236}">
                <a16:creationId xmlns:a16="http://schemas.microsoft.com/office/drawing/2014/main" id="{C5A84E31-4791-647F-9B47-B5CD28B5027A}"/>
              </a:ext>
            </a:extLst>
          </p:cNvPr>
          <p:cNvSpPr txBox="1">
            <a:spLocks/>
          </p:cNvSpPr>
          <p:nvPr/>
        </p:nvSpPr>
        <p:spPr>
          <a:xfrm>
            <a:off x="1390775" y="3824602"/>
            <a:ext cx="4928303" cy="38614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a:solidFill>
                  <a:schemeClr val="bg1"/>
                </a:solidFill>
                <a:latin typeface="Berlin Sans FB Demi" panose="020E0802020502020306" pitchFamily="34" charset="0"/>
              </a:rPr>
              <a:t>6</a:t>
            </a:r>
            <a:r>
              <a:rPr lang="en-US" sz="3200" baseline="30000">
                <a:solidFill>
                  <a:schemeClr val="bg1"/>
                </a:solidFill>
                <a:latin typeface="Berlin Sans FB Demi" panose="020E0802020502020306" pitchFamily="34" charset="0"/>
              </a:rPr>
              <a:t>th</a:t>
            </a:r>
            <a:r>
              <a:rPr lang="en-US" sz="3200">
                <a:solidFill>
                  <a:schemeClr val="bg1"/>
                </a:solidFill>
                <a:latin typeface="Berlin Sans FB Demi" panose="020E0802020502020306" pitchFamily="34" charset="0"/>
              </a:rPr>
              <a:t>-12</a:t>
            </a:r>
            <a:r>
              <a:rPr lang="en-US" sz="3200" baseline="30000">
                <a:solidFill>
                  <a:schemeClr val="bg1"/>
                </a:solidFill>
                <a:latin typeface="Berlin Sans FB Demi" panose="020E0802020502020306" pitchFamily="34" charset="0"/>
              </a:rPr>
              <a:t>th </a:t>
            </a:r>
            <a:r>
              <a:rPr lang="en-US" sz="3200">
                <a:solidFill>
                  <a:schemeClr val="bg1"/>
                </a:solidFill>
                <a:latin typeface="Berlin Sans FB Demi" panose="020E0802020502020306" pitchFamily="34" charset="0"/>
              </a:rPr>
              <a:t>Grade</a:t>
            </a:r>
            <a:endParaRPr lang="en-US" sz="3200" dirty="0">
              <a:solidFill>
                <a:schemeClr val="bg1"/>
              </a:solidFill>
              <a:latin typeface="Berlin Sans FB Demi" panose="020E0802020502020306" pitchFamily="34" charset="0"/>
            </a:endParaRPr>
          </a:p>
        </p:txBody>
      </p:sp>
      <p:sp>
        <p:nvSpPr>
          <p:cNvPr id="2" name="TextBox 1">
            <a:extLst>
              <a:ext uri="{FF2B5EF4-FFF2-40B4-BE49-F238E27FC236}">
                <a16:creationId xmlns:a16="http://schemas.microsoft.com/office/drawing/2014/main" id="{38C1C712-2F1A-EDD9-AAEA-F784A28D9A17}"/>
              </a:ext>
            </a:extLst>
          </p:cNvPr>
          <p:cNvSpPr txBox="1"/>
          <p:nvPr/>
        </p:nvSpPr>
        <p:spPr>
          <a:xfrm>
            <a:off x="6214477" y="947031"/>
            <a:ext cx="4928303" cy="2000548"/>
          </a:xfrm>
          <a:prstGeom prst="rect">
            <a:avLst/>
          </a:prstGeom>
          <a:noFill/>
          <a:ln>
            <a:noFill/>
          </a:ln>
        </p:spPr>
        <p:txBody>
          <a:bodyPr wrap="square" rtlCol="0">
            <a:spAutoFit/>
          </a:bodyPr>
          <a:lstStyle/>
          <a:p>
            <a:pPr algn="ctr">
              <a:defRPr/>
            </a:pPr>
            <a:r>
              <a:rPr lang="en-US" sz="3200" dirty="0">
                <a:solidFill>
                  <a:schemeClr val="bg1"/>
                </a:solidFill>
                <a:latin typeface="Calibri" panose="020F0502020204030204"/>
              </a:rPr>
              <a:t>Follow the correct </a:t>
            </a:r>
          </a:p>
          <a:p>
            <a:pPr algn="ctr">
              <a:defRPr/>
            </a:pPr>
            <a:r>
              <a:rPr lang="en-US" sz="3200" b="1" dirty="0">
                <a:solidFill>
                  <a:schemeClr val="bg1"/>
                </a:solidFill>
                <a:latin typeface="Calibri" panose="020F0502020204030204"/>
              </a:rPr>
              <a:t>Service Type </a:t>
            </a:r>
            <a:r>
              <a:rPr lang="en-US" sz="3200" dirty="0">
                <a:solidFill>
                  <a:schemeClr val="bg1"/>
                </a:solidFill>
                <a:latin typeface="Calibri" panose="020F0502020204030204"/>
              </a:rPr>
              <a:t>and </a:t>
            </a:r>
            <a:r>
              <a:rPr lang="en-US" sz="3200" b="1" dirty="0">
                <a:solidFill>
                  <a:schemeClr val="bg1"/>
                </a:solidFill>
                <a:latin typeface="Calibri" panose="020F0502020204030204"/>
              </a:rPr>
              <a:t>Grade Level </a:t>
            </a:r>
            <a:r>
              <a:rPr lang="en-US" sz="3200" dirty="0">
                <a:solidFill>
                  <a:schemeClr val="bg1"/>
                </a:solidFill>
                <a:latin typeface="Calibri" panose="020F0502020204030204"/>
              </a:rPr>
              <a:t>for your site.</a:t>
            </a:r>
          </a:p>
          <a:p>
            <a:pPr algn="ctr">
              <a:defRPr/>
            </a:pPr>
            <a:endParaRPr lang="en-US" sz="2800" dirty="0">
              <a:solidFill>
                <a:schemeClr val="bg1"/>
              </a:solidFill>
              <a:latin typeface="Calibri" panose="020F0502020204030204"/>
            </a:endParaRPr>
          </a:p>
        </p:txBody>
      </p:sp>
      <p:sp>
        <p:nvSpPr>
          <p:cNvPr id="10" name="Title 1">
            <a:extLst>
              <a:ext uri="{FF2B5EF4-FFF2-40B4-BE49-F238E27FC236}">
                <a16:creationId xmlns:a16="http://schemas.microsoft.com/office/drawing/2014/main" id="{0C6D764B-A32E-1DAB-94AE-88AE318CB49B}"/>
              </a:ext>
            </a:extLst>
          </p:cNvPr>
          <p:cNvSpPr txBox="1">
            <a:spLocks/>
          </p:cNvSpPr>
          <p:nvPr/>
        </p:nvSpPr>
        <p:spPr>
          <a:xfrm>
            <a:off x="2422925" y="982179"/>
            <a:ext cx="2750280" cy="38614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solidFill>
                  <a:schemeClr val="bg1"/>
                </a:solidFill>
                <a:latin typeface="Berlin Sans FB Demi" panose="020E0802020502020306" pitchFamily="34" charset="0"/>
              </a:rPr>
              <a:t>K-5</a:t>
            </a:r>
            <a:r>
              <a:rPr lang="en-US" sz="3200" baseline="30000" dirty="0">
                <a:solidFill>
                  <a:schemeClr val="bg1"/>
                </a:solidFill>
                <a:latin typeface="Berlin Sans FB Demi" panose="020E0802020502020306" pitchFamily="34" charset="0"/>
              </a:rPr>
              <a:t>th</a:t>
            </a:r>
            <a:r>
              <a:rPr lang="en-US" sz="3200" dirty="0">
                <a:solidFill>
                  <a:schemeClr val="bg1"/>
                </a:solidFill>
                <a:latin typeface="Berlin Sans FB Demi" panose="020E0802020502020306" pitchFamily="34" charset="0"/>
              </a:rPr>
              <a:t> Grade Menu</a:t>
            </a:r>
          </a:p>
        </p:txBody>
      </p:sp>
      <p:sp>
        <p:nvSpPr>
          <p:cNvPr id="5" name="Title 1">
            <a:extLst>
              <a:ext uri="{FF2B5EF4-FFF2-40B4-BE49-F238E27FC236}">
                <a16:creationId xmlns:a16="http://schemas.microsoft.com/office/drawing/2014/main" id="{579E70BA-5D86-1D44-6D0D-99B93E31637E}"/>
              </a:ext>
            </a:extLst>
          </p:cNvPr>
          <p:cNvSpPr txBox="1">
            <a:spLocks/>
          </p:cNvSpPr>
          <p:nvPr/>
        </p:nvSpPr>
        <p:spPr>
          <a:xfrm>
            <a:off x="1229504" y="193206"/>
            <a:ext cx="9772408" cy="13255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ln>
                  <a:solidFill>
                    <a:schemeClr val="bg1">
                      <a:lumMod val="50000"/>
                    </a:schemeClr>
                  </a:solidFill>
                </a:ln>
                <a:solidFill>
                  <a:schemeClr val="bg1"/>
                </a:solidFill>
                <a:latin typeface="Berlin Sans FB Demi" panose="020E0802020502020306" pitchFamily="34" charset="0"/>
              </a:rPr>
              <a:t>Where Are Menus Located?</a:t>
            </a:r>
          </a:p>
        </p:txBody>
      </p:sp>
      <p:pic>
        <p:nvPicPr>
          <p:cNvPr id="8" name="Picture 7">
            <a:extLst>
              <a:ext uri="{FF2B5EF4-FFF2-40B4-BE49-F238E27FC236}">
                <a16:creationId xmlns:a16="http://schemas.microsoft.com/office/drawing/2014/main" id="{3EC76762-12A2-3B84-BF29-DCEB020516D9}"/>
              </a:ext>
            </a:extLst>
          </p:cNvPr>
          <p:cNvPicPr>
            <a:picLocks noChangeAspect="1"/>
          </p:cNvPicPr>
          <p:nvPr/>
        </p:nvPicPr>
        <p:blipFill>
          <a:blip r:embed="rId6"/>
          <a:stretch>
            <a:fillRect/>
          </a:stretch>
        </p:blipFill>
        <p:spPr>
          <a:xfrm>
            <a:off x="1913044" y="4366474"/>
            <a:ext cx="3681211" cy="2280439"/>
          </a:xfrm>
          <a:prstGeom prst="rect">
            <a:avLst/>
          </a:prstGeom>
        </p:spPr>
      </p:pic>
      <p:sp>
        <p:nvSpPr>
          <p:cNvPr id="7" name="Rectangle 6">
            <a:extLst>
              <a:ext uri="{FF2B5EF4-FFF2-40B4-BE49-F238E27FC236}">
                <a16:creationId xmlns:a16="http://schemas.microsoft.com/office/drawing/2014/main" id="{C5BD6DEF-E931-87A8-E76A-34A5BBB10DE3}"/>
              </a:ext>
            </a:extLst>
          </p:cNvPr>
          <p:cNvSpPr/>
          <p:nvPr/>
        </p:nvSpPr>
        <p:spPr>
          <a:xfrm>
            <a:off x="2588437" y="4376016"/>
            <a:ext cx="2524579" cy="261260"/>
          </a:xfrm>
          <a:prstGeom prst="rect">
            <a:avLst/>
          </a:prstGeom>
          <a:noFill/>
          <a:ln w="1905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16" name="Picture 15">
            <a:extLst>
              <a:ext uri="{FF2B5EF4-FFF2-40B4-BE49-F238E27FC236}">
                <a16:creationId xmlns:a16="http://schemas.microsoft.com/office/drawing/2014/main" id="{3E9E43B5-2F7C-BEE8-F737-B4850E260747}"/>
              </a:ext>
            </a:extLst>
          </p:cNvPr>
          <p:cNvPicPr>
            <a:picLocks noChangeAspect="1"/>
          </p:cNvPicPr>
          <p:nvPr/>
        </p:nvPicPr>
        <p:blipFill>
          <a:blip r:embed="rId7"/>
          <a:stretch>
            <a:fillRect/>
          </a:stretch>
        </p:blipFill>
        <p:spPr>
          <a:xfrm>
            <a:off x="1913044" y="1501344"/>
            <a:ext cx="3681211" cy="2364843"/>
          </a:xfrm>
          <a:prstGeom prst="rect">
            <a:avLst/>
          </a:prstGeom>
        </p:spPr>
      </p:pic>
      <p:sp>
        <p:nvSpPr>
          <p:cNvPr id="18" name="Rectangle 17">
            <a:extLst>
              <a:ext uri="{FF2B5EF4-FFF2-40B4-BE49-F238E27FC236}">
                <a16:creationId xmlns:a16="http://schemas.microsoft.com/office/drawing/2014/main" id="{2F6D0C13-331D-707D-107E-BEB277FC4680}"/>
              </a:ext>
            </a:extLst>
          </p:cNvPr>
          <p:cNvSpPr/>
          <p:nvPr/>
        </p:nvSpPr>
        <p:spPr>
          <a:xfrm>
            <a:off x="2533266" y="1514889"/>
            <a:ext cx="2440764" cy="214951"/>
          </a:xfrm>
          <a:prstGeom prst="rect">
            <a:avLst/>
          </a:prstGeom>
          <a:noFill/>
          <a:ln w="1905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7" name="Content Placeholder 4">
            <a:extLst>
              <a:ext uri="{FF2B5EF4-FFF2-40B4-BE49-F238E27FC236}">
                <a16:creationId xmlns:a16="http://schemas.microsoft.com/office/drawing/2014/main" id="{BBC7F903-2EF5-DC1E-A315-5DBD7473F576}"/>
              </a:ext>
            </a:extLst>
          </p:cNvPr>
          <p:cNvSpPr txBox="1">
            <a:spLocks/>
          </p:cNvSpPr>
          <p:nvPr/>
        </p:nvSpPr>
        <p:spPr>
          <a:xfrm>
            <a:off x="6214477" y="5569081"/>
            <a:ext cx="5201361" cy="525895"/>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dirty="0">
                <a:solidFill>
                  <a:schemeClr val="bg1"/>
                </a:solidFill>
              </a:rPr>
              <a:t>Menus are located on the Café LA Website&gt;“Menu” tab.</a:t>
            </a:r>
          </a:p>
        </p:txBody>
      </p:sp>
      <p:pic>
        <p:nvPicPr>
          <p:cNvPr id="6" name="Picture 5">
            <a:extLst>
              <a:ext uri="{FF2B5EF4-FFF2-40B4-BE49-F238E27FC236}">
                <a16:creationId xmlns:a16="http://schemas.microsoft.com/office/drawing/2014/main" id="{E3EC66B7-AFEA-CA70-B8BB-A4519123B2A3}"/>
              </a:ext>
            </a:extLst>
          </p:cNvPr>
          <p:cNvPicPr>
            <a:picLocks noChangeAspect="1"/>
          </p:cNvPicPr>
          <p:nvPr/>
        </p:nvPicPr>
        <p:blipFill>
          <a:blip r:embed="rId8"/>
          <a:srcRect l="4703" r="17527"/>
          <a:stretch/>
        </p:blipFill>
        <p:spPr>
          <a:xfrm>
            <a:off x="6375151" y="2551534"/>
            <a:ext cx="4626761" cy="2822946"/>
          </a:xfrm>
          <a:prstGeom prst="rect">
            <a:avLst/>
          </a:prstGeom>
        </p:spPr>
      </p:pic>
      <p:sp>
        <p:nvSpPr>
          <p:cNvPr id="9" name="Rectangle 8">
            <a:extLst>
              <a:ext uri="{FF2B5EF4-FFF2-40B4-BE49-F238E27FC236}">
                <a16:creationId xmlns:a16="http://schemas.microsoft.com/office/drawing/2014/main" id="{F8FDC0E2-E628-E9F0-AC27-6F3FDF4D69BD}"/>
              </a:ext>
            </a:extLst>
          </p:cNvPr>
          <p:cNvSpPr/>
          <p:nvPr/>
        </p:nvSpPr>
        <p:spPr>
          <a:xfrm>
            <a:off x="6637303" y="3383997"/>
            <a:ext cx="450816" cy="159928"/>
          </a:xfrm>
          <a:prstGeom prst="rect">
            <a:avLst/>
          </a:prstGeom>
          <a:noFill/>
          <a:ln w="1905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31816812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E69FD-E670-ECCB-F979-B44E47CCA45F}"/>
            </a:ext>
          </a:extLst>
        </p:cNvPr>
        <p:cNvGrpSpPr/>
        <p:nvPr/>
      </p:nvGrpSpPr>
      <p:grpSpPr>
        <a:xfrm>
          <a:off x="0" y="0"/>
          <a:ext cx="0" cy="0"/>
          <a:chOff x="0" y="0"/>
          <a:chExt cx="0" cy="0"/>
        </a:xfrm>
      </p:grpSpPr>
      <p:pic>
        <p:nvPicPr>
          <p:cNvPr id="3" name="Picture 2" descr="A green background with a black border&#10;&#10;Description automatically generated with medium confidence">
            <a:extLst>
              <a:ext uri="{FF2B5EF4-FFF2-40B4-BE49-F238E27FC236}">
                <a16:creationId xmlns:a16="http://schemas.microsoft.com/office/drawing/2014/main" id="{440F38F5-DDF7-BF45-90FB-C4CA8BC48B88}"/>
              </a:ext>
            </a:extLst>
          </p:cNvPr>
          <p:cNvPicPr>
            <a:picLocks noChangeAspect="1"/>
          </p:cNvPicPr>
          <p:nvPr/>
        </p:nvPicPr>
        <p:blipFill>
          <a:blip r:embed="rId3">
            <a:extLst>
              <a:ext uri="{837473B0-CC2E-450A-ABE3-18F120FF3D39}">
                <a1611:picAttrSrcUrl xmlns:a1611="http://schemas.microsoft.com/office/drawing/2016/11/main" r:id="rId4"/>
              </a:ext>
            </a:extLst>
          </a:blip>
          <a:srcRect t="12500" b="12500"/>
          <a:stretch/>
        </p:blipFill>
        <p:spPr>
          <a:xfrm>
            <a:off x="0" y="0"/>
            <a:ext cx="12192000" cy="6858000"/>
          </a:xfrm>
          <a:prstGeom prst="rect">
            <a:avLst/>
          </a:prstGeom>
          <a:blipFill>
            <a:blip r:embed="rId5"/>
            <a:stretch>
              <a:fillRect/>
            </a:stretch>
          </a:blipFill>
        </p:spPr>
      </p:pic>
      <p:sp>
        <p:nvSpPr>
          <p:cNvPr id="2" name="TextBox 1">
            <a:extLst>
              <a:ext uri="{FF2B5EF4-FFF2-40B4-BE49-F238E27FC236}">
                <a16:creationId xmlns:a16="http://schemas.microsoft.com/office/drawing/2014/main" id="{53754668-493A-AA64-3E7E-052D0661D302}"/>
              </a:ext>
            </a:extLst>
          </p:cNvPr>
          <p:cNvSpPr txBox="1"/>
          <p:nvPr/>
        </p:nvSpPr>
        <p:spPr>
          <a:xfrm>
            <a:off x="1256722" y="1172091"/>
            <a:ext cx="9678557" cy="4924425"/>
          </a:xfrm>
          <a:prstGeom prst="rect">
            <a:avLst/>
          </a:prstGeom>
          <a:noFill/>
          <a:ln>
            <a:noFill/>
          </a:ln>
        </p:spPr>
        <p:txBody>
          <a:bodyPr wrap="square" rtlCol="0">
            <a:spAutoFit/>
          </a:bodyPr>
          <a:lstStyle/>
          <a:p>
            <a:pPr>
              <a:defRPr/>
            </a:pPr>
            <a:r>
              <a:rPr lang="en-US" sz="3200" dirty="0">
                <a:solidFill>
                  <a:schemeClr val="bg1"/>
                </a:solidFill>
                <a:latin typeface="Calibri" panose="020F0502020204030204"/>
              </a:rPr>
              <a:t>FSMs can swap a scheduled entrée with another entrée from the </a:t>
            </a:r>
            <a:r>
              <a:rPr lang="en-US" sz="3200" b="1" dirty="0">
                <a:solidFill>
                  <a:srgbClr val="FFFF00"/>
                </a:solidFill>
                <a:latin typeface="Calibri" panose="020F0502020204030204"/>
              </a:rPr>
              <a:t>same week</a:t>
            </a:r>
            <a:r>
              <a:rPr lang="en-US" sz="3200" dirty="0">
                <a:solidFill>
                  <a:schemeClr val="bg1"/>
                </a:solidFill>
                <a:latin typeface="Calibri" panose="020F0502020204030204"/>
              </a:rPr>
              <a:t> and </a:t>
            </a:r>
            <a:r>
              <a:rPr lang="en-US" sz="3200" b="1" dirty="0">
                <a:solidFill>
                  <a:srgbClr val="FFFF00"/>
                </a:solidFill>
                <a:latin typeface="Calibri" panose="020F0502020204030204"/>
              </a:rPr>
              <a:t>meal type </a:t>
            </a:r>
            <a:r>
              <a:rPr lang="en-US" sz="3200" dirty="0">
                <a:solidFill>
                  <a:schemeClr val="bg1"/>
                </a:solidFill>
                <a:latin typeface="Calibri" panose="020F0502020204030204"/>
              </a:rPr>
              <a:t>(i.e. breakfast for breakfast)</a:t>
            </a:r>
          </a:p>
          <a:p>
            <a:pPr>
              <a:defRPr/>
            </a:pPr>
            <a:endParaRPr lang="en-US" sz="800" dirty="0">
              <a:solidFill>
                <a:schemeClr val="bg1"/>
              </a:solidFill>
              <a:latin typeface="Calibri" panose="020F0502020204030204"/>
            </a:endParaRPr>
          </a:p>
          <a:p>
            <a:pPr marL="914400" indent="-457200">
              <a:buFont typeface="Arial" panose="020B0604020202020204" pitchFamily="34" charset="0"/>
              <a:buChar char="•"/>
              <a:defRPr/>
            </a:pPr>
            <a:r>
              <a:rPr lang="en-US" sz="3000" dirty="0">
                <a:solidFill>
                  <a:schemeClr val="bg1"/>
                </a:solidFill>
                <a:latin typeface="Calibri" panose="020F0502020204030204"/>
              </a:rPr>
              <a:t>Vegan items must be swapped with other vegan items.</a:t>
            </a:r>
          </a:p>
          <a:p>
            <a:pPr marL="914400" indent="-457200">
              <a:buFont typeface="Arial" panose="020B0604020202020204" pitchFamily="34" charset="0"/>
              <a:buChar char="•"/>
              <a:defRPr/>
            </a:pPr>
            <a:r>
              <a:rPr lang="en-US" sz="3000" dirty="0">
                <a:solidFill>
                  <a:schemeClr val="bg1"/>
                </a:solidFill>
                <a:latin typeface="Calibri" panose="020F0502020204030204"/>
              </a:rPr>
              <a:t>Menu adjustments are allowed for bell schedule changes, product substitutions, recalls, staffing issues, etc. </a:t>
            </a:r>
          </a:p>
          <a:p>
            <a:pPr marL="914400" indent="-457200">
              <a:buFont typeface="Arial" panose="020B0604020202020204" pitchFamily="34" charset="0"/>
              <a:buChar char="•"/>
              <a:defRPr/>
            </a:pPr>
            <a:r>
              <a:rPr lang="en-US" sz="3000" dirty="0">
                <a:solidFill>
                  <a:schemeClr val="bg1"/>
                </a:solidFill>
                <a:latin typeface="Calibri" panose="020F0502020204030204"/>
              </a:rPr>
              <a:t>Document the substitution on the menu using red ink. Ensure the substitution is reflected on the </a:t>
            </a:r>
            <a:r>
              <a:rPr lang="en-US" sz="3000" i="1" dirty="0">
                <a:solidFill>
                  <a:schemeClr val="bg1"/>
                </a:solidFill>
                <a:latin typeface="Calibri" panose="020F0502020204030204"/>
              </a:rPr>
              <a:t>Production Worksheet </a:t>
            </a:r>
            <a:r>
              <a:rPr lang="en-US" sz="3000" dirty="0">
                <a:solidFill>
                  <a:schemeClr val="bg1"/>
                </a:solidFill>
                <a:latin typeface="Calibri" panose="020F0502020204030204"/>
              </a:rPr>
              <a:t>and </a:t>
            </a:r>
            <a:r>
              <a:rPr lang="en-US" sz="3000" i="1" dirty="0">
                <a:solidFill>
                  <a:schemeClr val="bg1"/>
                </a:solidFill>
                <a:latin typeface="Calibri" panose="020F0502020204030204"/>
              </a:rPr>
              <a:t>Production Record. </a:t>
            </a:r>
          </a:p>
        </p:txBody>
      </p:sp>
      <p:sp>
        <p:nvSpPr>
          <p:cNvPr id="5" name="Title 1">
            <a:extLst>
              <a:ext uri="{FF2B5EF4-FFF2-40B4-BE49-F238E27FC236}">
                <a16:creationId xmlns:a16="http://schemas.microsoft.com/office/drawing/2014/main" id="{DA91B018-286A-DE89-C71C-6FFD1DCE5E0C}"/>
              </a:ext>
            </a:extLst>
          </p:cNvPr>
          <p:cNvSpPr txBox="1">
            <a:spLocks/>
          </p:cNvSpPr>
          <p:nvPr/>
        </p:nvSpPr>
        <p:spPr>
          <a:xfrm>
            <a:off x="0" y="279373"/>
            <a:ext cx="12192000" cy="13255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ln>
                  <a:solidFill>
                    <a:schemeClr val="bg1">
                      <a:lumMod val="50000"/>
                    </a:schemeClr>
                  </a:solidFill>
                </a:ln>
                <a:solidFill>
                  <a:schemeClr val="bg1"/>
                </a:solidFill>
                <a:latin typeface="Berlin Sans FB Demi" panose="020E0802020502020306" pitchFamily="34" charset="0"/>
              </a:rPr>
              <a:t>Menu Adjustments &amp; Flexibilities</a:t>
            </a:r>
          </a:p>
        </p:txBody>
      </p:sp>
    </p:spTree>
    <p:extLst>
      <p:ext uri="{BB962C8B-B14F-4D97-AF65-F5344CB8AC3E}">
        <p14:creationId xmlns:p14="http://schemas.microsoft.com/office/powerpoint/2010/main" val="16017510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een background with a black border&#10;&#10;Description automatically generated with medium confidence">
            <a:extLst>
              <a:ext uri="{FF2B5EF4-FFF2-40B4-BE49-F238E27FC236}">
                <a16:creationId xmlns:a16="http://schemas.microsoft.com/office/drawing/2014/main" id="{01CB9715-7BF3-5911-C3F7-6E28EC372B67}"/>
              </a:ext>
            </a:extLst>
          </p:cNvPr>
          <p:cNvPicPr>
            <a:picLocks noChangeAspect="1"/>
          </p:cNvPicPr>
          <p:nvPr/>
        </p:nvPicPr>
        <p:blipFill>
          <a:blip r:embed="rId3">
            <a:extLst>
              <a:ext uri="{837473B0-CC2E-450A-ABE3-18F120FF3D39}">
                <a1611:picAttrSrcUrl xmlns:a1611="http://schemas.microsoft.com/office/drawing/2016/11/main" r:id="rId4"/>
              </a:ext>
            </a:extLst>
          </a:blip>
          <a:srcRect t="12500" b="12500"/>
          <a:stretch/>
        </p:blipFill>
        <p:spPr>
          <a:xfrm>
            <a:off x="0" y="0"/>
            <a:ext cx="12192000" cy="6858000"/>
          </a:xfrm>
          <a:prstGeom prst="rect">
            <a:avLst/>
          </a:prstGeom>
          <a:blipFill>
            <a:blip r:embed="rId5"/>
            <a:stretch>
              <a:fillRect/>
            </a:stretch>
          </a:blipFill>
        </p:spPr>
      </p:pic>
      <p:sp>
        <p:nvSpPr>
          <p:cNvPr id="57346" name="Title 1"/>
          <p:cNvSpPr>
            <a:spLocks noGrp="1"/>
          </p:cNvSpPr>
          <p:nvPr>
            <p:ph type="title"/>
          </p:nvPr>
        </p:nvSpPr>
        <p:spPr>
          <a:xfrm>
            <a:off x="0" y="323850"/>
            <a:ext cx="12192000" cy="920750"/>
          </a:xfrm>
          <a:effectLst/>
        </p:spPr>
        <p:txBody>
          <a:bodyPr>
            <a:normAutofit/>
          </a:bodyPr>
          <a:lstStyle/>
          <a:p>
            <a:pPr algn="ctr"/>
            <a:r>
              <a:rPr lang="en-US" altLang="en-US" sz="5400" dirty="0">
                <a:solidFill>
                  <a:schemeClr val="bg1"/>
                </a:solidFill>
                <a:latin typeface="Berlin Sans FB Demi" panose="020E0802020502020306" pitchFamily="34" charset="0"/>
              </a:rPr>
              <a:t>LAUSD Meal Programs</a:t>
            </a:r>
          </a:p>
        </p:txBody>
      </p:sp>
      <p:grpSp>
        <p:nvGrpSpPr>
          <p:cNvPr id="8" name="Group 7">
            <a:extLst>
              <a:ext uri="{FF2B5EF4-FFF2-40B4-BE49-F238E27FC236}">
                <a16:creationId xmlns:a16="http://schemas.microsoft.com/office/drawing/2014/main" id="{AD44BCE0-B110-4BC6-AB64-AA7F2F43684C}"/>
              </a:ext>
            </a:extLst>
          </p:cNvPr>
          <p:cNvGrpSpPr/>
          <p:nvPr/>
        </p:nvGrpSpPr>
        <p:grpSpPr>
          <a:xfrm>
            <a:off x="2076452" y="1594222"/>
            <a:ext cx="3987799" cy="2216522"/>
            <a:chOff x="552451" y="1264022"/>
            <a:chExt cx="3987799" cy="2216522"/>
          </a:xfrm>
        </p:grpSpPr>
        <p:sp>
          <p:nvSpPr>
            <p:cNvPr id="3" name="Rectangle: Rounded Corners 2">
              <a:extLst>
                <a:ext uri="{FF2B5EF4-FFF2-40B4-BE49-F238E27FC236}">
                  <a16:creationId xmlns:a16="http://schemas.microsoft.com/office/drawing/2014/main" id="{8F9169C2-E202-4C63-9ED9-DF80EE53F8B1}"/>
                </a:ext>
              </a:extLst>
            </p:cNvPr>
            <p:cNvSpPr/>
            <p:nvPr/>
          </p:nvSpPr>
          <p:spPr>
            <a:xfrm>
              <a:off x="552451" y="1264022"/>
              <a:ext cx="3987799" cy="2216522"/>
            </a:xfrm>
            <a:prstGeom prst="roundRect">
              <a:avLst/>
            </a:prstGeom>
            <a:solidFill>
              <a:schemeClr val="accent5">
                <a:lumMod val="40000"/>
                <a:lumOff val="60000"/>
              </a:schemeClr>
            </a:solidFill>
            <a:ln>
              <a:solidFill>
                <a:schemeClr val="accent5">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Rectangle: Rounded Corners 1">
              <a:extLst>
                <a:ext uri="{FF2B5EF4-FFF2-40B4-BE49-F238E27FC236}">
                  <a16:creationId xmlns:a16="http://schemas.microsoft.com/office/drawing/2014/main" id="{9A9FB88D-2967-4755-ACC1-296D310BB38F}"/>
                </a:ext>
              </a:extLst>
            </p:cNvPr>
            <p:cNvSpPr/>
            <p:nvPr/>
          </p:nvSpPr>
          <p:spPr>
            <a:xfrm>
              <a:off x="650081" y="1734950"/>
              <a:ext cx="3792538" cy="1244600"/>
            </a:xfrm>
            <a:prstGeom prst="roundRect">
              <a:avLst>
                <a:gd name="adj" fmla="val 1701"/>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solidFill>
                    <a:srgbClr val="000000"/>
                  </a:solidFill>
                </a:rPr>
                <a:t>School Breakfast Program - SBP</a:t>
              </a:r>
            </a:p>
          </p:txBody>
        </p:sp>
      </p:grpSp>
      <p:grpSp>
        <p:nvGrpSpPr>
          <p:cNvPr id="16" name="Group 15">
            <a:extLst>
              <a:ext uri="{FF2B5EF4-FFF2-40B4-BE49-F238E27FC236}">
                <a16:creationId xmlns:a16="http://schemas.microsoft.com/office/drawing/2014/main" id="{43932FA3-5187-4507-A69B-1F8A71B310C1}"/>
              </a:ext>
            </a:extLst>
          </p:cNvPr>
          <p:cNvGrpSpPr/>
          <p:nvPr/>
        </p:nvGrpSpPr>
        <p:grpSpPr>
          <a:xfrm>
            <a:off x="6127753" y="1594222"/>
            <a:ext cx="3987799" cy="2216522"/>
            <a:chOff x="4603752" y="1264022"/>
            <a:chExt cx="3987799" cy="2216522"/>
          </a:xfrm>
        </p:grpSpPr>
        <p:sp>
          <p:nvSpPr>
            <p:cNvPr id="9" name="Rectangle: Rounded Corners 8">
              <a:extLst>
                <a:ext uri="{FF2B5EF4-FFF2-40B4-BE49-F238E27FC236}">
                  <a16:creationId xmlns:a16="http://schemas.microsoft.com/office/drawing/2014/main" id="{E06DAC2E-A0F9-4D20-8959-4C4260EC1827}"/>
                </a:ext>
              </a:extLst>
            </p:cNvPr>
            <p:cNvSpPr/>
            <p:nvPr/>
          </p:nvSpPr>
          <p:spPr>
            <a:xfrm>
              <a:off x="4603752" y="1264022"/>
              <a:ext cx="3987799" cy="2216522"/>
            </a:xfrm>
            <a:prstGeom prst="roundRect">
              <a:avLst/>
            </a:prstGeom>
            <a:solidFill>
              <a:schemeClr val="accent3">
                <a:lumMod val="60000"/>
                <a:lumOff val="40000"/>
              </a:schemeClr>
            </a:solidFill>
            <a:ln>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Rounded Corners 4">
              <a:extLst>
                <a:ext uri="{FF2B5EF4-FFF2-40B4-BE49-F238E27FC236}">
                  <a16:creationId xmlns:a16="http://schemas.microsoft.com/office/drawing/2014/main" id="{034E0720-6AA4-47C6-BC26-475AAB9EBBCE}"/>
                </a:ext>
              </a:extLst>
            </p:cNvPr>
            <p:cNvSpPr/>
            <p:nvPr/>
          </p:nvSpPr>
          <p:spPr>
            <a:xfrm>
              <a:off x="4637880" y="1715673"/>
              <a:ext cx="3909329" cy="1244600"/>
            </a:xfrm>
            <a:prstGeom prst="roundRect">
              <a:avLst>
                <a:gd name="adj" fmla="val 1701"/>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solidFill>
                    <a:srgbClr val="000000"/>
                  </a:solidFill>
                </a:rPr>
                <a:t>National School Lunch Program - NSLP</a:t>
              </a:r>
            </a:p>
          </p:txBody>
        </p:sp>
      </p:grpSp>
      <p:grpSp>
        <p:nvGrpSpPr>
          <p:cNvPr id="18" name="Group 17">
            <a:extLst>
              <a:ext uri="{FF2B5EF4-FFF2-40B4-BE49-F238E27FC236}">
                <a16:creationId xmlns:a16="http://schemas.microsoft.com/office/drawing/2014/main" id="{FAD22618-9338-43ED-BED9-0A450E43EA1C}"/>
              </a:ext>
            </a:extLst>
          </p:cNvPr>
          <p:cNvGrpSpPr/>
          <p:nvPr/>
        </p:nvGrpSpPr>
        <p:grpSpPr>
          <a:xfrm>
            <a:off x="4102102" y="3896673"/>
            <a:ext cx="3987799" cy="2216522"/>
            <a:chOff x="4600577" y="3566473"/>
            <a:chExt cx="3987799" cy="2216522"/>
          </a:xfrm>
        </p:grpSpPr>
        <p:sp>
          <p:nvSpPr>
            <p:cNvPr id="11" name="Rectangle: Rounded Corners 10">
              <a:extLst>
                <a:ext uri="{FF2B5EF4-FFF2-40B4-BE49-F238E27FC236}">
                  <a16:creationId xmlns:a16="http://schemas.microsoft.com/office/drawing/2014/main" id="{5A913245-CB2F-4240-BC89-DDDC28BB72CC}"/>
                </a:ext>
              </a:extLst>
            </p:cNvPr>
            <p:cNvSpPr/>
            <p:nvPr/>
          </p:nvSpPr>
          <p:spPr>
            <a:xfrm>
              <a:off x="4600577" y="3566473"/>
              <a:ext cx="3987799" cy="2216522"/>
            </a:xfrm>
            <a:prstGeom prst="roundRect">
              <a:avLst/>
            </a:prstGeom>
            <a:solidFill>
              <a:schemeClr val="bg2">
                <a:lumMod val="60000"/>
                <a:lumOff val="40000"/>
              </a:schemeClr>
            </a:solidFill>
            <a:ln>
              <a:solidFill>
                <a:schemeClr val="bg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34567269-D73D-4F21-8D5F-D7FA9092EBA5}"/>
                </a:ext>
              </a:extLst>
            </p:cNvPr>
            <p:cNvSpPr/>
            <p:nvPr/>
          </p:nvSpPr>
          <p:spPr>
            <a:xfrm>
              <a:off x="4770438" y="4052434"/>
              <a:ext cx="3648075" cy="1244600"/>
            </a:xfrm>
            <a:prstGeom prst="roundRect">
              <a:avLst>
                <a:gd name="adj" fmla="val 1701"/>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solidFill>
                    <a:srgbClr val="000000"/>
                  </a:solidFill>
                </a:rPr>
                <a:t>Summer Food Services Program –SFSP &amp; SSO</a:t>
              </a:r>
            </a:p>
          </p:txBody>
        </p:sp>
      </p:grpSp>
    </p:spTree>
    <p:extLst>
      <p:ext uri="{BB962C8B-B14F-4D97-AF65-F5344CB8AC3E}">
        <p14:creationId xmlns:p14="http://schemas.microsoft.com/office/powerpoint/2010/main" val="41546869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een background with a black border&#10;&#10;Description automatically generated with medium confidence">
            <a:extLst>
              <a:ext uri="{FF2B5EF4-FFF2-40B4-BE49-F238E27FC236}">
                <a16:creationId xmlns:a16="http://schemas.microsoft.com/office/drawing/2014/main" id="{15D2A8E4-BB05-5C44-1135-7EBA7CA3E971}"/>
              </a:ext>
            </a:extLst>
          </p:cNvPr>
          <p:cNvPicPr>
            <a:picLocks noChangeAspect="1"/>
          </p:cNvPicPr>
          <p:nvPr/>
        </p:nvPicPr>
        <p:blipFill>
          <a:blip r:embed="rId3">
            <a:extLst>
              <a:ext uri="{837473B0-CC2E-450A-ABE3-18F120FF3D39}">
                <a1611:picAttrSrcUrl xmlns:a1611="http://schemas.microsoft.com/office/drawing/2016/11/main" r:id="rId4"/>
              </a:ext>
            </a:extLst>
          </a:blip>
          <a:srcRect t="12500" b="12500"/>
          <a:stretch/>
        </p:blipFill>
        <p:spPr>
          <a:xfrm>
            <a:off x="0" y="0"/>
            <a:ext cx="12192000" cy="6858000"/>
          </a:xfrm>
          <a:prstGeom prst="rect">
            <a:avLst/>
          </a:prstGeom>
          <a:blipFill>
            <a:blip r:embed="rId5"/>
            <a:stretch>
              <a:fillRect/>
            </a:stretch>
          </a:blipFill>
        </p:spPr>
      </p:pic>
      <p:sp>
        <p:nvSpPr>
          <p:cNvPr id="12" name="Title 1">
            <a:extLst>
              <a:ext uri="{FF2B5EF4-FFF2-40B4-BE49-F238E27FC236}">
                <a16:creationId xmlns:a16="http://schemas.microsoft.com/office/drawing/2014/main" id="{E9A73398-7DC1-B731-C484-90E8EFAFA241}"/>
              </a:ext>
            </a:extLst>
          </p:cNvPr>
          <p:cNvSpPr txBox="1">
            <a:spLocks/>
          </p:cNvSpPr>
          <p:nvPr/>
        </p:nvSpPr>
        <p:spPr>
          <a:xfrm>
            <a:off x="993881" y="316315"/>
            <a:ext cx="10204238" cy="659224"/>
          </a:xfrm>
          <a:prstGeom prst="rect">
            <a:avLst/>
          </a:prstGeom>
          <a:effectLst/>
        </p:spPr>
        <p:txBody>
          <a:bodyPr vert="horz" lIns="91440" tIns="45720" rIns="91440" bIns="45720" rtlCol="0" anchor="ctr">
            <a:noAutofit/>
          </a:bodyPr>
          <a:lstStyle>
            <a:lvl1pPr algn="l" defTabSz="457200" rtl="0" eaLnBrk="1" latinLnBrk="0" hangingPunct="1">
              <a:spcBef>
                <a:spcPct val="0"/>
              </a:spcBef>
              <a:buNone/>
              <a:defRPr sz="4000" b="1" kern="1200">
                <a:solidFill>
                  <a:srgbClr val="000000"/>
                </a:solidFill>
                <a:latin typeface="+mj-lt"/>
                <a:ea typeface="+mj-ea"/>
                <a:cs typeface="+mj-cs"/>
              </a:defRPr>
            </a:lvl1pPr>
          </a:lstStyle>
          <a:p>
            <a:pPr algn="ctr">
              <a:defRPr/>
            </a:pPr>
            <a:r>
              <a:rPr lang="en-US" sz="5400" dirty="0">
                <a:ln>
                  <a:solidFill>
                    <a:prstClr val="white">
                      <a:lumMod val="50000"/>
                    </a:prstClr>
                  </a:solidFill>
                </a:ln>
                <a:solidFill>
                  <a:prstClr val="white"/>
                </a:solidFill>
                <a:latin typeface="Berlin Sans FB Demi" panose="020E0802020502020306" pitchFamily="34" charset="0"/>
              </a:rPr>
              <a:t>Other Menus</a:t>
            </a:r>
          </a:p>
        </p:txBody>
      </p:sp>
      <p:sp>
        <p:nvSpPr>
          <p:cNvPr id="8" name="TextBox 7">
            <a:extLst>
              <a:ext uri="{FF2B5EF4-FFF2-40B4-BE49-F238E27FC236}">
                <a16:creationId xmlns:a16="http://schemas.microsoft.com/office/drawing/2014/main" id="{FD22F879-E0E1-4C6B-5717-1835F22F84C8}"/>
              </a:ext>
            </a:extLst>
          </p:cNvPr>
          <p:cNvSpPr txBox="1"/>
          <p:nvPr/>
        </p:nvSpPr>
        <p:spPr>
          <a:xfrm>
            <a:off x="1524000" y="980742"/>
            <a:ext cx="10105016" cy="1077218"/>
          </a:xfrm>
          <a:prstGeom prst="rect">
            <a:avLst/>
          </a:prstGeom>
          <a:noFill/>
          <a:ln>
            <a:noFill/>
          </a:ln>
        </p:spPr>
        <p:txBody>
          <a:bodyPr wrap="square" rtlCol="0">
            <a:spAutoFit/>
          </a:bodyPr>
          <a:lstStyle/>
          <a:p>
            <a:pPr>
              <a:defRPr/>
            </a:pPr>
            <a:r>
              <a:rPr lang="en-US" sz="3200" dirty="0">
                <a:solidFill>
                  <a:schemeClr val="bg1"/>
                </a:solidFill>
                <a:latin typeface="Calibri" panose="020F0502020204030204"/>
              </a:rPr>
              <a:t>Other Menus are available under the menus tab for special circumstances</a:t>
            </a:r>
          </a:p>
        </p:txBody>
      </p:sp>
      <p:sp>
        <p:nvSpPr>
          <p:cNvPr id="9" name="TextBox 8">
            <a:extLst>
              <a:ext uri="{FF2B5EF4-FFF2-40B4-BE49-F238E27FC236}">
                <a16:creationId xmlns:a16="http://schemas.microsoft.com/office/drawing/2014/main" id="{F63E4EA0-D1C5-D243-2325-76BE39750B45}"/>
              </a:ext>
            </a:extLst>
          </p:cNvPr>
          <p:cNvSpPr txBox="1"/>
          <p:nvPr/>
        </p:nvSpPr>
        <p:spPr>
          <a:xfrm>
            <a:off x="1339614" y="2722387"/>
            <a:ext cx="4700518" cy="2246769"/>
          </a:xfrm>
          <a:prstGeom prst="rect">
            <a:avLst/>
          </a:prstGeom>
          <a:noFill/>
          <a:ln>
            <a:noFill/>
          </a:ln>
        </p:spPr>
        <p:txBody>
          <a:bodyPr wrap="square" rtlCol="0">
            <a:spAutoFit/>
          </a:bodyPr>
          <a:lstStyle/>
          <a:p>
            <a:pPr lvl="2" indent="-457200">
              <a:buFont typeface="Wingdings" panose="05000000000000000000" pitchFamily="2" charset="2"/>
              <a:buChar char="Ø"/>
              <a:defRPr/>
            </a:pPr>
            <a:r>
              <a:rPr lang="en-US" sz="2800" dirty="0">
                <a:solidFill>
                  <a:schemeClr val="bg1"/>
                </a:solidFill>
                <a:latin typeface="Calibri" panose="020F0502020204030204"/>
              </a:rPr>
              <a:t>Celebration Menus</a:t>
            </a:r>
          </a:p>
          <a:p>
            <a:pPr lvl="2" indent="-457200">
              <a:buFont typeface="Wingdings" panose="05000000000000000000" pitchFamily="2" charset="2"/>
              <a:buChar char="Ø"/>
              <a:defRPr/>
            </a:pPr>
            <a:r>
              <a:rPr lang="en-US" sz="2800" dirty="0">
                <a:solidFill>
                  <a:schemeClr val="bg1"/>
                </a:solidFill>
                <a:latin typeface="Calibri" panose="020F0502020204030204"/>
              </a:rPr>
              <a:t>Saturday Recovery Menu</a:t>
            </a:r>
          </a:p>
          <a:p>
            <a:pPr lvl="2" indent="-457200">
              <a:buFont typeface="Wingdings" panose="05000000000000000000" pitchFamily="2" charset="2"/>
              <a:buChar char="Ø"/>
              <a:defRPr/>
            </a:pPr>
            <a:r>
              <a:rPr lang="en-US" sz="2800" dirty="0">
                <a:solidFill>
                  <a:schemeClr val="bg1"/>
                </a:solidFill>
                <a:latin typeface="Calibri" panose="020F0502020204030204"/>
              </a:rPr>
              <a:t>Emergency One-Day Shelf Stable Menu</a:t>
            </a:r>
          </a:p>
          <a:p>
            <a:pPr lvl="2" indent="-457200">
              <a:buFont typeface="Wingdings" panose="05000000000000000000" pitchFamily="2" charset="2"/>
              <a:buChar char="Ø"/>
              <a:defRPr/>
            </a:pPr>
            <a:r>
              <a:rPr lang="en-US" sz="2800" dirty="0">
                <a:solidFill>
                  <a:schemeClr val="bg1"/>
                </a:solidFill>
                <a:latin typeface="Calibri" panose="020F0502020204030204"/>
              </a:rPr>
              <a:t>Catering Menus</a:t>
            </a:r>
            <a:endParaRPr lang="en-US" sz="2400" dirty="0">
              <a:solidFill>
                <a:schemeClr val="bg1"/>
              </a:solidFill>
              <a:latin typeface="Calibri" panose="020F0502020204030204"/>
            </a:endParaRPr>
          </a:p>
        </p:txBody>
      </p:sp>
      <p:sp>
        <p:nvSpPr>
          <p:cNvPr id="3" name="TextBox 2">
            <a:extLst>
              <a:ext uri="{FF2B5EF4-FFF2-40B4-BE49-F238E27FC236}">
                <a16:creationId xmlns:a16="http://schemas.microsoft.com/office/drawing/2014/main" id="{D8F1E328-6758-CEDE-3F10-A8F9B8D905B9}"/>
              </a:ext>
            </a:extLst>
          </p:cNvPr>
          <p:cNvSpPr txBox="1"/>
          <p:nvPr/>
        </p:nvSpPr>
        <p:spPr>
          <a:xfrm>
            <a:off x="-1" y="6057207"/>
            <a:ext cx="12191999" cy="584775"/>
          </a:xfrm>
          <a:prstGeom prst="rect">
            <a:avLst/>
          </a:prstGeom>
          <a:noFill/>
        </p:spPr>
        <p:txBody>
          <a:bodyPr wrap="square">
            <a:spAutoFit/>
          </a:bodyPr>
          <a:lstStyle/>
          <a:p>
            <a:pPr algn="ctr"/>
            <a:r>
              <a:rPr lang="en-US" sz="3200" dirty="0">
                <a:solidFill>
                  <a:schemeClr val="bg1"/>
                </a:solidFill>
              </a:rPr>
              <a:t>Menus are located on the Café LA Website&gt;“Menu” tab.</a:t>
            </a:r>
          </a:p>
        </p:txBody>
      </p:sp>
      <p:pic>
        <p:nvPicPr>
          <p:cNvPr id="10" name="Picture 9">
            <a:extLst>
              <a:ext uri="{FF2B5EF4-FFF2-40B4-BE49-F238E27FC236}">
                <a16:creationId xmlns:a16="http://schemas.microsoft.com/office/drawing/2014/main" id="{DEF98518-D6ED-D48D-5103-2D82988CDB39}"/>
              </a:ext>
            </a:extLst>
          </p:cNvPr>
          <p:cNvPicPr>
            <a:picLocks noChangeAspect="1"/>
          </p:cNvPicPr>
          <p:nvPr/>
        </p:nvPicPr>
        <p:blipFill>
          <a:blip r:embed="rId6"/>
          <a:stretch>
            <a:fillRect/>
          </a:stretch>
        </p:blipFill>
        <p:spPr>
          <a:xfrm>
            <a:off x="6603693" y="1834613"/>
            <a:ext cx="4727144" cy="3841912"/>
          </a:xfrm>
          <a:prstGeom prst="rect">
            <a:avLst/>
          </a:prstGeom>
        </p:spPr>
      </p:pic>
      <p:sp>
        <p:nvSpPr>
          <p:cNvPr id="5" name="Rectangle 4">
            <a:extLst>
              <a:ext uri="{FF2B5EF4-FFF2-40B4-BE49-F238E27FC236}">
                <a16:creationId xmlns:a16="http://schemas.microsoft.com/office/drawing/2014/main" id="{0DF7FFED-67D9-292D-3849-40DE3AFB15B6}"/>
              </a:ext>
            </a:extLst>
          </p:cNvPr>
          <p:cNvSpPr/>
          <p:nvPr/>
        </p:nvSpPr>
        <p:spPr>
          <a:xfrm>
            <a:off x="8967265" y="3163467"/>
            <a:ext cx="1194099" cy="313323"/>
          </a:xfrm>
          <a:prstGeom prst="rect">
            <a:avLst/>
          </a:prstGeom>
          <a:noFill/>
          <a:ln w="1905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1340409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een background with a black border&#10;&#10;Description automatically generated with medium confidence">
            <a:extLst>
              <a:ext uri="{FF2B5EF4-FFF2-40B4-BE49-F238E27FC236}">
                <a16:creationId xmlns:a16="http://schemas.microsoft.com/office/drawing/2014/main" id="{00098E89-D629-A8F9-3FE6-D7A520A929BC}"/>
              </a:ext>
            </a:extLst>
          </p:cNvPr>
          <p:cNvPicPr>
            <a:picLocks noChangeAspect="1"/>
          </p:cNvPicPr>
          <p:nvPr/>
        </p:nvPicPr>
        <p:blipFill>
          <a:blip r:embed="rId3">
            <a:extLst>
              <a:ext uri="{837473B0-CC2E-450A-ABE3-18F120FF3D39}">
                <a1611:picAttrSrcUrl xmlns:a1611="http://schemas.microsoft.com/office/drawing/2016/11/main" r:id="rId4"/>
              </a:ext>
            </a:extLst>
          </a:blip>
          <a:srcRect t="12500" b="12500"/>
          <a:stretch/>
        </p:blipFill>
        <p:spPr>
          <a:xfrm>
            <a:off x="0" y="0"/>
            <a:ext cx="12192000" cy="6858000"/>
          </a:xfrm>
          <a:prstGeom prst="rect">
            <a:avLst/>
          </a:prstGeom>
          <a:blipFill>
            <a:blip r:embed="rId5"/>
            <a:stretch>
              <a:fillRect/>
            </a:stretch>
          </a:blipFill>
        </p:spPr>
      </p:pic>
      <p:sp>
        <p:nvSpPr>
          <p:cNvPr id="12" name="Title 1">
            <a:extLst>
              <a:ext uri="{FF2B5EF4-FFF2-40B4-BE49-F238E27FC236}">
                <a16:creationId xmlns:a16="http://schemas.microsoft.com/office/drawing/2014/main" id="{E9A73398-7DC1-B731-C484-90E8EFAFA241}"/>
              </a:ext>
            </a:extLst>
          </p:cNvPr>
          <p:cNvSpPr txBox="1">
            <a:spLocks/>
          </p:cNvSpPr>
          <p:nvPr/>
        </p:nvSpPr>
        <p:spPr>
          <a:xfrm>
            <a:off x="1323859" y="613123"/>
            <a:ext cx="9544282" cy="659224"/>
          </a:xfrm>
          <a:prstGeom prst="rect">
            <a:avLst/>
          </a:prstGeom>
          <a:effectLst/>
        </p:spPr>
        <p:txBody>
          <a:bodyPr vert="horz" lIns="91440" tIns="45720" rIns="91440" bIns="45720" rtlCol="0" anchor="ctr">
            <a:noAutofit/>
          </a:bodyPr>
          <a:lstStyle>
            <a:lvl1pPr algn="l" defTabSz="457200" rtl="0" eaLnBrk="1" latinLnBrk="0" hangingPunct="1">
              <a:spcBef>
                <a:spcPct val="0"/>
              </a:spcBef>
              <a:buNone/>
              <a:defRPr sz="4000" b="1" kern="1200">
                <a:solidFill>
                  <a:srgbClr val="000000"/>
                </a:solidFill>
                <a:latin typeface="+mj-lt"/>
                <a:ea typeface="+mj-ea"/>
                <a:cs typeface="+mj-cs"/>
              </a:defRPr>
            </a:lvl1pPr>
          </a:lstStyle>
          <a:p>
            <a:pPr algn="ctr">
              <a:lnSpc>
                <a:spcPts val="5500"/>
              </a:lnSpc>
              <a:defRPr/>
            </a:pPr>
            <a:r>
              <a:rPr lang="en-US" sz="5400" dirty="0">
                <a:ln>
                  <a:solidFill>
                    <a:prstClr val="white">
                      <a:lumMod val="50000"/>
                    </a:prstClr>
                  </a:solidFill>
                </a:ln>
                <a:solidFill>
                  <a:prstClr val="white"/>
                </a:solidFill>
                <a:latin typeface="Berlin Sans FB Demi" panose="020E0802020502020306" pitchFamily="34" charset="0"/>
              </a:rPr>
              <a:t>Harvest Bar &amp; Harvest Stand Menus</a:t>
            </a:r>
          </a:p>
        </p:txBody>
      </p:sp>
      <p:sp>
        <p:nvSpPr>
          <p:cNvPr id="8" name="TextBox 7">
            <a:extLst>
              <a:ext uri="{FF2B5EF4-FFF2-40B4-BE49-F238E27FC236}">
                <a16:creationId xmlns:a16="http://schemas.microsoft.com/office/drawing/2014/main" id="{FD22F879-E0E1-4C6B-5717-1835F22F84C8}"/>
              </a:ext>
            </a:extLst>
          </p:cNvPr>
          <p:cNvSpPr txBox="1"/>
          <p:nvPr/>
        </p:nvSpPr>
        <p:spPr>
          <a:xfrm>
            <a:off x="1495313" y="1497778"/>
            <a:ext cx="10176734" cy="1077218"/>
          </a:xfrm>
          <a:prstGeom prst="rect">
            <a:avLst/>
          </a:prstGeom>
          <a:noFill/>
          <a:ln>
            <a:noFill/>
          </a:ln>
        </p:spPr>
        <p:txBody>
          <a:bodyPr wrap="square" rtlCol="0">
            <a:spAutoFit/>
          </a:bodyPr>
          <a:lstStyle/>
          <a:p>
            <a:pPr>
              <a:defRPr/>
            </a:pPr>
            <a:r>
              <a:rPr lang="en-US" sz="3200" dirty="0">
                <a:solidFill>
                  <a:schemeClr val="bg1"/>
                </a:solidFill>
                <a:latin typeface="Calibri" panose="020F0502020204030204" pitchFamily="34" charset="0"/>
                <a:ea typeface="Calibri" panose="020F0502020204030204" pitchFamily="34" charset="0"/>
                <a:cs typeface="Calibri" panose="020F0502020204030204" pitchFamily="34" charset="0"/>
              </a:rPr>
              <a:t>Harvest Bar and Harvest Stand menus and other resource are available on the FSD website under the Menus tab. </a:t>
            </a:r>
          </a:p>
        </p:txBody>
      </p:sp>
      <p:pic>
        <p:nvPicPr>
          <p:cNvPr id="5" name="Picture 4">
            <a:extLst>
              <a:ext uri="{FF2B5EF4-FFF2-40B4-BE49-F238E27FC236}">
                <a16:creationId xmlns:a16="http://schemas.microsoft.com/office/drawing/2014/main" id="{9A7FE940-BA9F-942D-7BCA-B9C0652A94C4}"/>
              </a:ext>
            </a:extLst>
          </p:cNvPr>
          <p:cNvPicPr>
            <a:picLocks noChangeAspect="1"/>
          </p:cNvPicPr>
          <p:nvPr/>
        </p:nvPicPr>
        <p:blipFill>
          <a:blip r:embed="rId6"/>
          <a:srcRect l="7770" r="7890"/>
          <a:stretch/>
        </p:blipFill>
        <p:spPr>
          <a:xfrm>
            <a:off x="3207207" y="2621147"/>
            <a:ext cx="5777586" cy="3930260"/>
          </a:xfrm>
          <a:prstGeom prst="rect">
            <a:avLst/>
          </a:prstGeom>
        </p:spPr>
      </p:pic>
      <p:sp>
        <p:nvSpPr>
          <p:cNvPr id="4" name="Rectangle 3">
            <a:extLst>
              <a:ext uri="{FF2B5EF4-FFF2-40B4-BE49-F238E27FC236}">
                <a16:creationId xmlns:a16="http://schemas.microsoft.com/office/drawing/2014/main" id="{74492F09-6640-22AC-1E86-9B9D972C4351}"/>
              </a:ext>
            </a:extLst>
          </p:cNvPr>
          <p:cNvSpPr/>
          <p:nvPr/>
        </p:nvSpPr>
        <p:spPr>
          <a:xfrm>
            <a:off x="5030994" y="3971898"/>
            <a:ext cx="2016603" cy="307477"/>
          </a:xfrm>
          <a:prstGeom prst="rect">
            <a:avLst/>
          </a:prstGeom>
          <a:noFill/>
          <a:ln w="1905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420788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background with a black border&#10;&#10;Description automatically generated with medium confidence">
            <a:extLst>
              <a:ext uri="{FF2B5EF4-FFF2-40B4-BE49-F238E27FC236}">
                <a16:creationId xmlns:a16="http://schemas.microsoft.com/office/drawing/2014/main" id="{90B2DCD0-219C-4344-192B-B3EF02214A2D}"/>
              </a:ext>
            </a:extLst>
          </p:cNvPr>
          <p:cNvPicPr>
            <a:picLocks noChangeAspect="1"/>
          </p:cNvPicPr>
          <p:nvPr/>
        </p:nvPicPr>
        <p:blipFill>
          <a:blip r:embed="rId3">
            <a:extLst>
              <a:ext uri="{837473B0-CC2E-450A-ABE3-18F120FF3D39}">
                <a1611:picAttrSrcUrl xmlns:a1611="http://schemas.microsoft.com/office/drawing/2016/11/main" r:id="rId4"/>
              </a:ext>
            </a:extLst>
          </a:blip>
          <a:srcRect t="12500" b="12500"/>
          <a:stretch/>
        </p:blipFill>
        <p:spPr>
          <a:xfrm>
            <a:off x="0" y="0"/>
            <a:ext cx="12192000" cy="6858000"/>
          </a:xfrm>
          <a:prstGeom prst="rect">
            <a:avLst/>
          </a:prstGeom>
          <a:blipFill>
            <a:blip r:embed="rId5"/>
            <a:stretch>
              <a:fillRect/>
            </a:stretch>
          </a:blipFill>
        </p:spPr>
      </p:pic>
      <p:sp>
        <p:nvSpPr>
          <p:cNvPr id="12" name="Title 1">
            <a:extLst>
              <a:ext uri="{FF2B5EF4-FFF2-40B4-BE49-F238E27FC236}">
                <a16:creationId xmlns:a16="http://schemas.microsoft.com/office/drawing/2014/main" id="{E9A73398-7DC1-B731-C484-90E8EFAFA241}"/>
              </a:ext>
            </a:extLst>
          </p:cNvPr>
          <p:cNvSpPr txBox="1">
            <a:spLocks/>
          </p:cNvSpPr>
          <p:nvPr/>
        </p:nvSpPr>
        <p:spPr>
          <a:xfrm>
            <a:off x="1711803" y="249210"/>
            <a:ext cx="8768394" cy="659224"/>
          </a:xfrm>
          <a:prstGeom prst="rect">
            <a:avLst/>
          </a:prstGeom>
          <a:effectLst/>
        </p:spPr>
        <p:txBody>
          <a:bodyPr vert="horz" lIns="91440" tIns="45720" rIns="91440" bIns="45720" rtlCol="0" anchor="ctr">
            <a:noAutofit/>
          </a:bodyPr>
          <a:lstStyle>
            <a:lvl1pPr algn="l" defTabSz="457200" rtl="0" eaLnBrk="1" latinLnBrk="0" hangingPunct="1">
              <a:spcBef>
                <a:spcPct val="0"/>
              </a:spcBef>
              <a:buNone/>
              <a:defRPr sz="4000" b="1" kern="1200">
                <a:solidFill>
                  <a:srgbClr val="000000"/>
                </a:solidFill>
                <a:latin typeface="+mj-lt"/>
                <a:ea typeface="+mj-ea"/>
                <a:cs typeface="+mj-cs"/>
              </a:defRPr>
            </a:lvl1pPr>
          </a:lstStyle>
          <a:p>
            <a:pPr algn="ctr">
              <a:defRPr/>
            </a:pPr>
            <a:r>
              <a:rPr lang="en-US" sz="5400" dirty="0">
                <a:ln>
                  <a:solidFill>
                    <a:prstClr val="white">
                      <a:lumMod val="50000"/>
                    </a:prstClr>
                  </a:solidFill>
                </a:ln>
                <a:solidFill>
                  <a:prstClr val="white"/>
                </a:solidFill>
                <a:latin typeface="Berlin Sans FB Demi" panose="020E0802020502020306" pitchFamily="34" charset="0"/>
              </a:rPr>
              <a:t>Monthly Menu Highlights</a:t>
            </a:r>
          </a:p>
        </p:txBody>
      </p:sp>
      <p:sp>
        <p:nvSpPr>
          <p:cNvPr id="9" name="TextBox 8">
            <a:extLst>
              <a:ext uri="{FF2B5EF4-FFF2-40B4-BE49-F238E27FC236}">
                <a16:creationId xmlns:a16="http://schemas.microsoft.com/office/drawing/2014/main" id="{E860D54E-AB8A-CFCE-F2F8-A278128B6F0A}"/>
              </a:ext>
            </a:extLst>
          </p:cNvPr>
          <p:cNvSpPr txBox="1"/>
          <p:nvPr/>
        </p:nvSpPr>
        <p:spPr>
          <a:xfrm>
            <a:off x="548641" y="953591"/>
            <a:ext cx="11026588" cy="1569660"/>
          </a:xfrm>
          <a:prstGeom prst="rect">
            <a:avLst/>
          </a:prstGeom>
          <a:noFill/>
          <a:ln>
            <a:noFill/>
          </a:ln>
        </p:spPr>
        <p:txBody>
          <a:bodyPr wrap="square" rtlCol="0">
            <a:spAutoFit/>
          </a:bodyPr>
          <a:lstStyle/>
          <a:p>
            <a:pPr algn="ctr">
              <a:defRPr/>
            </a:pPr>
            <a:r>
              <a:rPr lang="en-US" sz="3200" dirty="0">
                <a:solidFill>
                  <a:schemeClr val="bg1"/>
                </a:solidFill>
                <a:latin typeface="Calibri" panose="020F0502020204030204"/>
              </a:rPr>
              <a:t>Updates on new menu items as well as the harvest of the month is available on the Monthly Menu Highlights on the top right side of the Menu tab. </a:t>
            </a:r>
          </a:p>
        </p:txBody>
      </p:sp>
      <p:pic>
        <p:nvPicPr>
          <p:cNvPr id="3" name="Picture 2">
            <a:extLst>
              <a:ext uri="{FF2B5EF4-FFF2-40B4-BE49-F238E27FC236}">
                <a16:creationId xmlns:a16="http://schemas.microsoft.com/office/drawing/2014/main" id="{9AAE74D0-8E26-1143-98E5-78879ED10835}"/>
              </a:ext>
            </a:extLst>
          </p:cNvPr>
          <p:cNvPicPr>
            <a:picLocks noChangeAspect="1"/>
          </p:cNvPicPr>
          <p:nvPr/>
        </p:nvPicPr>
        <p:blipFill>
          <a:blip r:embed="rId6"/>
          <a:stretch>
            <a:fillRect/>
          </a:stretch>
        </p:blipFill>
        <p:spPr>
          <a:xfrm>
            <a:off x="2534816" y="2568408"/>
            <a:ext cx="7122371" cy="3835626"/>
          </a:xfrm>
          <a:prstGeom prst="rect">
            <a:avLst/>
          </a:prstGeom>
        </p:spPr>
      </p:pic>
      <p:sp>
        <p:nvSpPr>
          <p:cNvPr id="5" name="Rectangle 4">
            <a:extLst>
              <a:ext uri="{FF2B5EF4-FFF2-40B4-BE49-F238E27FC236}">
                <a16:creationId xmlns:a16="http://schemas.microsoft.com/office/drawing/2014/main" id="{EB385759-9EBD-5D5B-35FE-64DD373EBC3C}"/>
              </a:ext>
            </a:extLst>
          </p:cNvPr>
          <p:cNvSpPr/>
          <p:nvPr/>
        </p:nvSpPr>
        <p:spPr>
          <a:xfrm>
            <a:off x="8039670" y="3753898"/>
            <a:ext cx="1617517" cy="307477"/>
          </a:xfrm>
          <a:prstGeom prst="rect">
            <a:avLst/>
          </a:prstGeom>
          <a:noFill/>
          <a:ln w="1905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1130215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1E37E-7040-CED7-70CB-87188A3273EE}"/>
            </a:ext>
          </a:extLst>
        </p:cNvPr>
        <p:cNvGrpSpPr/>
        <p:nvPr/>
      </p:nvGrpSpPr>
      <p:grpSpPr>
        <a:xfrm>
          <a:off x="0" y="0"/>
          <a:ext cx="0" cy="0"/>
          <a:chOff x="0" y="0"/>
          <a:chExt cx="0" cy="0"/>
        </a:xfrm>
      </p:grpSpPr>
      <p:pic>
        <p:nvPicPr>
          <p:cNvPr id="2" name="Picture 1" descr="A green background with a black border&#10;&#10;Description automatically generated with medium confidence">
            <a:extLst>
              <a:ext uri="{FF2B5EF4-FFF2-40B4-BE49-F238E27FC236}">
                <a16:creationId xmlns:a16="http://schemas.microsoft.com/office/drawing/2014/main" id="{A766CB6C-0A88-D8B0-7863-F402730DDAC9}"/>
              </a:ext>
            </a:extLst>
          </p:cNvPr>
          <p:cNvPicPr>
            <a:picLocks noChangeAspect="1"/>
          </p:cNvPicPr>
          <p:nvPr/>
        </p:nvPicPr>
        <p:blipFill>
          <a:blip r:embed="rId3">
            <a:extLst>
              <a:ext uri="{837473B0-CC2E-450A-ABE3-18F120FF3D39}">
                <a1611:picAttrSrcUrl xmlns:a1611="http://schemas.microsoft.com/office/drawing/2016/11/main" r:id="rId4"/>
              </a:ext>
            </a:extLst>
          </a:blip>
          <a:srcRect t="12500" b="12500"/>
          <a:stretch/>
        </p:blipFill>
        <p:spPr>
          <a:xfrm>
            <a:off x="0" y="0"/>
            <a:ext cx="12192000" cy="6858000"/>
          </a:xfrm>
          <a:prstGeom prst="rect">
            <a:avLst/>
          </a:prstGeom>
          <a:blipFill>
            <a:blip r:embed="rId5"/>
            <a:stretch>
              <a:fillRect/>
            </a:stretch>
          </a:blipFill>
        </p:spPr>
      </p:pic>
      <p:sp>
        <p:nvSpPr>
          <p:cNvPr id="12" name="Title 1">
            <a:extLst>
              <a:ext uri="{FF2B5EF4-FFF2-40B4-BE49-F238E27FC236}">
                <a16:creationId xmlns:a16="http://schemas.microsoft.com/office/drawing/2014/main" id="{BEE5573C-18F3-AD8E-494B-44D5E63ED837}"/>
              </a:ext>
            </a:extLst>
          </p:cNvPr>
          <p:cNvSpPr txBox="1">
            <a:spLocks/>
          </p:cNvSpPr>
          <p:nvPr/>
        </p:nvSpPr>
        <p:spPr>
          <a:xfrm>
            <a:off x="1711803" y="309841"/>
            <a:ext cx="8768394" cy="659224"/>
          </a:xfrm>
          <a:prstGeom prst="rect">
            <a:avLst/>
          </a:prstGeom>
          <a:effectLst/>
        </p:spPr>
        <p:txBody>
          <a:bodyPr vert="horz" lIns="91440" tIns="45720" rIns="91440" bIns="45720" rtlCol="0" anchor="ctr">
            <a:noAutofit/>
          </a:bodyPr>
          <a:lstStyle>
            <a:lvl1pPr algn="l" defTabSz="457200" rtl="0" eaLnBrk="1" latinLnBrk="0" hangingPunct="1">
              <a:spcBef>
                <a:spcPct val="0"/>
              </a:spcBef>
              <a:buNone/>
              <a:defRPr sz="4000" b="1" kern="1200">
                <a:solidFill>
                  <a:srgbClr val="000000"/>
                </a:solidFill>
                <a:latin typeface="+mj-lt"/>
                <a:ea typeface="+mj-ea"/>
                <a:cs typeface="+mj-cs"/>
              </a:defRPr>
            </a:lvl1pPr>
          </a:lstStyle>
          <a:p>
            <a:pPr algn="ctr">
              <a:defRPr/>
            </a:pPr>
            <a:r>
              <a:rPr lang="en-US" sz="5400" dirty="0">
                <a:ln>
                  <a:solidFill>
                    <a:prstClr val="white">
                      <a:lumMod val="50000"/>
                    </a:prstClr>
                  </a:solidFill>
                </a:ln>
                <a:solidFill>
                  <a:prstClr val="white"/>
                </a:solidFill>
                <a:latin typeface="Berlin Sans FB Demi" panose="020E0802020502020306" pitchFamily="34" charset="0"/>
              </a:rPr>
              <a:t>New Recipes and Tips Tab</a:t>
            </a:r>
          </a:p>
        </p:txBody>
      </p:sp>
      <p:sp>
        <p:nvSpPr>
          <p:cNvPr id="9" name="TextBox 8">
            <a:extLst>
              <a:ext uri="{FF2B5EF4-FFF2-40B4-BE49-F238E27FC236}">
                <a16:creationId xmlns:a16="http://schemas.microsoft.com/office/drawing/2014/main" id="{A01A5E69-CE51-CAC2-E8DC-6B5D86569729}"/>
              </a:ext>
            </a:extLst>
          </p:cNvPr>
          <p:cNvSpPr txBox="1"/>
          <p:nvPr/>
        </p:nvSpPr>
        <p:spPr>
          <a:xfrm>
            <a:off x="559398" y="1032803"/>
            <a:ext cx="10951284" cy="1569660"/>
          </a:xfrm>
          <a:prstGeom prst="rect">
            <a:avLst/>
          </a:prstGeom>
          <a:noFill/>
          <a:ln>
            <a:noFill/>
          </a:ln>
        </p:spPr>
        <p:txBody>
          <a:bodyPr wrap="square" rtlCol="0">
            <a:spAutoFit/>
          </a:bodyPr>
          <a:lstStyle/>
          <a:p>
            <a:pPr algn="ctr">
              <a:defRPr/>
            </a:pPr>
            <a:r>
              <a:rPr lang="en-US" sz="3200" dirty="0">
                <a:solidFill>
                  <a:schemeClr val="bg1"/>
                </a:solidFill>
                <a:latin typeface="Calibri" panose="020F0502020204030204"/>
              </a:rPr>
              <a:t>Recipe tips, guides, and videos are located on the Food Services website under the “Menu” tab on the “New Recipes and Tips” drop down. </a:t>
            </a:r>
          </a:p>
        </p:txBody>
      </p:sp>
      <p:pic>
        <p:nvPicPr>
          <p:cNvPr id="3" name="Picture 2">
            <a:extLst>
              <a:ext uri="{FF2B5EF4-FFF2-40B4-BE49-F238E27FC236}">
                <a16:creationId xmlns:a16="http://schemas.microsoft.com/office/drawing/2014/main" id="{E77A5FFC-693B-E2F6-2314-89350449962F}"/>
              </a:ext>
            </a:extLst>
          </p:cNvPr>
          <p:cNvPicPr>
            <a:picLocks noChangeAspect="1"/>
          </p:cNvPicPr>
          <p:nvPr/>
        </p:nvPicPr>
        <p:blipFill>
          <a:blip r:embed="rId6"/>
          <a:srcRect b="25461"/>
          <a:stretch/>
        </p:blipFill>
        <p:spPr>
          <a:xfrm>
            <a:off x="3001110" y="2639059"/>
            <a:ext cx="6340389" cy="3766068"/>
          </a:xfrm>
          <a:prstGeom prst="rect">
            <a:avLst/>
          </a:prstGeom>
        </p:spPr>
      </p:pic>
      <p:sp>
        <p:nvSpPr>
          <p:cNvPr id="5" name="Rectangle 4">
            <a:extLst>
              <a:ext uri="{FF2B5EF4-FFF2-40B4-BE49-F238E27FC236}">
                <a16:creationId xmlns:a16="http://schemas.microsoft.com/office/drawing/2014/main" id="{BD6CA6DC-E393-8DB5-DD27-65266B207D92}"/>
              </a:ext>
            </a:extLst>
          </p:cNvPr>
          <p:cNvSpPr/>
          <p:nvPr/>
        </p:nvSpPr>
        <p:spPr>
          <a:xfrm>
            <a:off x="6013391" y="3939752"/>
            <a:ext cx="1617517" cy="307477"/>
          </a:xfrm>
          <a:prstGeom prst="rect">
            <a:avLst/>
          </a:prstGeom>
          <a:noFill/>
          <a:ln w="1905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3495744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background with a black border&#10;&#10;Description automatically generated with medium confidence">
            <a:extLst>
              <a:ext uri="{FF2B5EF4-FFF2-40B4-BE49-F238E27FC236}">
                <a16:creationId xmlns:a16="http://schemas.microsoft.com/office/drawing/2014/main" id="{316E0353-716C-7EEE-5249-EE1EB626E876}"/>
              </a:ext>
            </a:extLst>
          </p:cNvPr>
          <p:cNvPicPr>
            <a:picLocks noChangeAspect="1"/>
          </p:cNvPicPr>
          <p:nvPr/>
        </p:nvPicPr>
        <p:blipFill>
          <a:blip r:embed="rId3">
            <a:extLst>
              <a:ext uri="{837473B0-CC2E-450A-ABE3-18F120FF3D39}">
                <a1611:picAttrSrcUrl xmlns:a1611="http://schemas.microsoft.com/office/drawing/2016/11/main" r:id="rId4"/>
              </a:ext>
            </a:extLst>
          </a:blip>
          <a:srcRect t="12500" b="12500"/>
          <a:stretch/>
        </p:blipFill>
        <p:spPr>
          <a:xfrm>
            <a:off x="0" y="0"/>
            <a:ext cx="12192000" cy="6858000"/>
          </a:xfrm>
          <a:prstGeom prst="rect">
            <a:avLst/>
          </a:prstGeom>
          <a:blipFill>
            <a:blip r:embed="rId5"/>
            <a:stretch>
              <a:fillRect/>
            </a:stretch>
          </a:blipFill>
        </p:spPr>
      </p:pic>
      <p:sp>
        <p:nvSpPr>
          <p:cNvPr id="2" name="Title 1">
            <a:extLst>
              <a:ext uri="{FF2B5EF4-FFF2-40B4-BE49-F238E27FC236}">
                <a16:creationId xmlns:a16="http://schemas.microsoft.com/office/drawing/2014/main" id="{AFCDF89A-1912-64F5-3D1D-10F5AA5F84FA}"/>
              </a:ext>
            </a:extLst>
          </p:cNvPr>
          <p:cNvSpPr txBox="1">
            <a:spLocks/>
          </p:cNvSpPr>
          <p:nvPr/>
        </p:nvSpPr>
        <p:spPr>
          <a:xfrm>
            <a:off x="1524000" y="32964"/>
            <a:ext cx="9144000" cy="1325563"/>
          </a:xfrm>
          <a:prstGeom prst="rect">
            <a:avLst/>
          </a:prstGeom>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ln>
                  <a:solidFill>
                    <a:schemeClr val="bg1">
                      <a:lumMod val="50000"/>
                    </a:schemeClr>
                  </a:solidFill>
                </a:ln>
                <a:solidFill>
                  <a:schemeClr val="bg1"/>
                </a:solidFill>
                <a:latin typeface="Berlin Sans FB Demi" panose="020E0802020502020306" pitchFamily="34" charset="0"/>
              </a:rPr>
              <a:t>Public Menu</a:t>
            </a:r>
          </a:p>
        </p:txBody>
      </p:sp>
      <p:sp>
        <p:nvSpPr>
          <p:cNvPr id="19" name="TextBox 18">
            <a:extLst>
              <a:ext uri="{FF2B5EF4-FFF2-40B4-BE49-F238E27FC236}">
                <a16:creationId xmlns:a16="http://schemas.microsoft.com/office/drawing/2014/main" id="{F3338B8B-4D4B-BBBB-17A7-647898555F85}"/>
              </a:ext>
            </a:extLst>
          </p:cNvPr>
          <p:cNvSpPr txBox="1"/>
          <p:nvPr/>
        </p:nvSpPr>
        <p:spPr>
          <a:xfrm>
            <a:off x="785308" y="984544"/>
            <a:ext cx="10994316" cy="584775"/>
          </a:xfrm>
          <a:prstGeom prst="rect">
            <a:avLst/>
          </a:prstGeom>
          <a:noFill/>
        </p:spPr>
        <p:txBody>
          <a:bodyPr wrap="square" rtlCol="0">
            <a:spAutoFit/>
          </a:bodyPr>
          <a:lstStyle/>
          <a:p>
            <a:pPr algn="ctr"/>
            <a:r>
              <a:rPr lang="en-US" sz="3200" dirty="0">
                <a:solidFill>
                  <a:schemeClr val="bg1"/>
                </a:solidFill>
              </a:rPr>
              <a:t>Menus for public posting are available on the </a:t>
            </a:r>
            <a:r>
              <a:rPr lang="en-US" sz="3200" dirty="0" err="1">
                <a:solidFill>
                  <a:schemeClr val="bg1"/>
                </a:solidFill>
              </a:rPr>
              <a:t>YumYummi</a:t>
            </a:r>
            <a:r>
              <a:rPr lang="en-US" sz="3200" dirty="0">
                <a:solidFill>
                  <a:schemeClr val="bg1"/>
                </a:solidFill>
              </a:rPr>
              <a:t> App</a:t>
            </a:r>
            <a:r>
              <a:rPr lang="en-US" sz="3200" b="1" dirty="0">
                <a:solidFill>
                  <a:schemeClr val="bg1"/>
                </a:solidFill>
              </a:rPr>
              <a:t>. </a:t>
            </a:r>
          </a:p>
        </p:txBody>
      </p:sp>
      <p:sp>
        <p:nvSpPr>
          <p:cNvPr id="6" name="TextBox 5">
            <a:extLst>
              <a:ext uri="{FF2B5EF4-FFF2-40B4-BE49-F238E27FC236}">
                <a16:creationId xmlns:a16="http://schemas.microsoft.com/office/drawing/2014/main" id="{C00E0F77-5F55-027B-0470-B2194F79849A}"/>
              </a:ext>
            </a:extLst>
          </p:cNvPr>
          <p:cNvSpPr txBox="1"/>
          <p:nvPr/>
        </p:nvSpPr>
        <p:spPr>
          <a:xfrm>
            <a:off x="1269403" y="5675266"/>
            <a:ext cx="9552790" cy="1354217"/>
          </a:xfrm>
          <a:prstGeom prst="rect">
            <a:avLst/>
          </a:prstGeom>
          <a:noFill/>
        </p:spPr>
        <p:txBody>
          <a:bodyPr wrap="square" rtlCol="0">
            <a:spAutoFit/>
          </a:bodyPr>
          <a:lstStyle/>
          <a:p>
            <a:pPr algn="ctr"/>
            <a:r>
              <a:rPr lang="en-US" sz="3200" dirty="0">
                <a:solidFill>
                  <a:schemeClr val="bg1"/>
                </a:solidFill>
              </a:rPr>
              <a:t>Printing instructions and QR codes are located on the FSD website under the Training &amp; Resources tab.</a:t>
            </a:r>
          </a:p>
          <a:p>
            <a:endParaRPr lang="en-US" dirty="0"/>
          </a:p>
        </p:txBody>
      </p:sp>
      <p:pic>
        <p:nvPicPr>
          <p:cNvPr id="14" name="Picture 13">
            <a:extLst>
              <a:ext uri="{FF2B5EF4-FFF2-40B4-BE49-F238E27FC236}">
                <a16:creationId xmlns:a16="http://schemas.microsoft.com/office/drawing/2014/main" id="{195FE458-4CA9-AD6D-606A-41390FE9A59D}"/>
              </a:ext>
            </a:extLst>
          </p:cNvPr>
          <p:cNvPicPr>
            <a:picLocks noChangeAspect="1"/>
          </p:cNvPicPr>
          <p:nvPr/>
        </p:nvPicPr>
        <p:blipFill>
          <a:blip r:embed="rId6"/>
          <a:stretch>
            <a:fillRect/>
          </a:stretch>
        </p:blipFill>
        <p:spPr>
          <a:xfrm>
            <a:off x="2647624" y="1667435"/>
            <a:ext cx="6896752" cy="3964799"/>
          </a:xfrm>
          <a:prstGeom prst="rect">
            <a:avLst/>
          </a:prstGeom>
        </p:spPr>
      </p:pic>
      <p:sp>
        <p:nvSpPr>
          <p:cNvPr id="15" name="Rectangle 14">
            <a:extLst>
              <a:ext uri="{FF2B5EF4-FFF2-40B4-BE49-F238E27FC236}">
                <a16:creationId xmlns:a16="http://schemas.microsoft.com/office/drawing/2014/main" id="{94675643-B4E2-FCCC-A466-61F805AA4741}"/>
              </a:ext>
            </a:extLst>
          </p:cNvPr>
          <p:cNvSpPr/>
          <p:nvPr/>
        </p:nvSpPr>
        <p:spPr>
          <a:xfrm>
            <a:off x="6045665" y="3667676"/>
            <a:ext cx="1617517" cy="307477"/>
          </a:xfrm>
          <a:prstGeom prst="rect">
            <a:avLst/>
          </a:prstGeom>
          <a:noFill/>
          <a:ln w="1905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8441233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background with a black border&#10;&#10;Description automatically generated with medium confidence">
            <a:extLst>
              <a:ext uri="{FF2B5EF4-FFF2-40B4-BE49-F238E27FC236}">
                <a16:creationId xmlns:a16="http://schemas.microsoft.com/office/drawing/2014/main" id="{ECC162F0-D8E8-9476-2A8E-8CD638322B8E}"/>
              </a:ext>
            </a:extLst>
          </p:cNvPr>
          <p:cNvPicPr>
            <a:picLocks noChangeAspect="1"/>
          </p:cNvPicPr>
          <p:nvPr/>
        </p:nvPicPr>
        <p:blipFill>
          <a:blip r:embed="rId3">
            <a:extLst>
              <a:ext uri="{837473B0-CC2E-450A-ABE3-18F120FF3D39}">
                <a1611:picAttrSrcUrl xmlns:a1611="http://schemas.microsoft.com/office/drawing/2016/11/main" r:id="rId4"/>
              </a:ext>
            </a:extLst>
          </a:blip>
          <a:srcRect t="12500" b="12500"/>
          <a:stretch/>
        </p:blipFill>
        <p:spPr>
          <a:xfrm>
            <a:off x="0" y="0"/>
            <a:ext cx="12192000" cy="6858000"/>
          </a:xfrm>
          <a:prstGeom prst="rect">
            <a:avLst/>
          </a:prstGeom>
          <a:blipFill>
            <a:blip r:embed="rId5"/>
            <a:stretch>
              <a:fillRect/>
            </a:stretch>
          </a:blipFill>
        </p:spPr>
      </p:pic>
      <p:sp>
        <p:nvSpPr>
          <p:cNvPr id="2" name="Title 1">
            <a:extLst>
              <a:ext uri="{FF2B5EF4-FFF2-40B4-BE49-F238E27FC236}">
                <a16:creationId xmlns:a16="http://schemas.microsoft.com/office/drawing/2014/main" id="{AFCDF89A-1912-64F5-3D1D-10F5AA5F84FA}"/>
              </a:ext>
            </a:extLst>
          </p:cNvPr>
          <p:cNvSpPr txBox="1">
            <a:spLocks/>
          </p:cNvSpPr>
          <p:nvPr/>
        </p:nvSpPr>
        <p:spPr>
          <a:xfrm>
            <a:off x="1524000" y="0"/>
            <a:ext cx="9144000" cy="1325563"/>
          </a:xfrm>
          <a:prstGeom prst="rect">
            <a:avLst/>
          </a:prstGeom>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ln>
                  <a:solidFill>
                    <a:schemeClr val="bg1">
                      <a:lumMod val="50000"/>
                    </a:schemeClr>
                  </a:solidFill>
                </a:ln>
                <a:solidFill>
                  <a:schemeClr val="bg1"/>
                </a:solidFill>
                <a:latin typeface="Berlin Sans FB Demi" panose="020E0802020502020306" pitchFamily="34" charset="0"/>
              </a:rPr>
              <a:t>Menu Flyers</a:t>
            </a:r>
          </a:p>
        </p:txBody>
      </p:sp>
      <p:pic>
        <p:nvPicPr>
          <p:cNvPr id="7" name="Picture 6">
            <a:extLst>
              <a:ext uri="{FF2B5EF4-FFF2-40B4-BE49-F238E27FC236}">
                <a16:creationId xmlns:a16="http://schemas.microsoft.com/office/drawing/2014/main" id="{ED5FCDC0-470E-1650-7247-20ED40F81A14}"/>
              </a:ext>
            </a:extLst>
          </p:cNvPr>
          <p:cNvPicPr>
            <a:picLocks noChangeAspect="1"/>
          </p:cNvPicPr>
          <p:nvPr/>
        </p:nvPicPr>
        <p:blipFill>
          <a:blip r:embed="rId6"/>
          <a:stretch>
            <a:fillRect/>
          </a:stretch>
        </p:blipFill>
        <p:spPr>
          <a:xfrm>
            <a:off x="2175736" y="2883470"/>
            <a:ext cx="4292122" cy="3268616"/>
          </a:xfrm>
          <a:prstGeom prst="rect">
            <a:avLst/>
          </a:prstGeom>
        </p:spPr>
      </p:pic>
      <p:sp>
        <p:nvSpPr>
          <p:cNvPr id="13" name="TextBox 12">
            <a:extLst>
              <a:ext uri="{FF2B5EF4-FFF2-40B4-BE49-F238E27FC236}">
                <a16:creationId xmlns:a16="http://schemas.microsoft.com/office/drawing/2014/main" id="{9CCC3FFE-2694-037B-058E-F1AD48437758}"/>
              </a:ext>
            </a:extLst>
          </p:cNvPr>
          <p:cNvSpPr txBox="1"/>
          <p:nvPr/>
        </p:nvSpPr>
        <p:spPr>
          <a:xfrm>
            <a:off x="528918" y="1042256"/>
            <a:ext cx="11134165" cy="1569660"/>
          </a:xfrm>
          <a:prstGeom prst="rect">
            <a:avLst/>
          </a:prstGeom>
          <a:noFill/>
        </p:spPr>
        <p:txBody>
          <a:bodyPr wrap="square" rtlCol="0">
            <a:spAutoFit/>
          </a:bodyPr>
          <a:lstStyle/>
          <a:p>
            <a:pPr algn="ctr"/>
            <a:r>
              <a:rPr lang="en-US" sz="3200" dirty="0">
                <a:solidFill>
                  <a:schemeClr val="bg1"/>
                </a:solidFill>
              </a:rPr>
              <a:t>Café LA no longer provides printed menus. Menus and nutritional facts for parents and nurses are easily accessible on the </a:t>
            </a:r>
            <a:r>
              <a:rPr lang="en-US" sz="3200" dirty="0" err="1">
                <a:solidFill>
                  <a:schemeClr val="bg1"/>
                </a:solidFill>
              </a:rPr>
              <a:t>YumYummi</a:t>
            </a:r>
            <a:r>
              <a:rPr lang="en-US" sz="3200" dirty="0">
                <a:solidFill>
                  <a:schemeClr val="bg1"/>
                </a:solidFill>
              </a:rPr>
              <a:t> App. Simply scan the QR code to take you to the site.</a:t>
            </a:r>
          </a:p>
        </p:txBody>
      </p:sp>
      <p:pic>
        <p:nvPicPr>
          <p:cNvPr id="12" name="Picture 11">
            <a:extLst>
              <a:ext uri="{FF2B5EF4-FFF2-40B4-BE49-F238E27FC236}">
                <a16:creationId xmlns:a16="http://schemas.microsoft.com/office/drawing/2014/main" id="{639888F0-74B3-4007-5EDB-AD0265544820}"/>
              </a:ext>
            </a:extLst>
          </p:cNvPr>
          <p:cNvPicPr>
            <a:picLocks noChangeAspect="1"/>
          </p:cNvPicPr>
          <p:nvPr/>
        </p:nvPicPr>
        <p:blipFill>
          <a:blip r:embed="rId7"/>
          <a:stretch>
            <a:fillRect/>
          </a:stretch>
        </p:blipFill>
        <p:spPr>
          <a:xfrm>
            <a:off x="7000671" y="2883469"/>
            <a:ext cx="2535640" cy="3282470"/>
          </a:xfrm>
          <a:prstGeom prst="rect">
            <a:avLst/>
          </a:prstGeom>
        </p:spPr>
      </p:pic>
    </p:spTree>
    <p:extLst>
      <p:ext uri="{BB962C8B-B14F-4D97-AF65-F5344CB8AC3E}">
        <p14:creationId xmlns:p14="http://schemas.microsoft.com/office/powerpoint/2010/main" val="3176464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2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4" fill="hold" nodeType="afterEffect">
                                  <p:stCondLst>
                                    <p:cond delay="25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een background with a black border&#10;&#10;Description automatically generated with medium confidence">
            <a:extLst>
              <a:ext uri="{FF2B5EF4-FFF2-40B4-BE49-F238E27FC236}">
                <a16:creationId xmlns:a16="http://schemas.microsoft.com/office/drawing/2014/main" id="{74850054-31EE-57C6-2406-B73C2FFB282F}"/>
              </a:ext>
            </a:extLst>
          </p:cNvPr>
          <p:cNvPicPr>
            <a:picLocks noChangeAspect="1"/>
          </p:cNvPicPr>
          <p:nvPr/>
        </p:nvPicPr>
        <p:blipFill>
          <a:blip r:embed="rId3">
            <a:extLst>
              <a:ext uri="{837473B0-CC2E-450A-ABE3-18F120FF3D39}">
                <a1611:picAttrSrcUrl xmlns:a1611="http://schemas.microsoft.com/office/drawing/2016/11/main" r:id="rId4"/>
              </a:ext>
            </a:extLst>
          </a:blip>
          <a:srcRect t="12500" b="12500"/>
          <a:stretch/>
        </p:blipFill>
        <p:spPr>
          <a:xfrm>
            <a:off x="0" y="0"/>
            <a:ext cx="12192000" cy="6858000"/>
          </a:xfrm>
          <a:prstGeom prst="rect">
            <a:avLst/>
          </a:prstGeom>
          <a:blipFill>
            <a:blip r:embed="rId5"/>
            <a:stretch>
              <a:fillRect/>
            </a:stretch>
          </a:blipFill>
        </p:spPr>
      </p:pic>
      <p:sp>
        <p:nvSpPr>
          <p:cNvPr id="14" name="Title 1">
            <a:extLst>
              <a:ext uri="{FF2B5EF4-FFF2-40B4-BE49-F238E27FC236}">
                <a16:creationId xmlns:a16="http://schemas.microsoft.com/office/drawing/2014/main" id="{C97482E7-C4DF-4A36-E9C0-3F1429D6F509}"/>
              </a:ext>
            </a:extLst>
          </p:cNvPr>
          <p:cNvSpPr>
            <a:spLocks noGrp="1"/>
          </p:cNvSpPr>
          <p:nvPr>
            <p:ph type="title"/>
          </p:nvPr>
        </p:nvSpPr>
        <p:spPr>
          <a:xfrm>
            <a:off x="1524000" y="3273553"/>
            <a:ext cx="9144000" cy="1325563"/>
          </a:xfrm>
          <a:effectLst/>
        </p:spPr>
        <p:txBody>
          <a:bodyPr>
            <a:noAutofit/>
          </a:bodyPr>
          <a:lstStyle/>
          <a:p>
            <a:pPr algn="ctr">
              <a:lnSpc>
                <a:spcPts val="11500"/>
              </a:lnSpc>
            </a:pPr>
            <a:r>
              <a:rPr lang="en-US" sz="11500" b="1" dirty="0">
                <a:solidFill>
                  <a:schemeClr val="bg1"/>
                </a:solidFill>
                <a:latin typeface="Berlin Sans FB Demi" panose="020E0802020502020306" pitchFamily="34" charset="0"/>
              </a:rPr>
              <a:t>Tips for Reading the Menu</a:t>
            </a:r>
          </a:p>
        </p:txBody>
      </p:sp>
      <p:sp>
        <p:nvSpPr>
          <p:cNvPr id="4" name="TextBox 3">
            <a:extLst>
              <a:ext uri="{FF2B5EF4-FFF2-40B4-BE49-F238E27FC236}">
                <a16:creationId xmlns:a16="http://schemas.microsoft.com/office/drawing/2014/main" id="{4F4AF1F6-D29D-A84B-B6FA-68B06A7A0335}"/>
              </a:ext>
            </a:extLst>
          </p:cNvPr>
          <p:cNvSpPr txBox="1"/>
          <p:nvPr/>
        </p:nvSpPr>
        <p:spPr>
          <a:xfrm>
            <a:off x="1524000" y="394455"/>
            <a:ext cx="9144000" cy="1323439"/>
          </a:xfrm>
          <a:prstGeom prst="rect">
            <a:avLst/>
          </a:prstGeom>
          <a:noFill/>
        </p:spPr>
        <p:txBody>
          <a:bodyPr wrap="square">
            <a:spAutoFit/>
          </a:bodyPr>
          <a:lstStyle/>
          <a:p>
            <a:pPr algn="ctr"/>
            <a:r>
              <a:rPr lang="en-US" sz="8000" b="1" dirty="0">
                <a:solidFill>
                  <a:schemeClr val="bg1"/>
                </a:solidFill>
                <a:latin typeface="Berlin Sans FB Demi" panose="020E0802020502020306" pitchFamily="34" charset="0"/>
              </a:rPr>
              <a:t>Chapter 4</a:t>
            </a:r>
          </a:p>
        </p:txBody>
      </p:sp>
    </p:spTree>
    <p:extLst>
      <p:ext uri="{BB962C8B-B14F-4D97-AF65-F5344CB8AC3E}">
        <p14:creationId xmlns:p14="http://schemas.microsoft.com/office/powerpoint/2010/main" val="32654633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background with a black border&#10;&#10;Description automatically generated with medium confidence">
            <a:extLst>
              <a:ext uri="{FF2B5EF4-FFF2-40B4-BE49-F238E27FC236}">
                <a16:creationId xmlns:a16="http://schemas.microsoft.com/office/drawing/2014/main" id="{9CB97CD2-966C-6373-9BF2-4A395DBE809B}"/>
              </a:ext>
            </a:extLst>
          </p:cNvPr>
          <p:cNvPicPr>
            <a:picLocks noChangeAspect="1"/>
          </p:cNvPicPr>
          <p:nvPr/>
        </p:nvPicPr>
        <p:blipFill>
          <a:blip r:embed="rId3">
            <a:extLst>
              <a:ext uri="{837473B0-CC2E-450A-ABE3-18F120FF3D39}">
                <a1611:picAttrSrcUrl xmlns:a1611="http://schemas.microsoft.com/office/drawing/2016/11/main" r:id="rId4"/>
              </a:ext>
            </a:extLst>
          </a:blip>
          <a:srcRect t="12500" b="12500"/>
          <a:stretch/>
        </p:blipFill>
        <p:spPr>
          <a:xfrm>
            <a:off x="0" y="0"/>
            <a:ext cx="12192000" cy="6858000"/>
          </a:xfrm>
          <a:prstGeom prst="rect">
            <a:avLst/>
          </a:prstGeom>
          <a:blipFill>
            <a:blip r:embed="rId5"/>
            <a:stretch>
              <a:fillRect/>
            </a:stretch>
          </a:blipFill>
        </p:spPr>
      </p:pic>
      <p:pic>
        <p:nvPicPr>
          <p:cNvPr id="54" name="Picture 53" descr="A knife with a black handle&#10;&#10;Description automatically generated">
            <a:extLst>
              <a:ext uri="{FF2B5EF4-FFF2-40B4-BE49-F238E27FC236}">
                <a16:creationId xmlns:a16="http://schemas.microsoft.com/office/drawing/2014/main" id="{6CE566F8-DB9B-206A-6653-36CEC19A0FE9}"/>
              </a:ext>
            </a:extLst>
          </p:cNvPr>
          <p:cNvPicPr>
            <a:picLocks noChangeAspect="1"/>
          </p:cNvPicPr>
          <p:nvPr/>
        </p:nvPicPr>
        <p:blipFill>
          <a:blip r:embed="rId6">
            <a:alphaModFix amt="20000"/>
            <a:extLst>
              <a:ext uri="{837473B0-CC2E-450A-ABE3-18F120FF3D39}">
                <a1611:picAttrSrcUrl xmlns:a1611="http://schemas.microsoft.com/office/drawing/2016/11/main" r:id="rId7"/>
              </a:ext>
            </a:extLst>
          </a:blip>
          <a:stretch>
            <a:fillRect/>
          </a:stretch>
        </p:blipFill>
        <p:spPr>
          <a:xfrm>
            <a:off x="2251970" y="3762121"/>
            <a:ext cx="2050742" cy="1303247"/>
          </a:xfrm>
          <a:prstGeom prst="rect">
            <a:avLst/>
          </a:prstGeom>
        </p:spPr>
      </p:pic>
      <p:pic>
        <p:nvPicPr>
          <p:cNvPr id="56" name="Picture 55" descr="A school lunch menu with a white background&#10;&#10;Description automatically generated">
            <a:extLst>
              <a:ext uri="{FF2B5EF4-FFF2-40B4-BE49-F238E27FC236}">
                <a16:creationId xmlns:a16="http://schemas.microsoft.com/office/drawing/2014/main" id="{DAD2F9C1-BBF7-B0FF-02C0-EB79090BFF9A}"/>
              </a:ext>
            </a:extLst>
          </p:cNvPr>
          <p:cNvPicPr>
            <a:picLocks noChangeAspect="1"/>
          </p:cNvPicPr>
          <p:nvPr/>
        </p:nvPicPr>
        <p:blipFill rotWithShape="1">
          <a:blip r:embed="rId8">
            <a:extLst>
              <a:ext uri="{837473B0-CC2E-450A-ABE3-18F120FF3D39}">
                <a1611:picAttrSrcUrl xmlns:a1611="http://schemas.microsoft.com/office/drawing/2016/11/main" r:id="rId9"/>
              </a:ext>
            </a:extLst>
          </a:blip>
          <a:srcRect l="8846" t="28817" r="10144" b="28767"/>
          <a:stretch/>
        </p:blipFill>
        <p:spPr>
          <a:xfrm>
            <a:off x="2103820" y="1727825"/>
            <a:ext cx="4882130" cy="3408288"/>
          </a:xfrm>
          <a:prstGeom prst="rect">
            <a:avLst/>
          </a:prstGeom>
          <a:ln>
            <a:solidFill>
              <a:schemeClr val="tx1"/>
            </a:solidFill>
          </a:ln>
        </p:spPr>
      </p:pic>
      <p:sp>
        <p:nvSpPr>
          <p:cNvPr id="37" name="TextBox 36">
            <a:extLst>
              <a:ext uri="{FF2B5EF4-FFF2-40B4-BE49-F238E27FC236}">
                <a16:creationId xmlns:a16="http://schemas.microsoft.com/office/drawing/2014/main" id="{E9BFF1DB-F580-B603-1422-06CD771A8B25}"/>
              </a:ext>
            </a:extLst>
          </p:cNvPr>
          <p:cNvSpPr txBox="1"/>
          <p:nvPr/>
        </p:nvSpPr>
        <p:spPr>
          <a:xfrm>
            <a:off x="9679204" y="-336387"/>
            <a:ext cx="184731" cy="2215991"/>
          </a:xfrm>
          <a:prstGeom prst="rect">
            <a:avLst/>
          </a:prstGeom>
          <a:noFill/>
        </p:spPr>
        <p:txBody>
          <a:bodyPr wrap="none" rtlCol="0">
            <a:spAutoFit/>
          </a:bodyPr>
          <a:lstStyle/>
          <a:p>
            <a:endParaRPr lang="en-US" sz="13800" dirty="0">
              <a:solidFill>
                <a:schemeClr val="bg1"/>
              </a:solidFill>
              <a:effectLst>
                <a:outerShdw blurRad="38100" dist="38100" dir="2700000" algn="tl">
                  <a:srgbClr val="000000">
                    <a:alpha val="43137"/>
                  </a:srgbClr>
                </a:outerShdw>
              </a:effectLst>
            </a:endParaRPr>
          </a:p>
        </p:txBody>
      </p:sp>
      <p:grpSp>
        <p:nvGrpSpPr>
          <p:cNvPr id="11" name="Group 10">
            <a:extLst>
              <a:ext uri="{FF2B5EF4-FFF2-40B4-BE49-F238E27FC236}">
                <a16:creationId xmlns:a16="http://schemas.microsoft.com/office/drawing/2014/main" id="{73CD731F-4B11-913E-98D6-F7DAA97E6E2B}"/>
              </a:ext>
            </a:extLst>
          </p:cNvPr>
          <p:cNvGrpSpPr/>
          <p:nvPr/>
        </p:nvGrpSpPr>
        <p:grpSpPr>
          <a:xfrm>
            <a:off x="7548913" y="3101864"/>
            <a:ext cx="2633177" cy="4419773"/>
            <a:chOff x="1447693" y="89808"/>
            <a:chExt cx="4586287" cy="6606474"/>
          </a:xfrm>
        </p:grpSpPr>
        <p:sp>
          <p:nvSpPr>
            <p:cNvPr id="12" name="Freeform: Shape 11">
              <a:extLst>
                <a:ext uri="{FF2B5EF4-FFF2-40B4-BE49-F238E27FC236}">
                  <a16:creationId xmlns:a16="http://schemas.microsoft.com/office/drawing/2014/main" id="{CCE0E1FD-0E7C-CECE-ED7D-389B89EB103B}"/>
                </a:ext>
              </a:extLst>
            </p:cNvPr>
            <p:cNvSpPr/>
            <p:nvPr/>
          </p:nvSpPr>
          <p:spPr>
            <a:xfrm>
              <a:off x="2448557" y="3818003"/>
              <a:ext cx="2091282" cy="1857454"/>
            </a:xfrm>
            <a:custGeom>
              <a:avLst/>
              <a:gdLst>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25450 w 4032250"/>
                <a:gd name="connsiteY7" fmla="*/ 331470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25450 w 4032250"/>
                <a:gd name="connsiteY7" fmla="*/ 331470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25450 w 4032250"/>
                <a:gd name="connsiteY7" fmla="*/ 331470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25450 w 4032250"/>
                <a:gd name="connsiteY7" fmla="*/ 331470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25450 w 4032250"/>
                <a:gd name="connsiteY7" fmla="*/ 331470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25450 w 4032250"/>
                <a:gd name="connsiteY7" fmla="*/ 331470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25450 w 4032250"/>
                <a:gd name="connsiteY7" fmla="*/ 331470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25450 w 4032250"/>
                <a:gd name="connsiteY7" fmla="*/ 331470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81050 w 4032250"/>
                <a:gd name="connsiteY8" fmla="*/ 901700 h 3581400"/>
                <a:gd name="connsiteX9" fmla="*/ 33655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81050 w 4032250"/>
                <a:gd name="connsiteY8" fmla="*/ 90170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81050 w 4032250"/>
                <a:gd name="connsiteY8" fmla="*/ 90170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0700 w 4032250"/>
                <a:gd name="connsiteY10" fmla="*/ 29146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625850 w 4032250"/>
                <a:gd name="connsiteY12" fmla="*/ 301625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613150 w 4032250"/>
                <a:gd name="connsiteY12" fmla="*/ 3016250 h 3581400"/>
                <a:gd name="connsiteX13" fmla="*/ 3543300 w 4032250"/>
                <a:gd name="connsiteY13" fmla="*/ 762000 h 3581400"/>
                <a:gd name="connsiteX14" fmla="*/ 3575050 w 4032250"/>
                <a:gd name="connsiteY14" fmla="*/ 3581400 h 358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32250" h="3581400">
                  <a:moveTo>
                    <a:pt x="3575050" y="3581400"/>
                  </a:moveTo>
                  <a:cubicBezTo>
                    <a:pt x="3797300" y="3500967"/>
                    <a:pt x="3917950" y="3306233"/>
                    <a:pt x="4032250" y="3092450"/>
                  </a:cubicBezTo>
                  <a:cubicBezTo>
                    <a:pt x="3884083" y="2207683"/>
                    <a:pt x="3723217" y="1234017"/>
                    <a:pt x="3568700" y="304800"/>
                  </a:cubicBezTo>
                  <a:lnTo>
                    <a:pt x="3175000" y="0"/>
                  </a:lnTo>
                  <a:lnTo>
                    <a:pt x="1149350" y="31750"/>
                  </a:lnTo>
                  <a:cubicBezTo>
                    <a:pt x="848783" y="683683"/>
                    <a:pt x="592667" y="1386417"/>
                    <a:pt x="247650" y="1987550"/>
                  </a:cubicBezTo>
                  <a:cubicBezTo>
                    <a:pt x="95250" y="2296583"/>
                    <a:pt x="50800" y="2605617"/>
                    <a:pt x="0" y="2952750"/>
                  </a:cubicBezTo>
                  <a:cubicBezTo>
                    <a:pt x="110067" y="3136900"/>
                    <a:pt x="289983" y="3225800"/>
                    <a:pt x="431800" y="3308350"/>
                  </a:cubicBezTo>
                  <a:cubicBezTo>
                    <a:pt x="383117" y="2499783"/>
                    <a:pt x="556683" y="1742017"/>
                    <a:pt x="774700" y="920750"/>
                  </a:cubicBezTo>
                  <a:cubicBezTo>
                    <a:pt x="592667" y="1697567"/>
                    <a:pt x="442383" y="2277533"/>
                    <a:pt x="438150" y="2946400"/>
                  </a:cubicBezTo>
                  <a:cubicBezTo>
                    <a:pt x="622300" y="2654300"/>
                    <a:pt x="1435100" y="2872317"/>
                    <a:pt x="1797050" y="2940050"/>
                  </a:cubicBezTo>
                  <a:cubicBezTo>
                    <a:pt x="2159000" y="3007783"/>
                    <a:pt x="2501900" y="2796117"/>
                    <a:pt x="2882900" y="2876550"/>
                  </a:cubicBezTo>
                  <a:cubicBezTo>
                    <a:pt x="3227917" y="2880783"/>
                    <a:pt x="3401483" y="2865967"/>
                    <a:pt x="3613150" y="3016250"/>
                  </a:cubicBezTo>
                  <a:cubicBezTo>
                    <a:pt x="3621617" y="2262717"/>
                    <a:pt x="3560233" y="1515533"/>
                    <a:pt x="3543300" y="762000"/>
                  </a:cubicBezTo>
                  <a:cubicBezTo>
                    <a:pt x="3553883" y="1701800"/>
                    <a:pt x="3672417" y="2781300"/>
                    <a:pt x="3575050" y="3581400"/>
                  </a:cubicBezTo>
                  <a:close/>
                </a:path>
              </a:pathLst>
            </a:cu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245E5155-B8A8-9B74-08DD-03F2E7415057}"/>
                </a:ext>
              </a:extLst>
            </p:cNvPr>
            <p:cNvGrpSpPr/>
            <p:nvPr/>
          </p:nvGrpSpPr>
          <p:grpSpPr>
            <a:xfrm rot="3000217" flipH="1">
              <a:off x="3980083" y="3608701"/>
              <a:ext cx="1371722" cy="814893"/>
              <a:chOff x="180080" y="2974010"/>
              <a:chExt cx="2644848" cy="1571213"/>
            </a:xfrm>
          </p:grpSpPr>
          <p:sp>
            <p:nvSpPr>
              <p:cNvPr id="50" name="Freeform: Shape 49">
                <a:extLst>
                  <a:ext uri="{FF2B5EF4-FFF2-40B4-BE49-F238E27FC236}">
                    <a16:creationId xmlns:a16="http://schemas.microsoft.com/office/drawing/2014/main" id="{121CFAD5-983B-DA38-3BCC-AF468D7969B8}"/>
                  </a:ext>
                </a:extLst>
              </p:cNvPr>
              <p:cNvSpPr/>
              <p:nvPr/>
            </p:nvSpPr>
            <p:spPr>
              <a:xfrm>
                <a:off x="1107253" y="3595898"/>
                <a:ext cx="1717675" cy="949325"/>
              </a:xfrm>
              <a:custGeom>
                <a:avLst/>
                <a:gdLst>
                  <a:gd name="connsiteX0" fmla="*/ 1454150 w 1717675"/>
                  <a:gd name="connsiteY0" fmla="*/ 901700 h 901700"/>
                  <a:gd name="connsiteX1" fmla="*/ 1717675 w 1717675"/>
                  <a:gd name="connsiteY1" fmla="*/ 441325 h 901700"/>
                  <a:gd name="connsiteX2" fmla="*/ 301625 w 1717675"/>
                  <a:gd name="connsiteY2" fmla="*/ 0 h 901700"/>
                  <a:gd name="connsiteX3" fmla="*/ 0 w 1717675"/>
                  <a:gd name="connsiteY3" fmla="*/ 323850 h 901700"/>
                  <a:gd name="connsiteX4" fmla="*/ 390525 w 1717675"/>
                  <a:gd name="connsiteY4" fmla="*/ 609600 h 901700"/>
                  <a:gd name="connsiteX5" fmla="*/ 488950 w 1717675"/>
                  <a:gd name="connsiteY5" fmla="*/ 615950 h 901700"/>
                  <a:gd name="connsiteX6" fmla="*/ 1006475 w 1717675"/>
                  <a:gd name="connsiteY6" fmla="*/ 898525 h 901700"/>
                  <a:gd name="connsiteX7" fmla="*/ 1454150 w 1717675"/>
                  <a:gd name="connsiteY7" fmla="*/ 901700 h 901700"/>
                  <a:gd name="connsiteX0" fmla="*/ 1466850 w 1717675"/>
                  <a:gd name="connsiteY0" fmla="*/ 904875 h 904875"/>
                  <a:gd name="connsiteX1" fmla="*/ 1717675 w 1717675"/>
                  <a:gd name="connsiteY1" fmla="*/ 441325 h 904875"/>
                  <a:gd name="connsiteX2" fmla="*/ 301625 w 1717675"/>
                  <a:gd name="connsiteY2" fmla="*/ 0 h 904875"/>
                  <a:gd name="connsiteX3" fmla="*/ 0 w 1717675"/>
                  <a:gd name="connsiteY3" fmla="*/ 323850 h 904875"/>
                  <a:gd name="connsiteX4" fmla="*/ 390525 w 1717675"/>
                  <a:gd name="connsiteY4" fmla="*/ 609600 h 904875"/>
                  <a:gd name="connsiteX5" fmla="*/ 488950 w 1717675"/>
                  <a:gd name="connsiteY5" fmla="*/ 615950 h 904875"/>
                  <a:gd name="connsiteX6" fmla="*/ 1006475 w 1717675"/>
                  <a:gd name="connsiteY6" fmla="*/ 898525 h 904875"/>
                  <a:gd name="connsiteX7" fmla="*/ 1466850 w 1717675"/>
                  <a:gd name="connsiteY7" fmla="*/ 904875 h 904875"/>
                  <a:gd name="connsiteX0" fmla="*/ 1466850 w 1717675"/>
                  <a:gd name="connsiteY0" fmla="*/ 904875 h 910013"/>
                  <a:gd name="connsiteX1" fmla="*/ 1717675 w 1717675"/>
                  <a:gd name="connsiteY1" fmla="*/ 441325 h 910013"/>
                  <a:gd name="connsiteX2" fmla="*/ 301625 w 1717675"/>
                  <a:gd name="connsiteY2" fmla="*/ 0 h 910013"/>
                  <a:gd name="connsiteX3" fmla="*/ 0 w 1717675"/>
                  <a:gd name="connsiteY3" fmla="*/ 323850 h 910013"/>
                  <a:gd name="connsiteX4" fmla="*/ 390525 w 1717675"/>
                  <a:gd name="connsiteY4" fmla="*/ 609600 h 910013"/>
                  <a:gd name="connsiteX5" fmla="*/ 488950 w 1717675"/>
                  <a:gd name="connsiteY5" fmla="*/ 615950 h 910013"/>
                  <a:gd name="connsiteX6" fmla="*/ 1006475 w 1717675"/>
                  <a:gd name="connsiteY6" fmla="*/ 898525 h 910013"/>
                  <a:gd name="connsiteX7" fmla="*/ 1466850 w 1717675"/>
                  <a:gd name="connsiteY7" fmla="*/ 904875 h 910013"/>
                  <a:gd name="connsiteX0" fmla="*/ 1466850 w 1717675"/>
                  <a:gd name="connsiteY0" fmla="*/ 904875 h 911487"/>
                  <a:gd name="connsiteX1" fmla="*/ 1717675 w 1717675"/>
                  <a:gd name="connsiteY1" fmla="*/ 441325 h 911487"/>
                  <a:gd name="connsiteX2" fmla="*/ 301625 w 1717675"/>
                  <a:gd name="connsiteY2" fmla="*/ 0 h 911487"/>
                  <a:gd name="connsiteX3" fmla="*/ 0 w 1717675"/>
                  <a:gd name="connsiteY3" fmla="*/ 323850 h 911487"/>
                  <a:gd name="connsiteX4" fmla="*/ 390525 w 1717675"/>
                  <a:gd name="connsiteY4" fmla="*/ 609600 h 911487"/>
                  <a:gd name="connsiteX5" fmla="*/ 488950 w 1717675"/>
                  <a:gd name="connsiteY5" fmla="*/ 615950 h 911487"/>
                  <a:gd name="connsiteX6" fmla="*/ 1006475 w 1717675"/>
                  <a:gd name="connsiteY6" fmla="*/ 904875 h 911487"/>
                  <a:gd name="connsiteX7" fmla="*/ 1466850 w 1717675"/>
                  <a:gd name="connsiteY7" fmla="*/ 904875 h 911487"/>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15950 h 920761"/>
                  <a:gd name="connsiteX6" fmla="*/ 1006475 w 1717675"/>
                  <a:gd name="connsiteY6" fmla="*/ 904875 h 920761"/>
                  <a:gd name="connsiteX7" fmla="*/ 1466850 w 1717675"/>
                  <a:gd name="connsiteY7"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15950 h 920761"/>
                  <a:gd name="connsiteX6" fmla="*/ 1006475 w 1717675"/>
                  <a:gd name="connsiteY6" fmla="*/ 904875 h 920761"/>
                  <a:gd name="connsiteX7" fmla="*/ 1466850 w 1717675"/>
                  <a:gd name="connsiteY7"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15950 h 920761"/>
                  <a:gd name="connsiteX6" fmla="*/ 1006475 w 1717675"/>
                  <a:gd name="connsiteY6" fmla="*/ 904875 h 920761"/>
                  <a:gd name="connsiteX7" fmla="*/ 1466850 w 1717675"/>
                  <a:gd name="connsiteY7"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1006475 w 1717675"/>
                  <a:gd name="connsiteY6" fmla="*/ 904875 h 920761"/>
                  <a:gd name="connsiteX7" fmla="*/ 1466850 w 1717675"/>
                  <a:gd name="connsiteY7"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39775 w 1717675"/>
                  <a:gd name="connsiteY6" fmla="*/ 806450 h 920761"/>
                  <a:gd name="connsiteX7" fmla="*/ 1006475 w 1717675"/>
                  <a:gd name="connsiteY7" fmla="*/ 904875 h 920761"/>
                  <a:gd name="connsiteX8" fmla="*/ 1466850 w 1717675"/>
                  <a:gd name="connsiteY8"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71525 w 1717675"/>
                  <a:gd name="connsiteY6" fmla="*/ 790575 h 920761"/>
                  <a:gd name="connsiteX7" fmla="*/ 1006475 w 1717675"/>
                  <a:gd name="connsiteY7" fmla="*/ 904875 h 920761"/>
                  <a:gd name="connsiteX8" fmla="*/ 1466850 w 1717675"/>
                  <a:gd name="connsiteY8"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71525 w 1717675"/>
                  <a:gd name="connsiteY6" fmla="*/ 790575 h 920761"/>
                  <a:gd name="connsiteX7" fmla="*/ 1006475 w 1717675"/>
                  <a:gd name="connsiteY7" fmla="*/ 904875 h 920761"/>
                  <a:gd name="connsiteX8" fmla="*/ 1466850 w 1717675"/>
                  <a:gd name="connsiteY8"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71525 w 1717675"/>
                  <a:gd name="connsiteY6" fmla="*/ 790575 h 920761"/>
                  <a:gd name="connsiteX7" fmla="*/ 1006475 w 1717675"/>
                  <a:gd name="connsiteY7" fmla="*/ 904875 h 920761"/>
                  <a:gd name="connsiteX8" fmla="*/ 1466850 w 1717675"/>
                  <a:gd name="connsiteY8"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58825 w 1717675"/>
                  <a:gd name="connsiteY6" fmla="*/ 803275 h 920761"/>
                  <a:gd name="connsiteX7" fmla="*/ 1006475 w 1717675"/>
                  <a:gd name="connsiteY7" fmla="*/ 904875 h 920761"/>
                  <a:gd name="connsiteX8" fmla="*/ 1466850 w 1717675"/>
                  <a:gd name="connsiteY8" fmla="*/ 904875 h 920761"/>
                  <a:gd name="connsiteX0" fmla="*/ 1466850 w 1717675"/>
                  <a:gd name="connsiteY0" fmla="*/ 904875 h 922787"/>
                  <a:gd name="connsiteX1" fmla="*/ 1717675 w 1717675"/>
                  <a:gd name="connsiteY1" fmla="*/ 441325 h 922787"/>
                  <a:gd name="connsiteX2" fmla="*/ 301625 w 1717675"/>
                  <a:gd name="connsiteY2" fmla="*/ 0 h 922787"/>
                  <a:gd name="connsiteX3" fmla="*/ 0 w 1717675"/>
                  <a:gd name="connsiteY3" fmla="*/ 323850 h 922787"/>
                  <a:gd name="connsiteX4" fmla="*/ 390525 w 1717675"/>
                  <a:gd name="connsiteY4" fmla="*/ 609600 h 922787"/>
                  <a:gd name="connsiteX5" fmla="*/ 488950 w 1717675"/>
                  <a:gd name="connsiteY5" fmla="*/ 635000 h 922787"/>
                  <a:gd name="connsiteX6" fmla="*/ 758825 w 1717675"/>
                  <a:gd name="connsiteY6" fmla="*/ 803275 h 922787"/>
                  <a:gd name="connsiteX7" fmla="*/ 1012825 w 1717675"/>
                  <a:gd name="connsiteY7" fmla="*/ 908050 h 922787"/>
                  <a:gd name="connsiteX8" fmla="*/ 1466850 w 1717675"/>
                  <a:gd name="connsiteY8" fmla="*/ 904875 h 922787"/>
                  <a:gd name="connsiteX0" fmla="*/ 1466850 w 1717675"/>
                  <a:gd name="connsiteY0" fmla="*/ 904875 h 912567"/>
                  <a:gd name="connsiteX1" fmla="*/ 1717675 w 1717675"/>
                  <a:gd name="connsiteY1" fmla="*/ 441325 h 912567"/>
                  <a:gd name="connsiteX2" fmla="*/ 301625 w 1717675"/>
                  <a:gd name="connsiteY2" fmla="*/ 0 h 912567"/>
                  <a:gd name="connsiteX3" fmla="*/ 0 w 1717675"/>
                  <a:gd name="connsiteY3" fmla="*/ 323850 h 912567"/>
                  <a:gd name="connsiteX4" fmla="*/ 390525 w 1717675"/>
                  <a:gd name="connsiteY4" fmla="*/ 609600 h 912567"/>
                  <a:gd name="connsiteX5" fmla="*/ 488950 w 1717675"/>
                  <a:gd name="connsiteY5" fmla="*/ 635000 h 912567"/>
                  <a:gd name="connsiteX6" fmla="*/ 758825 w 1717675"/>
                  <a:gd name="connsiteY6" fmla="*/ 803275 h 912567"/>
                  <a:gd name="connsiteX7" fmla="*/ 1012825 w 1717675"/>
                  <a:gd name="connsiteY7" fmla="*/ 908050 h 912567"/>
                  <a:gd name="connsiteX8" fmla="*/ 1466850 w 1717675"/>
                  <a:gd name="connsiteY8" fmla="*/ 904875 h 912567"/>
                  <a:gd name="connsiteX0" fmla="*/ 1466850 w 1717675"/>
                  <a:gd name="connsiteY0" fmla="*/ 904875 h 933630"/>
                  <a:gd name="connsiteX1" fmla="*/ 1717675 w 1717675"/>
                  <a:gd name="connsiteY1" fmla="*/ 441325 h 933630"/>
                  <a:gd name="connsiteX2" fmla="*/ 301625 w 1717675"/>
                  <a:gd name="connsiteY2" fmla="*/ 0 h 933630"/>
                  <a:gd name="connsiteX3" fmla="*/ 0 w 1717675"/>
                  <a:gd name="connsiteY3" fmla="*/ 323850 h 933630"/>
                  <a:gd name="connsiteX4" fmla="*/ 390525 w 1717675"/>
                  <a:gd name="connsiteY4" fmla="*/ 609600 h 933630"/>
                  <a:gd name="connsiteX5" fmla="*/ 488950 w 1717675"/>
                  <a:gd name="connsiteY5" fmla="*/ 635000 h 933630"/>
                  <a:gd name="connsiteX6" fmla="*/ 758825 w 1717675"/>
                  <a:gd name="connsiteY6" fmla="*/ 803275 h 933630"/>
                  <a:gd name="connsiteX7" fmla="*/ 1038225 w 1717675"/>
                  <a:gd name="connsiteY7" fmla="*/ 933450 h 933630"/>
                  <a:gd name="connsiteX8" fmla="*/ 1466850 w 1717675"/>
                  <a:gd name="connsiteY8" fmla="*/ 904875 h 933630"/>
                  <a:gd name="connsiteX0" fmla="*/ 1466850 w 1717675"/>
                  <a:gd name="connsiteY0" fmla="*/ 904875 h 927370"/>
                  <a:gd name="connsiteX1" fmla="*/ 1717675 w 1717675"/>
                  <a:gd name="connsiteY1" fmla="*/ 441325 h 927370"/>
                  <a:gd name="connsiteX2" fmla="*/ 301625 w 1717675"/>
                  <a:gd name="connsiteY2" fmla="*/ 0 h 927370"/>
                  <a:gd name="connsiteX3" fmla="*/ 0 w 1717675"/>
                  <a:gd name="connsiteY3" fmla="*/ 323850 h 927370"/>
                  <a:gd name="connsiteX4" fmla="*/ 390525 w 1717675"/>
                  <a:gd name="connsiteY4" fmla="*/ 609600 h 927370"/>
                  <a:gd name="connsiteX5" fmla="*/ 488950 w 1717675"/>
                  <a:gd name="connsiteY5" fmla="*/ 635000 h 927370"/>
                  <a:gd name="connsiteX6" fmla="*/ 758825 w 1717675"/>
                  <a:gd name="connsiteY6" fmla="*/ 803275 h 927370"/>
                  <a:gd name="connsiteX7" fmla="*/ 1057275 w 1717675"/>
                  <a:gd name="connsiteY7" fmla="*/ 927100 h 927370"/>
                  <a:gd name="connsiteX8" fmla="*/ 1466850 w 1717675"/>
                  <a:gd name="connsiteY8" fmla="*/ 904875 h 92737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488950 w 1717675"/>
                  <a:gd name="connsiteY5" fmla="*/ 63500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488950 w 1717675"/>
                  <a:gd name="connsiteY5" fmla="*/ 63500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488950 w 1717675"/>
                  <a:gd name="connsiteY5" fmla="*/ 63500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14350 w 1717675"/>
                  <a:gd name="connsiteY5" fmla="*/ 66040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6875 w 1717675"/>
                  <a:gd name="connsiteY4" fmla="*/ 5715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84175 w 1717675"/>
                  <a:gd name="connsiteY4" fmla="*/ 59055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84175 w 1717675"/>
                  <a:gd name="connsiteY4" fmla="*/ 59055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84175 w 1717675"/>
                  <a:gd name="connsiteY4" fmla="*/ 59055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403225 w 1717675"/>
                  <a:gd name="connsiteY4" fmla="*/ 612775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20750 h 942975"/>
                  <a:gd name="connsiteX1" fmla="*/ 1717675 w 1717675"/>
                  <a:gd name="connsiteY1" fmla="*/ 457200 h 942975"/>
                  <a:gd name="connsiteX2" fmla="*/ 317500 w 1717675"/>
                  <a:gd name="connsiteY2" fmla="*/ 0 h 942975"/>
                  <a:gd name="connsiteX3" fmla="*/ 0 w 1717675"/>
                  <a:gd name="connsiteY3" fmla="*/ 339725 h 942975"/>
                  <a:gd name="connsiteX4" fmla="*/ 403225 w 1717675"/>
                  <a:gd name="connsiteY4" fmla="*/ 628650 h 942975"/>
                  <a:gd name="connsiteX5" fmla="*/ 523875 w 1717675"/>
                  <a:gd name="connsiteY5" fmla="*/ 695325 h 942975"/>
                  <a:gd name="connsiteX6" fmla="*/ 758825 w 1717675"/>
                  <a:gd name="connsiteY6" fmla="*/ 819150 h 942975"/>
                  <a:gd name="connsiteX7" fmla="*/ 1057275 w 1717675"/>
                  <a:gd name="connsiteY7" fmla="*/ 942975 h 942975"/>
                  <a:gd name="connsiteX8" fmla="*/ 1466850 w 1717675"/>
                  <a:gd name="connsiteY8" fmla="*/ 920750 h 942975"/>
                  <a:gd name="connsiteX0" fmla="*/ 1466850 w 1717675"/>
                  <a:gd name="connsiteY0" fmla="*/ 920750 h 942975"/>
                  <a:gd name="connsiteX1" fmla="*/ 1717675 w 1717675"/>
                  <a:gd name="connsiteY1" fmla="*/ 457200 h 942975"/>
                  <a:gd name="connsiteX2" fmla="*/ 317500 w 1717675"/>
                  <a:gd name="connsiteY2" fmla="*/ 0 h 942975"/>
                  <a:gd name="connsiteX3" fmla="*/ 0 w 1717675"/>
                  <a:gd name="connsiteY3" fmla="*/ 339725 h 942975"/>
                  <a:gd name="connsiteX4" fmla="*/ 403225 w 1717675"/>
                  <a:gd name="connsiteY4" fmla="*/ 628650 h 942975"/>
                  <a:gd name="connsiteX5" fmla="*/ 523875 w 1717675"/>
                  <a:gd name="connsiteY5" fmla="*/ 695325 h 942975"/>
                  <a:gd name="connsiteX6" fmla="*/ 758825 w 1717675"/>
                  <a:gd name="connsiteY6" fmla="*/ 819150 h 942975"/>
                  <a:gd name="connsiteX7" fmla="*/ 1057275 w 1717675"/>
                  <a:gd name="connsiteY7" fmla="*/ 942975 h 942975"/>
                  <a:gd name="connsiteX8" fmla="*/ 1466850 w 1717675"/>
                  <a:gd name="connsiteY8" fmla="*/ 920750 h 942975"/>
                  <a:gd name="connsiteX0" fmla="*/ 1466850 w 1717675"/>
                  <a:gd name="connsiteY0" fmla="*/ 920750 h 942975"/>
                  <a:gd name="connsiteX1" fmla="*/ 1717675 w 1717675"/>
                  <a:gd name="connsiteY1" fmla="*/ 457200 h 942975"/>
                  <a:gd name="connsiteX2" fmla="*/ 317500 w 1717675"/>
                  <a:gd name="connsiteY2" fmla="*/ 0 h 942975"/>
                  <a:gd name="connsiteX3" fmla="*/ 0 w 1717675"/>
                  <a:gd name="connsiteY3" fmla="*/ 339725 h 942975"/>
                  <a:gd name="connsiteX4" fmla="*/ 403225 w 1717675"/>
                  <a:gd name="connsiteY4" fmla="*/ 628650 h 942975"/>
                  <a:gd name="connsiteX5" fmla="*/ 523875 w 1717675"/>
                  <a:gd name="connsiteY5" fmla="*/ 695325 h 942975"/>
                  <a:gd name="connsiteX6" fmla="*/ 758825 w 1717675"/>
                  <a:gd name="connsiteY6" fmla="*/ 819150 h 942975"/>
                  <a:gd name="connsiteX7" fmla="*/ 1057275 w 1717675"/>
                  <a:gd name="connsiteY7" fmla="*/ 942975 h 942975"/>
                  <a:gd name="connsiteX8" fmla="*/ 1466850 w 1717675"/>
                  <a:gd name="connsiteY8" fmla="*/ 920750 h 942975"/>
                  <a:gd name="connsiteX0" fmla="*/ 1466850 w 1717675"/>
                  <a:gd name="connsiteY0" fmla="*/ 922176 h 944401"/>
                  <a:gd name="connsiteX1" fmla="*/ 1717675 w 1717675"/>
                  <a:gd name="connsiteY1" fmla="*/ 458626 h 944401"/>
                  <a:gd name="connsiteX2" fmla="*/ 946150 w 1717675"/>
                  <a:gd name="connsiteY2" fmla="*/ 255426 h 944401"/>
                  <a:gd name="connsiteX3" fmla="*/ 317500 w 1717675"/>
                  <a:gd name="connsiteY3" fmla="*/ 1426 h 944401"/>
                  <a:gd name="connsiteX4" fmla="*/ 0 w 1717675"/>
                  <a:gd name="connsiteY4" fmla="*/ 341151 h 944401"/>
                  <a:gd name="connsiteX5" fmla="*/ 403225 w 1717675"/>
                  <a:gd name="connsiteY5" fmla="*/ 630076 h 944401"/>
                  <a:gd name="connsiteX6" fmla="*/ 523875 w 1717675"/>
                  <a:gd name="connsiteY6" fmla="*/ 696751 h 944401"/>
                  <a:gd name="connsiteX7" fmla="*/ 758825 w 1717675"/>
                  <a:gd name="connsiteY7" fmla="*/ 820576 h 944401"/>
                  <a:gd name="connsiteX8" fmla="*/ 1057275 w 1717675"/>
                  <a:gd name="connsiteY8" fmla="*/ 944401 h 944401"/>
                  <a:gd name="connsiteX9" fmla="*/ 1466850 w 1717675"/>
                  <a:gd name="connsiteY9" fmla="*/ 922176 h 944401"/>
                  <a:gd name="connsiteX0" fmla="*/ 1466850 w 1717675"/>
                  <a:gd name="connsiteY0" fmla="*/ 922364 h 944589"/>
                  <a:gd name="connsiteX1" fmla="*/ 1717675 w 1717675"/>
                  <a:gd name="connsiteY1" fmla="*/ 458814 h 944589"/>
                  <a:gd name="connsiteX2" fmla="*/ 946150 w 1717675"/>
                  <a:gd name="connsiteY2" fmla="*/ 255614 h 944589"/>
                  <a:gd name="connsiteX3" fmla="*/ 317500 w 1717675"/>
                  <a:gd name="connsiteY3" fmla="*/ 1614 h 944589"/>
                  <a:gd name="connsiteX4" fmla="*/ 0 w 1717675"/>
                  <a:gd name="connsiteY4" fmla="*/ 341339 h 944589"/>
                  <a:gd name="connsiteX5" fmla="*/ 403225 w 1717675"/>
                  <a:gd name="connsiteY5" fmla="*/ 630264 h 944589"/>
                  <a:gd name="connsiteX6" fmla="*/ 523875 w 1717675"/>
                  <a:gd name="connsiteY6" fmla="*/ 696939 h 944589"/>
                  <a:gd name="connsiteX7" fmla="*/ 758825 w 1717675"/>
                  <a:gd name="connsiteY7" fmla="*/ 820764 h 944589"/>
                  <a:gd name="connsiteX8" fmla="*/ 1057275 w 1717675"/>
                  <a:gd name="connsiteY8" fmla="*/ 944589 h 944589"/>
                  <a:gd name="connsiteX9" fmla="*/ 1466850 w 1717675"/>
                  <a:gd name="connsiteY9" fmla="*/ 922364 h 944589"/>
                  <a:gd name="connsiteX0" fmla="*/ 1466850 w 1717675"/>
                  <a:gd name="connsiteY0" fmla="*/ 922511 h 944736"/>
                  <a:gd name="connsiteX1" fmla="*/ 1717675 w 1717675"/>
                  <a:gd name="connsiteY1" fmla="*/ 458961 h 944736"/>
                  <a:gd name="connsiteX2" fmla="*/ 962025 w 1717675"/>
                  <a:gd name="connsiteY2" fmla="*/ 239886 h 944736"/>
                  <a:gd name="connsiteX3" fmla="*/ 317500 w 1717675"/>
                  <a:gd name="connsiteY3" fmla="*/ 1761 h 944736"/>
                  <a:gd name="connsiteX4" fmla="*/ 0 w 1717675"/>
                  <a:gd name="connsiteY4" fmla="*/ 341486 h 944736"/>
                  <a:gd name="connsiteX5" fmla="*/ 403225 w 1717675"/>
                  <a:gd name="connsiteY5" fmla="*/ 630411 h 944736"/>
                  <a:gd name="connsiteX6" fmla="*/ 523875 w 1717675"/>
                  <a:gd name="connsiteY6" fmla="*/ 697086 h 944736"/>
                  <a:gd name="connsiteX7" fmla="*/ 758825 w 1717675"/>
                  <a:gd name="connsiteY7" fmla="*/ 820911 h 944736"/>
                  <a:gd name="connsiteX8" fmla="*/ 1057275 w 1717675"/>
                  <a:gd name="connsiteY8" fmla="*/ 944736 h 944736"/>
                  <a:gd name="connsiteX9" fmla="*/ 1466850 w 1717675"/>
                  <a:gd name="connsiteY9" fmla="*/ 922511 h 944736"/>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77900 w 1717675"/>
                  <a:gd name="connsiteY2" fmla="*/ 234950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77900 w 1717675"/>
                  <a:gd name="connsiteY2" fmla="*/ 234950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81075 w 1717675"/>
                  <a:gd name="connsiteY2" fmla="*/ 2508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81075 w 1717675"/>
                  <a:gd name="connsiteY2" fmla="*/ 2508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81075 w 1717675"/>
                  <a:gd name="connsiteY2" fmla="*/ 2508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7100 h 949325"/>
                  <a:gd name="connsiteX1" fmla="*/ 1717675 w 1717675"/>
                  <a:gd name="connsiteY1" fmla="*/ 463550 h 949325"/>
                  <a:gd name="connsiteX2" fmla="*/ 981075 w 1717675"/>
                  <a:gd name="connsiteY2" fmla="*/ 257175 h 949325"/>
                  <a:gd name="connsiteX3" fmla="*/ 333375 w 1717675"/>
                  <a:gd name="connsiteY3" fmla="*/ 0 h 949325"/>
                  <a:gd name="connsiteX4" fmla="*/ 0 w 1717675"/>
                  <a:gd name="connsiteY4" fmla="*/ 346075 h 949325"/>
                  <a:gd name="connsiteX5" fmla="*/ 403225 w 1717675"/>
                  <a:gd name="connsiteY5" fmla="*/ 635000 h 949325"/>
                  <a:gd name="connsiteX6" fmla="*/ 523875 w 1717675"/>
                  <a:gd name="connsiteY6" fmla="*/ 701675 h 949325"/>
                  <a:gd name="connsiteX7" fmla="*/ 758825 w 1717675"/>
                  <a:gd name="connsiteY7" fmla="*/ 825500 h 949325"/>
                  <a:gd name="connsiteX8" fmla="*/ 1057275 w 1717675"/>
                  <a:gd name="connsiteY8" fmla="*/ 949325 h 949325"/>
                  <a:gd name="connsiteX9" fmla="*/ 1466850 w 1717675"/>
                  <a:gd name="connsiteY9" fmla="*/ 927100 h 94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7675" h="949325">
                    <a:moveTo>
                      <a:pt x="1466850" y="927100"/>
                    </a:moveTo>
                    <a:lnTo>
                      <a:pt x="1717675" y="463550"/>
                    </a:lnTo>
                    <a:cubicBezTo>
                      <a:pt x="1597554" y="384704"/>
                      <a:pt x="1217612" y="352425"/>
                      <a:pt x="981075" y="257175"/>
                    </a:cubicBezTo>
                    <a:cubicBezTo>
                      <a:pt x="776288" y="146050"/>
                      <a:pt x="502179" y="49742"/>
                      <a:pt x="333375" y="0"/>
                    </a:cubicBezTo>
                    <a:lnTo>
                      <a:pt x="0" y="346075"/>
                    </a:lnTo>
                    <a:cubicBezTo>
                      <a:pt x="128058" y="434975"/>
                      <a:pt x="249767" y="571500"/>
                      <a:pt x="403225" y="635000"/>
                    </a:cubicBezTo>
                    <a:cubicBezTo>
                      <a:pt x="456142" y="639233"/>
                      <a:pt x="477308" y="672042"/>
                      <a:pt x="523875" y="701675"/>
                    </a:cubicBezTo>
                    <a:lnTo>
                      <a:pt x="758825" y="825500"/>
                    </a:lnTo>
                    <a:cubicBezTo>
                      <a:pt x="848254" y="892704"/>
                      <a:pt x="936096" y="932921"/>
                      <a:pt x="1057275" y="949325"/>
                    </a:cubicBezTo>
                    <a:cubicBezTo>
                      <a:pt x="1226608" y="913342"/>
                      <a:pt x="1329267" y="940858"/>
                      <a:pt x="1466850" y="927100"/>
                    </a:cubicBezTo>
                    <a:close/>
                  </a:path>
                </a:pathLst>
              </a:custGeom>
              <a:gradFill flip="none" rotWithShape="1">
                <a:gsLst>
                  <a:gs pos="60000">
                    <a:srgbClr val="058004"/>
                  </a:gs>
                  <a:gs pos="100000">
                    <a:srgbClr val="183907"/>
                  </a:gs>
                </a:gsLst>
                <a:path path="rect">
                  <a:fillToRect r="100000" b="100000"/>
                </a:path>
                <a:tileRect l="-100000" t="-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Freeform: Shape 50">
                <a:extLst>
                  <a:ext uri="{FF2B5EF4-FFF2-40B4-BE49-F238E27FC236}">
                    <a16:creationId xmlns:a16="http://schemas.microsoft.com/office/drawing/2014/main" id="{49BBE1C0-479D-EAD0-E075-83BF4632F3EB}"/>
                  </a:ext>
                </a:extLst>
              </p:cNvPr>
              <p:cNvSpPr/>
              <p:nvPr/>
            </p:nvSpPr>
            <p:spPr>
              <a:xfrm>
                <a:off x="180080" y="2974010"/>
                <a:ext cx="1687662" cy="1243775"/>
              </a:xfrm>
              <a:custGeom>
                <a:avLst/>
                <a:gdLst>
                  <a:gd name="connsiteX0" fmla="*/ 1644650 w 1644650"/>
                  <a:gd name="connsiteY0" fmla="*/ 663575 h 1231900"/>
                  <a:gd name="connsiteX1" fmla="*/ 914400 w 1644650"/>
                  <a:gd name="connsiteY1" fmla="*/ 377825 h 1231900"/>
                  <a:gd name="connsiteX2" fmla="*/ 809625 w 1644650"/>
                  <a:gd name="connsiteY2" fmla="*/ 158750 h 1231900"/>
                  <a:gd name="connsiteX3" fmla="*/ 796925 w 1644650"/>
                  <a:gd name="connsiteY3" fmla="*/ 12700 h 1231900"/>
                  <a:gd name="connsiteX4" fmla="*/ 650875 w 1644650"/>
                  <a:gd name="connsiteY4" fmla="*/ 22225 h 1231900"/>
                  <a:gd name="connsiteX5" fmla="*/ 663575 w 1644650"/>
                  <a:gd name="connsiteY5" fmla="*/ 225425 h 1231900"/>
                  <a:gd name="connsiteX6" fmla="*/ 596900 w 1644650"/>
                  <a:gd name="connsiteY6" fmla="*/ 342900 h 1231900"/>
                  <a:gd name="connsiteX7" fmla="*/ 635000 w 1644650"/>
                  <a:gd name="connsiteY7" fmla="*/ 174625 h 1231900"/>
                  <a:gd name="connsiteX8" fmla="*/ 292100 w 1644650"/>
                  <a:gd name="connsiteY8" fmla="*/ 0 h 1231900"/>
                  <a:gd name="connsiteX9" fmla="*/ 234950 w 1644650"/>
                  <a:gd name="connsiteY9" fmla="*/ 92075 h 1231900"/>
                  <a:gd name="connsiteX10" fmla="*/ 390525 w 1644650"/>
                  <a:gd name="connsiteY10" fmla="*/ 231775 h 1231900"/>
                  <a:gd name="connsiteX11" fmla="*/ 438150 w 1644650"/>
                  <a:gd name="connsiteY11" fmla="*/ 231775 h 1231900"/>
                  <a:gd name="connsiteX12" fmla="*/ 288925 w 1644650"/>
                  <a:gd name="connsiteY12" fmla="*/ 447675 h 1231900"/>
                  <a:gd name="connsiteX13" fmla="*/ 396875 w 1644650"/>
                  <a:gd name="connsiteY13" fmla="*/ 250825 h 1231900"/>
                  <a:gd name="connsiteX14" fmla="*/ 133350 w 1644650"/>
                  <a:gd name="connsiteY14" fmla="*/ 158750 h 1231900"/>
                  <a:gd name="connsiteX15" fmla="*/ 38100 w 1644650"/>
                  <a:gd name="connsiteY15" fmla="*/ 263525 h 1231900"/>
                  <a:gd name="connsiteX16" fmla="*/ 301625 w 1644650"/>
                  <a:gd name="connsiteY16" fmla="*/ 419100 h 1231900"/>
                  <a:gd name="connsiteX17" fmla="*/ 28575 w 1644650"/>
                  <a:gd name="connsiteY17" fmla="*/ 377825 h 1231900"/>
                  <a:gd name="connsiteX18" fmla="*/ 0 w 1644650"/>
                  <a:gd name="connsiteY18" fmla="*/ 498475 h 1231900"/>
                  <a:gd name="connsiteX19" fmla="*/ 260350 w 1644650"/>
                  <a:gd name="connsiteY19" fmla="*/ 609600 h 1231900"/>
                  <a:gd name="connsiteX20" fmla="*/ 346075 w 1644650"/>
                  <a:gd name="connsiteY20" fmla="*/ 663575 h 1231900"/>
                  <a:gd name="connsiteX21" fmla="*/ 654050 w 1644650"/>
                  <a:gd name="connsiteY21" fmla="*/ 768350 h 1231900"/>
                  <a:gd name="connsiteX22" fmla="*/ 812800 w 1644650"/>
                  <a:gd name="connsiteY22" fmla="*/ 447675 h 1231900"/>
                  <a:gd name="connsiteX23" fmla="*/ 657225 w 1644650"/>
                  <a:gd name="connsiteY23" fmla="*/ 765175 h 1231900"/>
                  <a:gd name="connsiteX24" fmla="*/ 1123950 w 1644650"/>
                  <a:gd name="connsiteY24" fmla="*/ 1231900 h 1231900"/>
                  <a:gd name="connsiteX25" fmla="*/ 1228725 w 1644650"/>
                  <a:gd name="connsiteY25" fmla="*/ 1190625 h 1231900"/>
                  <a:gd name="connsiteX26" fmla="*/ 1108075 w 1644650"/>
                  <a:gd name="connsiteY26" fmla="*/ 1108075 h 1231900"/>
                  <a:gd name="connsiteX27" fmla="*/ 1123950 w 1644650"/>
                  <a:gd name="connsiteY27" fmla="*/ 1165225 h 1231900"/>
                  <a:gd name="connsiteX28" fmla="*/ 1123950 w 1644650"/>
                  <a:gd name="connsiteY28" fmla="*/ 1022350 h 1231900"/>
                  <a:gd name="connsiteX29" fmla="*/ 1295400 w 1644650"/>
                  <a:gd name="connsiteY29" fmla="*/ 1063625 h 1231900"/>
                  <a:gd name="connsiteX30" fmla="*/ 1235075 w 1644650"/>
                  <a:gd name="connsiteY30" fmla="*/ 869950 h 1231900"/>
                  <a:gd name="connsiteX31" fmla="*/ 1422400 w 1644650"/>
                  <a:gd name="connsiteY31" fmla="*/ 917575 h 1231900"/>
                  <a:gd name="connsiteX32" fmla="*/ 1533525 w 1644650"/>
                  <a:gd name="connsiteY32" fmla="*/ 933450 h 1231900"/>
                  <a:gd name="connsiteX33" fmla="*/ 1416050 w 1644650"/>
                  <a:gd name="connsiteY33" fmla="*/ 720725 h 1231900"/>
                  <a:gd name="connsiteX34" fmla="*/ 1584325 w 1644650"/>
                  <a:gd name="connsiteY34" fmla="*/ 676275 h 1231900"/>
                  <a:gd name="connsiteX35" fmla="*/ 1644650 w 1644650"/>
                  <a:gd name="connsiteY35" fmla="*/ 663575 h 1231900"/>
                  <a:gd name="connsiteX0" fmla="*/ 1644650 w 1644650"/>
                  <a:gd name="connsiteY0" fmla="*/ 691168 h 1259493"/>
                  <a:gd name="connsiteX1" fmla="*/ 914400 w 1644650"/>
                  <a:gd name="connsiteY1" fmla="*/ 405418 h 1259493"/>
                  <a:gd name="connsiteX2" fmla="*/ 809625 w 1644650"/>
                  <a:gd name="connsiteY2" fmla="*/ 186343 h 1259493"/>
                  <a:gd name="connsiteX3" fmla="*/ 796925 w 1644650"/>
                  <a:gd name="connsiteY3" fmla="*/ 40293 h 1259493"/>
                  <a:gd name="connsiteX4" fmla="*/ 650875 w 1644650"/>
                  <a:gd name="connsiteY4" fmla="*/ 49818 h 1259493"/>
                  <a:gd name="connsiteX5" fmla="*/ 663575 w 1644650"/>
                  <a:gd name="connsiteY5" fmla="*/ 253018 h 1259493"/>
                  <a:gd name="connsiteX6" fmla="*/ 596900 w 1644650"/>
                  <a:gd name="connsiteY6" fmla="*/ 370493 h 1259493"/>
                  <a:gd name="connsiteX7" fmla="*/ 635000 w 1644650"/>
                  <a:gd name="connsiteY7" fmla="*/ 202218 h 1259493"/>
                  <a:gd name="connsiteX8" fmla="*/ 292100 w 1644650"/>
                  <a:gd name="connsiteY8" fmla="*/ 27593 h 1259493"/>
                  <a:gd name="connsiteX9" fmla="*/ 234950 w 1644650"/>
                  <a:gd name="connsiteY9" fmla="*/ 119668 h 1259493"/>
                  <a:gd name="connsiteX10" fmla="*/ 390525 w 1644650"/>
                  <a:gd name="connsiteY10" fmla="*/ 259368 h 1259493"/>
                  <a:gd name="connsiteX11" fmla="*/ 438150 w 1644650"/>
                  <a:gd name="connsiteY11" fmla="*/ 259368 h 1259493"/>
                  <a:gd name="connsiteX12" fmla="*/ 288925 w 1644650"/>
                  <a:gd name="connsiteY12" fmla="*/ 475268 h 1259493"/>
                  <a:gd name="connsiteX13" fmla="*/ 396875 w 1644650"/>
                  <a:gd name="connsiteY13" fmla="*/ 278418 h 1259493"/>
                  <a:gd name="connsiteX14" fmla="*/ 133350 w 1644650"/>
                  <a:gd name="connsiteY14" fmla="*/ 186343 h 1259493"/>
                  <a:gd name="connsiteX15" fmla="*/ 38100 w 1644650"/>
                  <a:gd name="connsiteY15" fmla="*/ 291118 h 1259493"/>
                  <a:gd name="connsiteX16" fmla="*/ 301625 w 1644650"/>
                  <a:gd name="connsiteY16" fmla="*/ 446693 h 1259493"/>
                  <a:gd name="connsiteX17" fmla="*/ 28575 w 1644650"/>
                  <a:gd name="connsiteY17" fmla="*/ 405418 h 1259493"/>
                  <a:gd name="connsiteX18" fmla="*/ 0 w 1644650"/>
                  <a:gd name="connsiteY18" fmla="*/ 526068 h 1259493"/>
                  <a:gd name="connsiteX19" fmla="*/ 260350 w 1644650"/>
                  <a:gd name="connsiteY19" fmla="*/ 637193 h 1259493"/>
                  <a:gd name="connsiteX20" fmla="*/ 346075 w 1644650"/>
                  <a:gd name="connsiteY20" fmla="*/ 691168 h 1259493"/>
                  <a:gd name="connsiteX21" fmla="*/ 654050 w 1644650"/>
                  <a:gd name="connsiteY21" fmla="*/ 795943 h 1259493"/>
                  <a:gd name="connsiteX22" fmla="*/ 812800 w 1644650"/>
                  <a:gd name="connsiteY22" fmla="*/ 475268 h 1259493"/>
                  <a:gd name="connsiteX23" fmla="*/ 657225 w 1644650"/>
                  <a:gd name="connsiteY23" fmla="*/ 792768 h 1259493"/>
                  <a:gd name="connsiteX24" fmla="*/ 1123950 w 1644650"/>
                  <a:gd name="connsiteY24" fmla="*/ 1259493 h 1259493"/>
                  <a:gd name="connsiteX25" fmla="*/ 1228725 w 1644650"/>
                  <a:gd name="connsiteY25" fmla="*/ 1218218 h 1259493"/>
                  <a:gd name="connsiteX26" fmla="*/ 1108075 w 1644650"/>
                  <a:gd name="connsiteY26" fmla="*/ 1135668 h 1259493"/>
                  <a:gd name="connsiteX27" fmla="*/ 1123950 w 1644650"/>
                  <a:gd name="connsiteY27" fmla="*/ 1192818 h 1259493"/>
                  <a:gd name="connsiteX28" fmla="*/ 1123950 w 1644650"/>
                  <a:gd name="connsiteY28" fmla="*/ 1049943 h 1259493"/>
                  <a:gd name="connsiteX29" fmla="*/ 1295400 w 1644650"/>
                  <a:gd name="connsiteY29" fmla="*/ 1091218 h 1259493"/>
                  <a:gd name="connsiteX30" fmla="*/ 1235075 w 1644650"/>
                  <a:gd name="connsiteY30" fmla="*/ 897543 h 1259493"/>
                  <a:gd name="connsiteX31" fmla="*/ 1422400 w 1644650"/>
                  <a:gd name="connsiteY31" fmla="*/ 945168 h 1259493"/>
                  <a:gd name="connsiteX32" fmla="*/ 1533525 w 1644650"/>
                  <a:gd name="connsiteY32" fmla="*/ 961043 h 1259493"/>
                  <a:gd name="connsiteX33" fmla="*/ 1416050 w 1644650"/>
                  <a:gd name="connsiteY33" fmla="*/ 748318 h 1259493"/>
                  <a:gd name="connsiteX34" fmla="*/ 1584325 w 1644650"/>
                  <a:gd name="connsiteY34" fmla="*/ 703868 h 1259493"/>
                  <a:gd name="connsiteX35" fmla="*/ 1644650 w 1644650"/>
                  <a:gd name="connsiteY35" fmla="*/ 691168 h 1259493"/>
                  <a:gd name="connsiteX0" fmla="*/ 1644650 w 1644650"/>
                  <a:gd name="connsiteY0" fmla="*/ 697759 h 1266084"/>
                  <a:gd name="connsiteX1" fmla="*/ 914400 w 1644650"/>
                  <a:gd name="connsiteY1" fmla="*/ 412009 h 1266084"/>
                  <a:gd name="connsiteX2" fmla="*/ 809625 w 1644650"/>
                  <a:gd name="connsiteY2" fmla="*/ 192934 h 1266084"/>
                  <a:gd name="connsiteX3" fmla="*/ 796925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796925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414338 w 1644650"/>
                  <a:gd name="connsiteY10" fmla="*/ 225478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58602 w 1658602"/>
                  <a:gd name="connsiteY0" fmla="*/ 697759 h 1266084"/>
                  <a:gd name="connsiteX1" fmla="*/ 928352 w 1658602"/>
                  <a:gd name="connsiteY1" fmla="*/ 412009 h 1266084"/>
                  <a:gd name="connsiteX2" fmla="*/ 823577 w 1658602"/>
                  <a:gd name="connsiteY2" fmla="*/ 192934 h 1266084"/>
                  <a:gd name="connsiteX3" fmla="*/ 818021 w 1658602"/>
                  <a:gd name="connsiteY3" fmla="*/ 46884 h 1266084"/>
                  <a:gd name="connsiteX4" fmla="*/ 664827 w 1658602"/>
                  <a:gd name="connsiteY4" fmla="*/ 56409 h 1266084"/>
                  <a:gd name="connsiteX5" fmla="*/ 677527 w 1658602"/>
                  <a:gd name="connsiteY5" fmla="*/ 259609 h 1266084"/>
                  <a:gd name="connsiteX6" fmla="*/ 610852 w 1658602"/>
                  <a:gd name="connsiteY6" fmla="*/ 377084 h 1266084"/>
                  <a:gd name="connsiteX7" fmla="*/ 648952 w 1658602"/>
                  <a:gd name="connsiteY7" fmla="*/ 208809 h 1266084"/>
                  <a:gd name="connsiteX8" fmla="*/ 306052 w 1658602"/>
                  <a:gd name="connsiteY8" fmla="*/ 34184 h 1266084"/>
                  <a:gd name="connsiteX9" fmla="*/ 239377 w 1658602"/>
                  <a:gd name="connsiteY9" fmla="*/ 128640 h 1266084"/>
                  <a:gd name="connsiteX10" fmla="*/ 392571 w 1658602"/>
                  <a:gd name="connsiteY10" fmla="*/ 263578 h 1266084"/>
                  <a:gd name="connsiteX11" fmla="*/ 452102 w 1658602"/>
                  <a:gd name="connsiteY11" fmla="*/ 265959 h 1266084"/>
                  <a:gd name="connsiteX12" fmla="*/ 302877 w 1658602"/>
                  <a:gd name="connsiteY12" fmla="*/ 481859 h 1266084"/>
                  <a:gd name="connsiteX13" fmla="*/ 429877 w 1658602"/>
                  <a:gd name="connsiteY13" fmla="*/ 273103 h 1266084"/>
                  <a:gd name="connsiteX14" fmla="*/ 135396 w 1658602"/>
                  <a:gd name="connsiteY14" fmla="*/ 178646 h 1266084"/>
                  <a:gd name="connsiteX15" fmla="*/ 52052 w 1658602"/>
                  <a:gd name="connsiteY15" fmla="*/ 297709 h 1266084"/>
                  <a:gd name="connsiteX16" fmla="*/ 315577 w 1658602"/>
                  <a:gd name="connsiteY16" fmla="*/ 453284 h 1266084"/>
                  <a:gd name="connsiteX17" fmla="*/ 42527 w 1658602"/>
                  <a:gd name="connsiteY17" fmla="*/ 412009 h 1266084"/>
                  <a:gd name="connsiteX18" fmla="*/ 13952 w 1658602"/>
                  <a:gd name="connsiteY18" fmla="*/ 532659 h 1266084"/>
                  <a:gd name="connsiteX19" fmla="*/ 274302 w 1658602"/>
                  <a:gd name="connsiteY19" fmla="*/ 643784 h 1266084"/>
                  <a:gd name="connsiteX20" fmla="*/ 360027 w 1658602"/>
                  <a:gd name="connsiteY20" fmla="*/ 697759 h 1266084"/>
                  <a:gd name="connsiteX21" fmla="*/ 668002 w 1658602"/>
                  <a:gd name="connsiteY21" fmla="*/ 802534 h 1266084"/>
                  <a:gd name="connsiteX22" fmla="*/ 826752 w 1658602"/>
                  <a:gd name="connsiteY22" fmla="*/ 481859 h 1266084"/>
                  <a:gd name="connsiteX23" fmla="*/ 671177 w 1658602"/>
                  <a:gd name="connsiteY23" fmla="*/ 799359 h 1266084"/>
                  <a:gd name="connsiteX24" fmla="*/ 1137902 w 1658602"/>
                  <a:gd name="connsiteY24" fmla="*/ 1266084 h 1266084"/>
                  <a:gd name="connsiteX25" fmla="*/ 1242677 w 1658602"/>
                  <a:gd name="connsiteY25" fmla="*/ 1224809 h 1266084"/>
                  <a:gd name="connsiteX26" fmla="*/ 1122027 w 1658602"/>
                  <a:gd name="connsiteY26" fmla="*/ 1142259 h 1266084"/>
                  <a:gd name="connsiteX27" fmla="*/ 1137902 w 1658602"/>
                  <a:gd name="connsiteY27" fmla="*/ 1199409 h 1266084"/>
                  <a:gd name="connsiteX28" fmla="*/ 1137902 w 1658602"/>
                  <a:gd name="connsiteY28" fmla="*/ 1056534 h 1266084"/>
                  <a:gd name="connsiteX29" fmla="*/ 1309352 w 1658602"/>
                  <a:gd name="connsiteY29" fmla="*/ 1097809 h 1266084"/>
                  <a:gd name="connsiteX30" fmla="*/ 1249027 w 1658602"/>
                  <a:gd name="connsiteY30" fmla="*/ 904134 h 1266084"/>
                  <a:gd name="connsiteX31" fmla="*/ 1436352 w 1658602"/>
                  <a:gd name="connsiteY31" fmla="*/ 951759 h 1266084"/>
                  <a:gd name="connsiteX32" fmla="*/ 1547477 w 1658602"/>
                  <a:gd name="connsiteY32" fmla="*/ 967634 h 1266084"/>
                  <a:gd name="connsiteX33" fmla="*/ 1430002 w 1658602"/>
                  <a:gd name="connsiteY33" fmla="*/ 754909 h 1266084"/>
                  <a:gd name="connsiteX34" fmla="*/ 1598277 w 1658602"/>
                  <a:gd name="connsiteY34" fmla="*/ 710459 h 1266084"/>
                  <a:gd name="connsiteX35" fmla="*/ 1658602 w 1658602"/>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2709 w 1661284"/>
                  <a:gd name="connsiteY20" fmla="*/ 697759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2709 w 1661284"/>
                  <a:gd name="connsiteY20" fmla="*/ 697759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2709 w 1661284"/>
                  <a:gd name="connsiteY20" fmla="*/ 697759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22390 w 1661284"/>
                  <a:gd name="connsiteY34" fmla="*/ 722366 h 1266084"/>
                  <a:gd name="connsiteX35" fmla="*/ 1661284 w 1661284"/>
                  <a:gd name="connsiteY35" fmla="*/ 697759 h 1266084"/>
                  <a:gd name="connsiteX0" fmla="*/ 1673190 w 1673190"/>
                  <a:gd name="connsiteY0" fmla="*/ 700140 h 1266084"/>
                  <a:gd name="connsiteX1" fmla="*/ 931034 w 1673190"/>
                  <a:gd name="connsiteY1" fmla="*/ 412009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51634 w 1673190"/>
                  <a:gd name="connsiteY7" fmla="*/ 208809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31034 w 1673190"/>
                  <a:gd name="connsiteY1" fmla="*/ 412009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51634 w 1673190"/>
                  <a:gd name="connsiteY7" fmla="*/ 208809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51634 w 1673190"/>
                  <a:gd name="connsiteY7" fmla="*/ 208809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51634 w 1673190"/>
                  <a:gd name="connsiteY7" fmla="*/ 208809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84971 w 1673190"/>
                  <a:gd name="connsiteY7" fmla="*/ 249290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75446 w 1673190"/>
                  <a:gd name="connsiteY7" fmla="*/ 249290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96828 w 1673190"/>
                  <a:gd name="connsiteY16" fmla="*/ 450903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96828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50803 w 1673190"/>
                  <a:gd name="connsiteY12" fmla="*/ 4437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34134 w 1673190"/>
                  <a:gd name="connsiteY12" fmla="*/ 4437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54784 w 1673190"/>
                  <a:gd name="connsiteY11" fmla="*/ 265959 h 1266084"/>
                  <a:gd name="connsiteX12" fmla="*/ 334134 w 1673190"/>
                  <a:gd name="connsiteY12" fmla="*/ 4437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54784 w 1673190"/>
                  <a:gd name="connsiteY11" fmla="*/ 265959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9209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9209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2684 w 1673190"/>
                  <a:gd name="connsiteY33" fmla="*/ 754909 h 1266084"/>
                  <a:gd name="connsiteX34" fmla="*/ 1622390 w 1673190"/>
                  <a:gd name="connsiteY34" fmla="*/ 712841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361247 w 1673190"/>
                  <a:gd name="connsiteY33" fmla="*/ 721572 h 1266084"/>
                  <a:gd name="connsiteX34" fmla="*/ 1622390 w 1673190"/>
                  <a:gd name="connsiteY34" fmla="*/ 712841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22390 w 1673190"/>
                  <a:gd name="connsiteY34" fmla="*/ 712841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454909 w 1673190"/>
                  <a:gd name="connsiteY32" fmla="*/ 1008116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14478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14478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215197 w 1673190"/>
                  <a:gd name="connsiteY26" fmla="*/ 1137497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215197 w 1673190"/>
                  <a:gd name="connsiteY26" fmla="*/ 1137497 h 1266084"/>
                  <a:gd name="connsiteX27" fmla="*/ 1107247 w 1673190"/>
                  <a:gd name="connsiteY27" fmla="*/ 1225602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215197 w 1673190"/>
                  <a:gd name="connsiteY26" fmla="*/ 1137497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215197 w 1673190"/>
                  <a:gd name="connsiteY26" fmla="*/ 1137497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36616 w 1673190"/>
                  <a:gd name="connsiteY26" fmla="*/ 1130353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36616 w 1673190"/>
                  <a:gd name="connsiteY26" fmla="*/ 1130353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36616 w 1673190"/>
                  <a:gd name="connsiteY26" fmla="*/ 1130353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36616 w 1673190"/>
                  <a:gd name="connsiteY26" fmla="*/ 1130353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35128"/>
                  <a:gd name="connsiteX1" fmla="*/ 945322 w 1673190"/>
                  <a:gd name="connsiteY1" fmla="*/ 409628 h 1235128"/>
                  <a:gd name="connsiteX2" fmla="*/ 826259 w 1673190"/>
                  <a:gd name="connsiteY2" fmla="*/ 192934 h 1235128"/>
                  <a:gd name="connsiteX3" fmla="*/ 820703 w 1673190"/>
                  <a:gd name="connsiteY3" fmla="*/ 46884 h 1235128"/>
                  <a:gd name="connsiteX4" fmla="*/ 667509 w 1673190"/>
                  <a:gd name="connsiteY4" fmla="*/ 56409 h 1235128"/>
                  <a:gd name="connsiteX5" fmla="*/ 682590 w 1673190"/>
                  <a:gd name="connsiteY5" fmla="*/ 233416 h 1235128"/>
                  <a:gd name="connsiteX6" fmla="*/ 613534 w 1673190"/>
                  <a:gd name="connsiteY6" fmla="*/ 377084 h 1235128"/>
                  <a:gd name="connsiteX7" fmla="*/ 684971 w 1673190"/>
                  <a:gd name="connsiteY7" fmla="*/ 235002 h 1235128"/>
                  <a:gd name="connsiteX8" fmla="*/ 308734 w 1673190"/>
                  <a:gd name="connsiteY8" fmla="*/ 34184 h 1235128"/>
                  <a:gd name="connsiteX9" fmla="*/ 242059 w 1673190"/>
                  <a:gd name="connsiteY9" fmla="*/ 128640 h 1235128"/>
                  <a:gd name="connsiteX10" fmla="*/ 392871 w 1673190"/>
                  <a:gd name="connsiteY10" fmla="*/ 246909 h 1235128"/>
                  <a:gd name="connsiteX11" fmla="*/ 435734 w 1673190"/>
                  <a:gd name="connsiteY11" fmla="*/ 273103 h 1235128"/>
                  <a:gd name="connsiteX12" fmla="*/ 334134 w 1673190"/>
                  <a:gd name="connsiteY12" fmla="*/ 443759 h 1235128"/>
                  <a:gd name="connsiteX13" fmla="*/ 439702 w 1673190"/>
                  <a:gd name="connsiteY13" fmla="*/ 273103 h 1235128"/>
                  <a:gd name="connsiteX14" fmla="*/ 138078 w 1673190"/>
                  <a:gd name="connsiteY14" fmla="*/ 178646 h 1235128"/>
                  <a:gd name="connsiteX15" fmla="*/ 54734 w 1673190"/>
                  <a:gd name="connsiteY15" fmla="*/ 297709 h 1235128"/>
                  <a:gd name="connsiteX16" fmla="*/ 284922 w 1673190"/>
                  <a:gd name="connsiteY16" fmla="*/ 436615 h 1235128"/>
                  <a:gd name="connsiteX17" fmla="*/ 45209 w 1673190"/>
                  <a:gd name="connsiteY17" fmla="*/ 412009 h 1235128"/>
                  <a:gd name="connsiteX18" fmla="*/ 16634 w 1673190"/>
                  <a:gd name="connsiteY18" fmla="*/ 532659 h 1235128"/>
                  <a:gd name="connsiteX19" fmla="*/ 276984 w 1673190"/>
                  <a:gd name="connsiteY19" fmla="*/ 643784 h 1235128"/>
                  <a:gd name="connsiteX20" fmla="*/ 365090 w 1673190"/>
                  <a:gd name="connsiteY20" fmla="*/ 707284 h 1235128"/>
                  <a:gd name="connsiteX21" fmla="*/ 670684 w 1673190"/>
                  <a:gd name="connsiteY21" fmla="*/ 802534 h 1235128"/>
                  <a:gd name="connsiteX22" fmla="*/ 829434 w 1673190"/>
                  <a:gd name="connsiteY22" fmla="*/ 481859 h 1235128"/>
                  <a:gd name="connsiteX23" fmla="*/ 661953 w 1673190"/>
                  <a:gd name="connsiteY23" fmla="*/ 806502 h 1235128"/>
                  <a:gd name="connsiteX24" fmla="*/ 1142966 w 1673190"/>
                  <a:gd name="connsiteY24" fmla="*/ 1235128 h 1235128"/>
                  <a:gd name="connsiteX25" fmla="*/ 1245359 w 1673190"/>
                  <a:gd name="connsiteY25" fmla="*/ 1224809 h 1235128"/>
                  <a:gd name="connsiteX26" fmla="*/ 1136616 w 1673190"/>
                  <a:gd name="connsiteY26" fmla="*/ 1130353 h 1235128"/>
                  <a:gd name="connsiteX27" fmla="*/ 1140584 w 1673190"/>
                  <a:gd name="connsiteY27" fmla="*/ 1216077 h 1235128"/>
                  <a:gd name="connsiteX28" fmla="*/ 1140584 w 1673190"/>
                  <a:gd name="connsiteY28" fmla="*/ 1056534 h 1235128"/>
                  <a:gd name="connsiteX29" fmla="*/ 1307272 w 1673190"/>
                  <a:gd name="connsiteY29" fmla="*/ 1109716 h 1235128"/>
                  <a:gd name="connsiteX30" fmla="*/ 1249328 w 1673190"/>
                  <a:gd name="connsiteY30" fmla="*/ 920802 h 1235128"/>
                  <a:gd name="connsiteX31" fmla="*/ 1439034 w 1673190"/>
                  <a:gd name="connsiteY31" fmla="*/ 951759 h 1235128"/>
                  <a:gd name="connsiteX32" fmla="*/ 1540634 w 1673190"/>
                  <a:gd name="connsiteY32" fmla="*/ 958110 h 1235128"/>
                  <a:gd name="connsiteX33" fmla="*/ 1430303 w 1673190"/>
                  <a:gd name="connsiteY33" fmla="*/ 764434 h 1235128"/>
                  <a:gd name="connsiteX34" fmla="*/ 1615246 w 1673190"/>
                  <a:gd name="connsiteY34" fmla="*/ 722366 h 1235128"/>
                  <a:gd name="connsiteX35" fmla="*/ 1673190 w 1673190"/>
                  <a:gd name="connsiteY35" fmla="*/ 700140 h 1235128"/>
                  <a:gd name="connsiteX0" fmla="*/ 1673190 w 1673190"/>
                  <a:gd name="connsiteY0" fmla="*/ 700140 h 1251797"/>
                  <a:gd name="connsiteX1" fmla="*/ 945322 w 1673190"/>
                  <a:gd name="connsiteY1" fmla="*/ 409628 h 1251797"/>
                  <a:gd name="connsiteX2" fmla="*/ 826259 w 1673190"/>
                  <a:gd name="connsiteY2" fmla="*/ 192934 h 1251797"/>
                  <a:gd name="connsiteX3" fmla="*/ 820703 w 1673190"/>
                  <a:gd name="connsiteY3" fmla="*/ 46884 h 1251797"/>
                  <a:gd name="connsiteX4" fmla="*/ 667509 w 1673190"/>
                  <a:gd name="connsiteY4" fmla="*/ 56409 h 1251797"/>
                  <a:gd name="connsiteX5" fmla="*/ 682590 w 1673190"/>
                  <a:gd name="connsiteY5" fmla="*/ 233416 h 1251797"/>
                  <a:gd name="connsiteX6" fmla="*/ 613534 w 1673190"/>
                  <a:gd name="connsiteY6" fmla="*/ 377084 h 1251797"/>
                  <a:gd name="connsiteX7" fmla="*/ 684971 w 1673190"/>
                  <a:gd name="connsiteY7" fmla="*/ 235002 h 1251797"/>
                  <a:gd name="connsiteX8" fmla="*/ 308734 w 1673190"/>
                  <a:gd name="connsiteY8" fmla="*/ 34184 h 1251797"/>
                  <a:gd name="connsiteX9" fmla="*/ 242059 w 1673190"/>
                  <a:gd name="connsiteY9" fmla="*/ 128640 h 1251797"/>
                  <a:gd name="connsiteX10" fmla="*/ 392871 w 1673190"/>
                  <a:gd name="connsiteY10" fmla="*/ 246909 h 1251797"/>
                  <a:gd name="connsiteX11" fmla="*/ 435734 w 1673190"/>
                  <a:gd name="connsiteY11" fmla="*/ 273103 h 1251797"/>
                  <a:gd name="connsiteX12" fmla="*/ 334134 w 1673190"/>
                  <a:gd name="connsiteY12" fmla="*/ 443759 h 1251797"/>
                  <a:gd name="connsiteX13" fmla="*/ 439702 w 1673190"/>
                  <a:gd name="connsiteY13" fmla="*/ 273103 h 1251797"/>
                  <a:gd name="connsiteX14" fmla="*/ 138078 w 1673190"/>
                  <a:gd name="connsiteY14" fmla="*/ 178646 h 1251797"/>
                  <a:gd name="connsiteX15" fmla="*/ 54734 w 1673190"/>
                  <a:gd name="connsiteY15" fmla="*/ 297709 h 1251797"/>
                  <a:gd name="connsiteX16" fmla="*/ 284922 w 1673190"/>
                  <a:gd name="connsiteY16" fmla="*/ 436615 h 1251797"/>
                  <a:gd name="connsiteX17" fmla="*/ 45209 w 1673190"/>
                  <a:gd name="connsiteY17" fmla="*/ 412009 h 1251797"/>
                  <a:gd name="connsiteX18" fmla="*/ 16634 w 1673190"/>
                  <a:gd name="connsiteY18" fmla="*/ 532659 h 1251797"/>
                  <a:gd name="connsiteX19" fmla="*/ 276984 w 1673190"/>
                  <a:gd name="connsiteY19" fmla="*/ 643784 h 1251797"/>
                  <a:gd name="connsiteX20" fmla="*/ 365090 w 1673190"/>
                  <a:gd name="connsiteY20" fmla="*/ 707284 h 1251797"/>
                  <a:gd name="connsiteX21" fmla="*/ 670684 w 1673190"/>
                  <a:gd name="connsiteY21" fmla="*/ 802534 h 1251797"/>
                  <a:gd name="connsiteX22" fmla="*/ 829434 w 1673190"/>
                  <a:gd name="connsiteY22" fmla="*/ 481859 h 1251797"/>
                  <a:gd name="connsiteX23" fmla="*/ 661953 w 1673190"/>
                  <a:gd name="connsiteY23" fmla="*/ 806502 h 1251797"/>
                  <a:gd name="connsiteX24" fmla="*/ 1128679 w 1673190"/>
                  <a:gd name="connsiteY24" fmla="*/ 1251797 h 1251797"/>
                  <a:gd name="connsiteX25" fmla="*/ 1245359 w 1673190"/>
                  <a:gd name="connsiteY25" fmla="*/ 1224809 h 1251797"/>
                  <a:gd name="connsiteX26" fmla="*/ 1136616 w 1673190"/>
                  <a:gd name="connsiteY26" fmla="*/ 1130353 h 1251797"/>
                  <a:gd name="connsiteX27" fmla="*/ 1140584 w 1673190"/>
                  <a:gd name="connsiteY27" fmla="*/ 1216077 h 1251797"/>
                  <a:gd name="connsiteX28" fmla="*/ 1140584 w 1673190"/>
                  <a:gd name="connsiteY28" fmla="*/ 1056534 h 1251797"/>
                  <a:gd name="connsiteX29" fmla="*/ 1307272 w 1673190"/>
                  <a:gd name="connsiteY29" fmla="*/ 1109716 h 1251797"/>
                  <a:gd name="connsiteX30" fmla="*/ 1249328 w 1673190"/>
                  <a:gd name="connsiteY30" fmla="*/ 920802 h 1251797"/>
                  <a:gd name="connsiteX31" fmla="*/ 1439034 w 1673190"/>
                  <a:gd name="connsiteY31" fmla="*/ 951759 h 1251797"/>
                  <a:gd name="connsiteX32" fmla="*/ 1540634 w 1673190"/>
                  <a:gd name="connsiteY32" fmla="*/ 958110 h 1251797"/>
                  <a:gd name="connsiteX33" fmla="*/ 1430303 w 1673190"/>
                  <a:gd name="connsiteY33" fmla="*/ 764434 h 1251797"/>
                  <a:gd name="connsiteX34" fmla="*/ 1615246 w 1673190"/>
                  <a:gd name="connsiteY34" fmla="*/ 722366 h 1251797"/>
                  <a:gd name="connsiteX35" fmla="*/ 1673190 w 1673190"/>
                  <a:gd name="connsiteY35" fmla="*/ 700140 h 1251797"/>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0684 w 1673190"/>
                  <a:gd name="connsiteY21" fmla="*/ 802534 h 1254568"/>
                  <a:gd name="connsiteX22" fmla="*/ 829434 w 1673190"/>
                  <a:gd name="connsiteY22" fmla="*/ 481859 h 1254568"/>
                  <a:gd name="connsiteX23" fmla="*/ 661953 w 1673190"/>
                  <a:gd name="connsiteY23" fmla="*/ 806502 h 1254568"/>
                  <a:gd name="connsiteX24" fmla="*/ 1128679 w 1673190"/>
                  <a:gd name="connsiteY24" fmla="*/ 1251797 h 1254568"/>
                  <a:gd name="connsiteX25" fmla="*/ 1245359 w 1673190"/>
                  <a:gd name="connsiteY25" fmla="*/ 1224809 h 1254568"/>
                  <a:gd name="connsiteX26" fmla="*/ 1136616 w 1673190"/>
                  <a:gd name="connsiteY26" fmla="*/ 1130353 h 1254568"/>
                  <a:gd name="connsiteX27" fmla="*/ 1140584 w 1673190"/>
                  <a:gd name="connsiteY27" fmla="*/ 1216077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0684 w 1673190"/>
                  <a:gd name="connsiteY21" fmla="*/ 802534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40584 w 1673190"/>
                  <a:gd name="connsiteY27" fmla="*/ 1216077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0684 w 1673190"/>
                  <a:gd name="connsiteY21" fmla="*/ 802534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87353 w 1673190"/>
                  <a:gd name="connsiteY21" fmla="*/ 816822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23916 w 1673190"/>
                  <a:gd name="connsiteY27" fmla="*/ 118988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8988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751646 w 1673190"/>
                  <a:gd name="connsiteY7" fmla="*/ 265958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8296 w 1673190"/>
                  <a:gd name="connsiteY6" fmla="*/ 372322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8296 w 1673190"/>
                  <a:gd name="connsiteY6" fmla="*/ 372322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2241 h 1256669"/>
                  <a:gd name="connsiteX1" fmla="*/ 945322 w 1673190"/>
                  <a:gd name="connsiteY1" fmla="*/ 411729 h 1256669"/>
                  <a:gd name="connsiteX2" fmla="*/ 850072 w 1673190"/>
                  <a:gd name="connsiteY2" fmla="*/ 187892 h 1256669"/>
                  <a:gd name="connsiteX3" fmla="*/ 820703 w 1673190"/>
                  <a:gd name="connsiteY3" fmla="*/ 48985 h 1256669"/>
                  <a:gd name="connsiteX4" fmla="*/ 667509 w 1673190"/>
                  <a:gd name="connsiteY4" fmla="*/ 58510 h 1256669"/>
                  <a:gd name="connsiteX5" fmla="*/ 675446 w 1673190"/>
                  <a:gd name="connsiteY5" fmla="*/ 223610 h 1256669"/>
                  <a:gd name="connsiteX6" fmla="*/ 618296 w 1673190"/>
                  <a:gd name="connsiteY6" fmla="*/ 374423 h 1256669"/>
                  <a:gd name="connsiteX7" fmla="*/ 663539 w 1673190"/>
                  <a:gd name="connsiteY7" fmla="*/ 225197 h 1256669"/>
                  <a:gd name="connsiteX8" fmla="*/ 308734 w 1673190"/>
                  <a:gd name="connsiteY8" fmla="*/ 36285 h 1256669"/>
                  <a:gd name="connsiteX9" fmla="*/ 242059 w 1673190"/>
                  <a:gd name="connsiteY9" fmla="*/ 130741 h 1256669"/>
                  <a:gd name="connsiteX10" fmla="*/ 392871 w 1673190"/>
                  <a:gd name="connsiteY10" fmla="*/ 249010 h 1256669"/>
                  <a:gd name="connsiteX11" fmla="*/ 435734 w 1673190"/>
                  <a:gd name="connsiteY11" fmla="*/ 275204 h 1256669"/>
                  <a:gd name="connsiteX12" fmla="*/ 334134 w 1673190"/>
                  <a:gd name="connsiteY12" fmla="*/ 445860 h 1256669"/>
                  <a:gd name="connsiteX13" fmla="*/ 439702 w 1673190"/>
                  <a:gd name="connsiteY13" fmla="*/ 275204 h 1256669"/>
                  <a:gd name="connsiteX14" fmla="*/ 138078 w 1673190"/>
                  <a:gd name="connsiteY14" fmla="*/ 180747 h 1256669"/>
                  <a:gd name="connsiteX15" fmla="*/ 54734 w 1673190"/>
                  <a:gd name="connsiteY15" fmla="*/ 299810 h 1256669"/>
                  <a:gd name="connsiteX16" fmla="*/ 284922 w 1673190"/>
                  <a:gd name="connsiteY16" fmla="*/ 438716 h 1256669"/>
                  <a:gd name="connsiteX17" fmla="*/ 45209 w 1673190"/>
                  <a:gd name="connsiteY17" fmla="*/ 414110 h 1256669"/>
                  <a:gd name="connsiteX18" fmla="*/ 16634 w 1673190"/>
                  <a:gd name="connsiteY18" fmla="*/ 534760 h 1256669"/>
                  <a:gd name="connsiteX19" fmla="*/ 276984 w 1673190"/>
                  <a:gd name="connsiteY19" fmla="*/ 645885 h 1256669"/>
                  <a:gd name="connsiteX20" fmla="*/ 365090 w 1673190"/>
                  <a:gd name="connsiteY20" fmla="*/ 709385 h 1256669"/>
                  <a:gd name="connsiteX21" fmla="*/ 677828 w 1673190"/>
                  <a:gd name="connsiteY21" fmla="*/ 809398 h 1256669"/>
                  <a:gd name="connsiteX22" fmla="*/ 829434 w 1673190"/>
                  <a:gd name="connsiteY22" fmla="*/ 483960 h 1256669"/>
                  <a:gd name="connsiteX23" fmla="*/ 661953 w 1673190"/>
                  <a:gd name="connsiteY23" fmla="*/ 808603 h 1256669"/>
                  <a:gd name="connsiteX24" fmla="*/ 1152491 w 1673190"/>
                  <a:gd name="connsiteY24" fmla="*/ 1253898 h 1256669"/>
                  <a:gd name="connsiteX25" fmla="*/ 1245359 w 1673190"/>
                  <a:gd name="connsiteY25" fmla="*/ 1226910 h 1256669"/>
                  <a:gd name="connsiteX26" fmla="*/ 1100898 w 1673190"/>
                  <a:gd name="connsiteY26" fmla="*/ 1108642 h 1256669"/>
                  <a:gd name="connsiteX27" fmla="*/ 1123916 w 1673190"/>
                  <a:gd name="connsiteY27" fmla="*/ 1180077 h 1256669"/>
                  <a:gd name="connsiteX28" fmla="*/ 1140584 w 1673190"/>
                  <a:gd name="connsiteY28" fmla="*/ 1058635 h 1256669"/>
                  <a:gd name="connsiteX29" fmla="*/ 1307272 w 1673190"/>
                  <a:gd name="connsiteY29" fmla="*/ 1111817 h 1256669"/>
                  <a:gd name="connsiteX30" fmla="*/ 1249328 w 1673190"/>
                  <a:gd name="connsiteY30" fmla="*/ 922903 h 1256669"/>
                  <a:gd name="connsiteX31" fmla="*/ 1439034 w 1673190"/>
                  <a:gd name="connsiteY31" fmla="*/ 953860 h 1256669"/>
                  <a:gd name="connsiteX32" fmla="*/ 1540634 w 1673190"/>
                  <a:gd name="connsiteY32" fmla="*/ 960211 h 1256669"/>
                  <a:gd name="connsiteX33" fmla="*/ 1430303 w 1673190"/>
                  <a:gd name="connsiteY33" fmla="*/ 766535 h 1256669"/>
                  <a:gd name="connsiteX34" fmla="*/ 1615246 w 1673190"/>
                  <a:gd name="connsiteY34" fmla="*/ 724467 h 1256669"/>
                  <a:gd name="connsiteX35" fmla="*/ 1673190 w 1673190"/>
                  <a:gd name="connsiteY35" fmla="*/ 702241 h 1256669"/>
                  <a:gd name="connsiteX0" fmla="*/ 1673190 w 1673190"/>
                  <a:gd name="connsiteY0" fmla="*/ 712405 h 1266833"/>
                  <a:gd name="connsiteX1" fmla="*/ 945322 w 1673190"/>
                  <a:gd name="connsiteY1" fmla="*/ 421893 h 1266833"/>
                  <a:gd name="connsiteX2" fmla="*/ 850072 w 1673190"/>
                  <a:gd name="connsiteY2" fmla="*/ 198056 h 1266833"/>
                  <a:gd name="connsiteX3" fmla="*/ 820703 w 1673190"/>
                  <a:gd name="connsiteY3" fmla="*/ 59149 h 1266833"/>
                  <a:gd name="connsiteX4" fmla="*/ 667509 w 1673190"/>
                  <a:gd name="connsiteY4" fmla="*/ 68674 h 1266833"/>
                  <a:gd name="connsiteX5" fmla="*/ 675446 w 1673190"/>
                  <a:gd name="connsiteY5" fmla="*/ 233774 h 1266833"/>
                  <a:gd name="connsiteX6" fmla="*/ 618296 w 1673190"/>
                  <a:gd name="connsiteY6" fmla="*/ 384587 h 1266833"/>
                  <a:gd name="connsiteX7" fmla="*/ 663539 w 1673190"/>
                  <a:gd name="connsiteY7" fmla="*/ 235361 h 1266833"/>
                  <a:gd name="connsiteX8" fmla="*/ 308734 w 1673190"/>
                  <a:gd name="connsiteY8" fmla="*/ 46449 h 1266833"/>
                  <a:gd name="connsiteX9" fmla="*/ 242059 w 1673190"/>
                  <a:gd name="connsiteY9" fmla="*/ 140905 h 1266833"/>
                  <a:gd name="connsiteX10" fmla="*/ 392871 w 1673190"/>
                  <a:gd name="connsiteY10" fmla="*/ 259174 h 1266833"/>
                  <a:gd name="connsiteX11" fmla="*/ 435734 w 1673190"/>
                  <a:gd name="connsiteY11" fmla="*/ 285368 h 1266833"/>
                  <a:gd name="connsiteX12" fmla="*/ 334134 w 1673190"/>
                  <a:gd name="connsiteY12" fmla="*/ 456024 h 1266833"/>
                  <a:gd name="connsiteX13" fmla="*/ 439702 w 1673190"/>
                  <a:gd name="connsiteY13" fmla="*/ 285368 h 1266833"/>
                  <a:gd name="connsiteX14" fmla="*/ 138078 w 1673190"/>
                  <a:gd name="connsiteY14" fmla="*/ 190911 h 1266833"/>
                  <a:gd name="connsiteX15" fmla="*/ 54734 w 1673190"/>
                  <a:gd name="connsiteY15" fmla="*/ 309974 h 1266833"/>
                  <a:gd name="connsiteX16" fmla="*/ 284922 w 1673190"/>
                  <a:gd name="connsiteY16" fmla="*/ 448880 h 1266833"/>
                  <a:gd name="connsiteX17" fmla="*/ 45209 w 1673190"/>
                  <a:gd name="connsiteY17" fmla="*/ 424274 h 1266833"/>
                  <a:gd name="connsiteX18" fmla="*/ 16634 w 1673190"/>
                  <a:gd name="connsiteY18" fmla="*/ 544924 h 1266833"/>
                  <a:gd name="connsiteX19" fmla="*/ 276984 w 1673190"/>
                  <a:gd name="connsiteY19" fmla="*/ 656049 h 1266833"/>
                  <a:gd name="connsiteX20" fmla="*/ 365090 w 1673190"/>
                  <a:gd name="connsiteY20" fmla="*/ 719549 h 1266833"/>
                  <a:gd name="connsiteX21" fmla="*/ 677828 w 1673190"/>
                  <a:gd name="connsiteY21" fmla="*/ 819562 h 1266833"/>
                  <a:gd name="connsiteX22" fmla="*/ 829434 w 1673190"/>
                  <a:gd name="connsiteY22" fmla="*/ 494124 h 1266833"/>
                  <a:gd name="connsiteX23" fmla="*/ 661953 w 1673190"/>
                  <a:gd name="connsiteY23" fmla="*/ 818767 h 1266833"/>
                  <a:gd name="connsiteX24" fmla="*/ 1152491 w 1673190"/>
                  <a:gd name="connsiteY24" fmla="*/ 1264062 h 1266833"/>
                  <a:gd name="connsiteX25" fmla="*/ 1245359 w 1673190"/>
                  <a:gd name="connsiteY25" fmla="*/ 1237074 h 1266833"/>
                  <a:gd name="connsiteX26" fmla="*/ 1100898 w 1673190"/>
                  <a:gd name="connsiteY26" fmla="*/ 1118806 h 1266833"/>
                  <a:gd name="connsiteX27" fmla="*/ 1123916 w 1673190"/>
                  <a:gd name="connsiteY27" fmla="*/ 1190241 h 1266833"/>
                  <a:gd name="connsiteX28" fmla="*/ 1140584 w 1673190"/>
                  <a:gd name="connsiteY28" fmla="*/ 1068799 h 1266833"/>
                  <a:gd name="connsiteX29" fmla="*/ 1307272 w 1673190"/>
                  <a:gd name="connsiteY29" fmla="*/ 1121981 h 1266833"/>
                  <a:gd name="connsiteX30" fmla="*/ 1249328 w 1673190"/>
                  <a:gd name="connsiteY30" fmla="*/ 933067 h 1266833"/>
                  <a:gd name="connsiteX31" fmla="*/ 1439034 w 1673190"/>
                  <a:gd name="connsiteY31" fmla="*/ 964024 h 1266833"/>
                  <a:gd name="connsiteX32" fmla="*/ 1540634 w 1673190"/>
                  <a:gd name="connsiteY32" fmla="*/ 970375 h 1266833"/>
                  <a:gd name="connsiteX33" fmla="*/ 1430303 w 1673190"/>
                  <a:gd name="connsiteY33" fmla="*/ 776699 h 1266833"/>
                  <a:gd name="connsiteX34" fmla="*/ 1615246 w 1673190"/>
                  <a:gd name="connsiteY34" fmla="*/ 734631 h 1266833"/>
                  <a:gd name="connsiteX35" fmla="*/ 1673190 w 1673190"/>
                  <a:gd name="connsiteY35" fmla="*/ 712405 h 1266833"/>
                  <a:gd name="connsiteX0" fmla="*/ 1673190 w 1673190"/>
                  <a:gd name="connsiteY0" fmla="*/ 683487 h 1237915"/>
                  <a:gd name="connsiteX1" fmla="*/ 945322 w 1673190"/>
                  <a:gd name="connsiteY1" fmla="*/ 392975 h 1237915"/>
                  <a:gd name="connsiteX2" fmla="*/ 840547 w 1673190"/>
                  <a:gd name="connsiteY2" fmla="*/ 185807 h 1237915"/>
                  <a:gd name="connsiteX3" fmla="*/ 820703 w 1673190"/>
                  <a:gd name="connsiteY3" fmla="*/ 30231 h 1237915"/>
                  <a:gd name="connsiteX4" fmla="*/ 667509 w 1673190"/>
                  <a:gd name="connsiteY4" fmla="*/ 39756 h 1237915"/>
                  <a:gd name="connsiteX5" fmla="*/ 675446 w 1673190"/>
                  <a:gd name="connsiteY5" fmla="*/ 204856 h 1237915"/>
                  <a:gd name="connsiteX6" fmla="*/ 618296 w 1673190"/>
                  <a:gd name="connsiteY6" fmla="*/ 355669 h 1237915"/>
                  <a:gd name="connsiteX7" fmla="*/ 663539 w 1673190"/>
                  <a:gd name="connsiteY7" fmla="*/ 206443 h 1237915"/>
                  <a:gd name="connsiteX8" fmla="*/ 308734 w 1673190"/>
                  <a:gd name="connsiteY8" fmla="*/ 17531 h 1237915"/>
                  <a:gd name="connsiteX9" fmla="*/ 242059 w 1673190"/>
                  <a:gd name="connsiteY9" fmla="*/ 111987 h 1237915"/>
                  <a:gd name="connsiteX10" fmla="*/ 392871 w 1673190"/>
                  <a:gd name="connsiteY10" fmla="*/ 230256 h 1237915"/>
                  <a:gd name="connsiteX11" fmla="*/ 435734 w 1673190"/>
                  <a:gd name="connsiteY11" fmla="*/ 256450 h 1237915"/>
                  <a:gd name="connsiteX12" fmla="*/ 334134 w 1673190"/>
                  <a:gd name="connsiteY12" fmla="*/ 427106 h 1237915"/>
                  <a:gd name="connsiteX13" fmla="*/ 439702 w 1673190"/>
                  <a:gd name="connsiteY13" fmla="*/ 256450 h 1237915"/>
                  <a:gd name="connsiteX14" fmla="*/ 138078 w 1673190"/>
                  <a:gd name="connsiteY14" fmla="*/ 161993 h 1237915"/>
                  <a:gd name="connsiteX15" fmla="*/ 54734 w 1673190"/>
                  <a:gd name="connsiteY15" fmla="*/ 281056 h 1237915"/>
                  <a:gd name="connsiteX16" fmla="*/ 284922 w 1673190"/>
                  <a:gd name="connsiteY16" fmla="*/ 419962 h 1237915"/>
                  <a:gd name="connsiteX17" fmla="*/ 45209 w 1673190"/>
                  <a:gd name="connsiteY17" fmla="*/ 395356 h 1237915"/>
                  <a:gd name="connsiteX18" fmla="*/ 16634 w 1673190"/>
                  <a:gd name="connsiteY18" fmla="*/ 516006 h 1237915"/>
                  <a:gd name="connsiteX19" fmla="*/ 276984 w 1673190"/>
                  <a:gd name="connsiteY19" fmla="*/ 627131 h 1237915"/>
                  <a:gd name="connsiteX20" fmla="*/ 365090 w 1673190"/>
                  <a:gd name="connsiteY20" fmla="*/ 690631 h 1237915"/>
                  <a:gd name="connsiteX21" fmla="*/ 677828 w 1673190"/>
                  <a:gd name="connsiteY21" fmla="*/ 790644 h 1237915"/>
                  <a:gd name="connsiteX22" fmla="*/ 829434 w 1673190"/>
                  <a:gd name="connsiteY22" fmla="*/ 465206 h 1237915"/>
                  <a:gd name="connsiteX23" fmla="*/ 661953 w 1673190"/>
                  <a:gd name="connsiteY23" fmla="*/ 789849 h 1237915"/>
                  <a:gd name="connsiteX24" fmla="*/ 1152491 w 1673190"/>
                  <a:gd name="connsiteY24" fmla="*/ 1235144 h 1237915"/>
                  <a:gd name="connsiteX25" fmla="*/ 1245359 w 1673190"/>
                  <a:gd name="connsiteY25" fmla="*/ 1208156 h 1237915"/>
                  <a:gd name="connsiteX26" fmla="*/ 1100898 w 1673190"/>
                  <a:gd name="connsiteY26" fmla="*/ 1089888 h 1237915"/>
                  <a:gd name="connsiteX27" fmla="*/ 1123916 w 1673190"/>
                  <a:gd name="connsiteY27" fmla="*/ 1161323 h 1237915"/>
                  <a:gd name="connsiteX28" fmla="*/ 1140584 w 1673190"/>
                  <a:gd name="connsiteY28" fmla="*/ 1039881 h 1237915"/>
                  <a:gd name="connsiteX29" fmla="*/ 1307272 w 1673190"/>
                  <a:gd name="connsiteY29" fmla="*/ 1093063 h 1237915"/>
                  <a:gd name="connsiteX30" fmla="*/ 1249328 w 1673190"/>
                  <a:gd name="connsiteY30" fmla="*/ 904149 h 1237915"/>
                  <a:gd name="connsiteX31" fmla="*/ 1439034 w 1673190"/>
                  <a:gd name="connsiteY31" fmla="*/ 935106 h 1237915"/>
                  <a:gd name="connsiteX32" fmla="*/ 1540634 w 1673190"/>
                  <a:gd name="connsiteY32" fmla="*/ 941457 h 1237915"/>
                  <a:gd name="connsiteX33" fmla="*/ 1430303 w 1673190"/>
                  <a:gd name="connsiteY33" fmla="*/ 747781 h 1237915"/>
                  <a:gd name="connsiteX34" fmla="*/ 1615246 w 1673190"/>
                  <a:gd name="connsiteY34" fmla="*/ 705713 h 1237915"/>
                  <a:gd name="connsiteX35" fmla="*/ 1673190 w 1673190"/>
                  <a:gd name="connsiteY35" fmla="*/ 683487 h 1237915"/>
                  <a:gd name="connsiteX0" fmla="*/ 1673190 w 1673190"/>
                  <a:gd name="connsiteY0" fmla="*/ 681238 h 1235666"/>
                  <a:gd name="connsiteX1" fmla="*/ 945322 w 1673190"/>
                  <a:gd name="connsiteY1" fmla="*/ 390726 h 1235666"/>
                  <a:gd name="connsiteX2" fmla="*/ 840547 w 1673190"/>
                  <a:gd name="connsiteY2" fmla="*/ 183558 h 1235666"/>
                  <a:gd name="connsiteX3" fmla="*/ 820703 w 1673190"/>
                  <a:gd name="connsiteY3" fmla="*/ 27982 h 1235666"/>
                  <a:gd name="connsiteX4" fmla="*/ 667509 w 1673190"/>
                  <a:gd name="connsiteY4" fmla="*/ 37507 h 1235666"/>
                  <a:gd name="connsiteX5" fmla="*/ 675446 w 1673190"/>
                  <a:gd name="connsiteY5" fmla="*/ 202607 h 1235666"/>
                  <a:gd name="connsiteX6" fmla="*/ 618296 w 1673190"/>
                  <a:gd name="connsiteY6" fmla="*/ 353420 h 1235666"/>
                  <a:gd name="connsiteX7" fmla="*/ 663539 w 1673190"/>
                  <a:gd name="connsiteY7" fmla="*/ 204194 h 1235666"/>
                  <a:gd name="connsiteX8" fmla="*/ 308734 w 1673190"/>
                  <a:gd name="connsiteY8" fmla="*/ 15282 h 1235666"/>
                  <a:gd name="connsiteX9" fmla="*/ 242059 w 1673190"/>
                  <a:gd name="connsiteY9" fmla="*/ 109738 h 1235666"/>
                  <a:gd name="connsiteX10" fmla="*/ 392871 w 1673190"/>
                  <a:gd name="connsiteY10" fmla="*/ 228007 h 1235666"/>
                  <a:gd name="connsiteX11" fmla="*/ 435734 w 1673190"/>
                  <a:gd name="connsiteY11" fmla="*/ 254201 h 1235666"/>
                  <a:gd name="connsiteX12" fmla="*/ 334134 w 1673190"/>
                  <a:gd name="connsiteY12" fmla="*/ 424857 h 1235666"/>
                  <a:gd name="connsiteX13" fmla="*/ 439702 w 1673190"/>
                  <a:gd name="connsiteY13" fmla="*/ 254201 h 1235666"/>
                  <a:gd name="connsiteX14" fmla="*/ 138078 w 1673190"/>
                  <a:gd name="connsiteY14" fmla="*/ 159744 h 1235666"/>
                  <a:gd name="connsiteX15" fmla="*/ 54734 w 1673190"/>
                  <a:gd name="connsiteY15" fmla="*/ 278807 h 1235666"/>
                  <a:gd name="connsiteX16" fmla="*/ 284922 w 1673190"/>
                  <a:gd name="connsiteY16" fmla="*/ 417713 h 1235666"/>
                  <a:gd name="connsiteX17" fmla="*/ 45209 w 1673190"/>
                  <a:gd name="connsiteY17" fmla="*/ 393107 h 1235666"/>
                  <a:gd name="connsiteX18" fmla="*/ 16634 w 1673190"/>
                  <a:gd name="connsiteY18" fmla="*/ 513757 h 1235666"/>
                  <a:gd name="connsiteX19" fmla="*/ 276984 w 1673190"/>
                  <a:gd name="connsiteY19" fmla="*/ 624882 h 1235666"/>
                  <a:gd name="connsiteX20" fmla="*/ 365090 w 1673190"/>
                  <a:gd name="connsiteY20" fmla="*/ 688382 h 1235666"/>
                  <a:gd name="connsiteX21" fmla="*/ 677828 w 1673190"/>
                  <a:gd name="connsiteY21" fmla="*/ 788395 h 1235666"/>
                  <a:gd name="connsiteX22" fmla="*/ 829434 w 1673190"/>
                  <a:gd name="connsiteY22" fmla="*/ 462957 h 1235666"/>
                  <a:gd name="connsiteX23" fmla="*/ 661953 w 1673190"/>
                  <a:gd name="connsiteY23" fmla="*/ 787600 h 1235666"/>
                  <a:gd name="connsiteX24" fmla="*/ 1152491 w 1673190"/>
                  <a:gd name="connsiteY24" fmla="*/ 1232895 h 1235666"/>
                  <a:gd name="connsiteX25" fmla="*/ 1245359 w 1673190"/>
                  <a:gd name="connsiteY25" fmla="*/ 1205907 h 1235666"/>
                  <a:gd name="connsiteX26" fmla="*/ 1100898 w 1673190"/>
                  <a:gd name="connsiteY26" fmla="*/ 1087639 h 1235666"/>
                  <a:gd name="connsiteX27" fmla="*/ 1123916 w 1673190"/>
                  <a:gd name="connsiteY27" fmla="*/ 1159074 h 1235666"/>
                  <a:gd name="connsiteX28" fmla="*/ 1140584 w 1673190"/>
                  <a:gd name="connsiteY28" fmla="*/ 1037632 h 1235666"/>
                  <a:gd name="connsiteX29" fmla="*/ 1307272 w 1673190"/>
                  <a:gd name="connsiteY29" fmla="*/ 1090814 h 1235666"/>
                  <a:gd name="connsiteX30" fmla="*/ 1249328 w 1673190"/>
                  <a:gd name="connsiteY30" fmla="*/ 901900 h 1235666"/>
                  <a:gd name="connsiteX31" fmla="*/ 1439034 w 1673190"/>
                  <a:gd name="connsiteY31" fmla="*/ 932857 h 1235666"/>
                  <a:gd name="connsiteX32" fmla="*/ 1540634 w 1673190"/>
                  <a:gd name="connsiteY32" fmla="*/ 939208 h 1235666"/>
                  <a:gd name="connsiteX33" fmla="*/ 1430303 w 1673190"/>
                  <a:gd name="connsiteY33" fmla="*/ 745532 h 1235666"/>
                  <a:gd name="connsiteX34" fmla="*/ 1615246 w 1673190"/>
                  <a:gd name="connsiteY34" fmla="*/ 703464 h 1235666"/>
                  <a:gd name="connsiteX35" fmla="*/ 1673190 w 1673190"/>
                  <a:gd name="connsiteY35" fmla="*/ 681238 h 1235666"/>
                  <a:gd name="connsiteX0" fmla="*/ 1673190 w 1673190"/>
                  <a:gd name="connsiteY0" fmla="*/ 687394 h 1241822"/>
                  <a:gd name="connsiteX1" fmla="*/ 945322 w 1673190"/>
                  <a:gd name="connsiteY1" fmla="*/ 396882 h 1241822"/>
                  <a:gd name="connsiteX2" fmla="*/ 840547 w 1673190"/>
                  <a:gd name="connsiteY2" fmla="*/ 189714 h 1241822"/>
                  <a:gd name="connsiteX3" fmla="*/ 827847 w 1673190"/>
                  <a:gd name="connsiteY3" fmla="*/ 19851 h 1241822"/>
                  <a:gd name="connsiteX4" fmla="*/ 667509 w 1673190"/>
                  <a:gd name="connsiteY4" fmla="*/ 43663 h 1241822"/>
                  <a:gd name="connsiteX5" fmla="*/ 675446 w 1673190"/>
                  <a:gd name="connsiteY5" fmla="*/ 208763 h 1241822"/>
                  <a:gd name="connsiteX6" fmla="*/ 618296 w 1673190"/>
                  <a:gd name="connsiteY6" fmla="*/ 359576 h 1241822"/>
                  <a:gd name="connsiteX7" fmla="*/ 663539 w 1673190"/>
                  <a:gd name="connsiteY7" fmla="*/ 210350 h 1241822"/>
                  <a:gd name="connsiteX8" fmla="*/ 308734 w 1673190"/>
                  <a:gd name="connsiteY8" fmla="*/ 21438 h 1241822"/>
                  <a:gd name="connsiteX9" fmla="*/ 242059 w 1673190"/>
                  <a:gd name="connsiteY9" fmla="*/ 115894 h 1241822"/>
                  <a:gd name="connsiteX10" fmla="*/ 392871 w 1673190"/>
                  <a:gd name="connsiteY10" fmla="*/ 234163 h 1241822"/>
                  <a:gd name="connsiteX11" fmla="*/ 435734 w 1673190"/>
                  <a:gd name="connsiteY11" fmla="*/ 260357 h 1241822"/>
                  <a:gd name="connsiteX12" fmla="*/ 334134 w 1673190"/>
                  <a:gd name="connsiteY12" fmla="*/ 431013 h 1241822"/>
                  <a:gd name="connsiteX13" fmla="*/ 439702 w 1673190"/>
                  <a:gd name="connsiteY13" fmla="*/ 260357 h 1241822"/>
                  <a:gd name="connsiteX14" fmla="*/ 138078 w 1673190"/>
                  <a:gd name="connsiteY14" fmla="*/ 165900 h 1241822"/>
                  <a:gd name="connsiteX15" fmla="*/ 54734 w 1673190"/>
                  <a:gd name="connsiteY15" fmla="*/ 284963 h 1241822"/>
                  <a:gd name="connsiteX16" fmla="*/ 284922 w 1673190"/>
                  <a:gd name="connsiteY16" fmla="*/ 423869 h 1241822"/>
                  <a:gd name="connsiteX17" fmla="*/ 45209 w 1673190"/>
                  <a:gd name="connsiteY17" fmla="*/ 399263 h 1241822"/>
                  <a:gd name="connsiteX18" fmla="*/ 16634 w 1673190"/>
                  <a:gd name="connsiteY18" fmla="*/ 519913 h 1241822"/>
                  <a:gd name="connsiteX19" fmla="*/ 276984 w 1673190"/>
                  <a:gd name="connsiteY19" fmla="*/ 631038 h 1241822"/>
                  <a:gd name="connsiteX20" fmla="*/ 365090 w 1673190"/>
                  <a:gd name="connsiteY20" fmla="*/ 694538 h 1241822"/>
                  <a:gd name="connsiteX21" fmla="*/ 677828 w 1673190"/>
                  <a:gd name="connsiteY21" fmla="*/ 794551 h 1241822"/>
                  <a:gd name="connsiteX22" fmla="*/ 829434 w 1673190"/>
                  <a:gd name="connsiteY22" fmla="*/ 469113 h 1241822"/>
                  <a:gd name="connsiteX23" fmla="*/ 661953 w 1673190"/>
                  <a:gd name="connsiteY23" fmla="*/ 793756 h 1241822"/>
                  <a:gd name="connsiteX24" fmla="*/ 1152491 w 1673190"/>
                  <a:gd name="connsiteY24" fmla="*/ 1239051 h 1241822"/>
                  <a:gd name="connsiteX25" fmla="*/ 1245359 w 1673190"/>
                  <a:gd name="connsiteY25" fmla="*/ 1212063 h 1241822"/>
                  <a:gd name="connsiteX26" fmla="*/ 1100898 w 1673190"/>
                  <a:gd name="connsiteY26" fmla="*/ 1093795 h 1241822"/>
                  <a:gd name="connsiteX27" fmla="*/ 1123916 w 1673190"/>
                  <a:gd name="connsiteY27" fmla="*/ 1165230 h 1241822"/>
                  <a:gd name="connsiteX28" fmla="*/ 1140584 w 1673190"/>
                  <a:gd name="connsiteY28" fmla="*/ 1043788 h 1241822"/>
                  <a:gd name="connsiteX29" fmla="*/ 1307272 w 1673190"/>
                  <a:gd name="connsiteY29" fmla="*/ 1096970 h 1241822"/>
                  <a:gd name="connsiteX30" fmla="*/ 1249328 w 1673190"/>
                  <a:gd name="connsiteY30" fmla="*/ 908056 h 1241822"/>
                  <a:gd name="connsiteX31" fmla="*/ 1439034 w 1673190"/>
                  <a:gd name="connsiteY31" fmla="*/ 939013 h 1241822"/>
                  <a:gd name="connsiteX32" fmla="*/ 1540634 w 1673190"/>
                  <a:gd name="connsiteY32" fmla="*/ 945364 h 1241822"/>
                  <a:gd name="connsiteX33" fmla="*/ 1430303 w 1673190"/>
                  <a:gd name="connsiteY33" fmla="*/ 751688 h 1241822"/>
                  <a:gd name="connsiteX34" fmla="*/ 1615246 w 1673190"/>
                  <a:gd name="connsiteY34" fmla="*/ 709620 h 1241822"/>
                  <a:gd name="connsiteX35" fmla="*/ 1673190 w 1673190"/>
                  <a:gd name="connsiteY35" fmla="*/ 687394 h 1241822"/>
                  <a:gd name="connsiteX0" fmla="*/ 1673190 w 1673190"/>
                  <a:gd name="connsiteY0" fmla="*/ 685665 h 1240093"/>
                  <a:gd name="connsiteX1" fmla="*/ 945322 w 1673190"/>
                  <a:gd name="connsiteY1" fmla="*/ 395153 h 1240093"/>
                  <a:gd name="connsiteX2" fmla="*/ 840547 w 1673190"/>
                  <a:gd name="connsiteY2" fmla="*/ 187985 h 1240093"/>
                  <a:gd name="connsiteX3" fmla="*/ 827847 w 1673190"/>
                  <a:gd name="connsiteY3" fmla="*/ 18122 h 1240093"/>
                  <a:gd name="connsiteX4" fmla="*/ 667509 w 1673190"/>
                  <a:gd name="connsiteY4" fmla="*/ 41934 h 1240093"/>
                  <a:gd name="connsiteX5" fmla="*/ 675446 w 1673190"/>
                  <a:gd name="connsiteY5" fmla="*/ 207034 h 1240093"/>
                  <a:gd name="connsiteX6" fmla="*/ 618296 w 1673190"/>
                  <a:gd name="connsiteY6" fmla="*/ 357847 h 1240093"/>
                  <a:gd name="connsiteX7" fmla="*/ 663539 w 1673190"/>
                  <a:gd name="connsiteY7" fmla="*/ 208621 h 1240093"/>
                  <a:gd name="connsiteX8" fmla="*/ 308734 w 1673190"/>
                  <a:gd name="connsiteY8" fmla="*/ 19709 h 1240093"/>
                  <a:gd name="connsiteX9" fmla="*/ 242059 w 1673190"/>
                  <a:gd name="connsiteY9" fmla="*/ 114165 h 1240093"/>
                  <a:gd name="connsiteX10" fmla="*/ 392871 w 1673190"/>
                  <a:gd name="connsiteY10" fmla="*/ 232434 h 1240093"/>
                  <a:gd name="connsiteX11" fmla="*/ 435734 w 1673190"/>
                  <a:gd name="connsiteY11" fmla="*/ 258628 h 1240093"/>
                  <a:gd name="connsiteX12" fmla="*/ 334134 w 1673190"/>
                  <a:gd name="connsiteY12" fmla="*/ 429284 h 1240093"/>
                  <a:gd name="connsiteX13" fmla="*/ 439702 w 1673190"/>
                  <a:gd name="connsiteY13" fmla="*/ 258628 h 1240093"/>
                  <a:gd name="connsiteX14" fmla="*/ 138078 w 1673190"/>
                  <a:gd name="connsiteY14" fmla="*/ 164171 h 1240093"/>
                  <a:gd name="connsiteX15" fmla="*/ 54734 w 1673190"/>
                  <a:gd name="connsiteY15" fmla="*/ 283234 h 1240093"/>
                  <a:gd name="connsiteX16" fmla="*/ 284922 w 1673190"/>
                  <a:gd name="connsiteY16" fmla="*/ 422140 h 1240093"/>
                  <a:gd name="connsiteX17" fmla="*/ 45209 w 1673190"/>
                  <a:gd name="connsiteY17" fmla="*/ 397534 h 1240093"/>
                  <a:gd name="connsiteX18" fmla="*/ 16634 w 1673190"/>
                  <a:gd name="connsiteY18" fmla="*/ 518184 h 1240093"/>
                  <a:gd name="connsiteX19" fmla="*/ 276984 w 1673190"/>
                  <a:gd name="connsiteY19" fmla="*/ 629309 h 1240093"/>
                  <a:gd name="connsiteX20" fmla="*/ 365090 w 1673190"/>
                  <a:gd name="connsiteY20" fmla="*/ 692809 h 1240093"/>
                  <a:gd name="connsiteX21" fmla="*/ 677828 w 1673190"/>
                  <a:gd name="connsiteY21" fmla="*/ 792822 h 1240093"/>
                  <a:gd name="connsiteX22" fmla="*/ 829434 w 1673190"/>
                  <a:gd name="connsiteY22" fmla="*/ 467384 h 1240093"/>
                  <a:gd name="connsiteX23" fmla="*/ 661953 w 1673190"/>
                  <a:gd name="connsiteY23" fmla="*/ 792027 h 1240093"/>
                  <a:gd name="connsiteX24" fmla="*/ 1152491 w 1673190"/>
                  <a:gd name="connsiteY24" fmla="*/ 1237322 h 1240093"/>
                  <a:gd name="connsiteX25" fmla="*/ 1245359 w 1673190"/>
                  <a:gd name="connsiteY25" fmla="*/ 1210334 h 1240093"/>
                  <a:gd name="connsiteX26" fmla="*/ 1100898 w 1673190"/>
                  <a:gd name="connsiteY26" fmla="*/ 1092066 h 1240093"/>
                  <a:gd name="connsiteX27" fmla="*/ 1123916 w 1673190"/>
                  <a:gd name="connsiteY27" fmla="*/ 1163501 h 1240093"/>
                  <a:gd name="connsiteX28" fmla="*/ 1140584 w 1673190"/>
                  <a:gd name="connsiteY28" fmla="*/ 1042059 h 1240093"/>
                  <a:gd name="connsiteX29" fmla="*/ 1307272 w 1673190"/>
                  <a:gd name="connsiteY29" fmla="*/ 1095241 h 1240093"/>
                  <a:gd name="connsiteX30" fmla="*/ 1249328 w 1673190"/>
                  <a:gd name="connsiteY30" fmla="*/ 906327 h 1240093"/>
                  <a:gd name="connsiteX31" fmla="*/ 1439034 w 1673190"/>
                  <a:gd name="connsiteY31" fmla="*/ 937284 h 1240093"/>
                  <a:gd name="connsiteX32" fmla="*/ 1540634 w 1673190"/>
                  <a:gd name="connsiteY32" fmla="*/ 943635 h 1240093"/>
                  <a:gd name="connsiteX33" fmla="*/ 1430303 w 1673190"/>
                  <a:gd name="connsiteY33" fmla="*/ 749959 h 1240093"/>
                  <a:gd name="connsiteX34" fmla="*/ 1615246 w 1673190"/>
                  <a:gd name="connsiteY34" fmla="*/ 707891 h 1240093"/>
                  <a:gd name="connsiteX35" fmla="*/ 1673190 w 1673190"/>
                  <a:gd name="connsiteY35" fmla="*/ 685665 h 1240093"/>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8489 w 1678489"/>
                  <a:gd name="connsiteY0" fmla="*/ 691936 h 1246364"/>
                  <a:gd name="connsiteX1" fmla="*/ 950621 w 1678489"/>
                  <a:gd name="connsiteY1" fmla="*/ 401424 h 1246364"/>
                  <a:gd name="connsiteX2" fmla="*/ 845846 w 1678489"/>
                  <a:gd name="connsiteY2" fmla="*/ 194256 h 1246364"/>
                  <a:gd name="connsiteX3" fmla="*/ 833146 w 1678489"/>
                  <a:gd name="connsiteY3" fmla="*/ 24393 h 1246364"/>
                  <a:gd name="connsiteX4" fmla="*/ 672808 w 1678489"/>
                  <a:gd name="connsiteY4" fmla="*/ 48205 h 1246364"/>
                  <a:gd name="connsiteX5" fmla="*/ 680745 w 1678489"/>
                  <a:gd name="connsiteY5" fmla="*/ 213305 h 1246364"/>
                  <a:gd name="connsiteX6" fmla="*/ 623595 w 1678489"/>
                  <a:gd name="connsiteY6" fmla="*/ 364118 h 1246364"/>
                  <a:gd name="connsiteX7" fmla="*/ 668838 w 1678489"/>
                  <a:gd name="connsiteY7" fmla="*/ 214892 h 1246364"/>
                  <a:gd name="connsiteX8" fmla="*/ 314033 w 1678489"/>
                  <a:gd name="connsiteY8" fmla="*/ 25980 h 1246364"/>
                  <a:gd name="connsiteX9" fmla="*/ 247358 w 1678489"/>
                  <a:gd name="connsiteY9" fmla="*/ 120436 h 1246364"/>
                  <a:gd name="connsiteX10" fmla="*/ 398170 w 1678489"/>
                  <a:gd name="connsiteY10" fmla="*/ 238705 h 1246364"/>
                  <a:gd name="connsiteX11" fmla="*/ 441033 w 1678489"/>
                  <a:gd name="connsiteY11" fmla="*/ 264899 h 1246364"/>
                  <a:gd name="connsiteX12" fmla="*/ 339433 w 1678489"/>
                  <a:gd name="connsiteY12" fmla="*/ 435555 h 1246364"/>
                  <a:gd name="connsiteX13" fmla="*/ 445001 w 1678489"/>
                  <a:gd name="connsiteY13" fmla="*/ 264899 h 1246364"/>
                  <a:gd name="connsiteX14" fmla="*/ 143377 w 1678489"/>
                  <a:gd name="connsiteY14" fmla="*/ 170442 h 1246364"/>
                  <a:gd name="connsiteX15" fmla="*/ 60033 w 1678489"/>
                  <a:gd name="connsiteY15" fmla="*/ 289505 h 1246364"/>
                  <a:gd name="connsiteX16" fmla="*/ 290221 w 1678489"/>
                  <a:gd name="connsiteY16" fmla="*/ 428411 h 1246364"/>
                  <a:gd name="connsiteX17" fmla="*/ 50508 w 1678489"/>
                  <a:gd name="connsiteY17" fmla="*/ 403805 h 1246364"/>
                  <a:gd name="connsiteX18" fmla="*/ 21933 w 1678489"/>
                  <a:gd name="connsiteY18" fmla="*/ 524455 h 1246364"/>
                  <a:gd name="connsiteX19" fmla="*/ 282283 w 1678489"/>
                  <a:gd name="connsiteY19" fmla="*/ 635580 h 1246364"/>
                  <a:gd name="connsiteX20" fmla="*/ 370389 w 1678489"/>
                  <a:gd name="connsiteY20" fmla="*/ 699080 h 1246364"/>
                  <a:gd name="connsiteX21" fmla="*/ 683127 w 1678489"/>
                  <a:gd name="connsiteY21" fmla="*/ 799093 h 1246364"/>
                  <a:gd name="connsiteX22" fmla="*/ 834733 w 1678489"/>
                  <a:gd name="connsiteY22" fmla="*/ 473655 h 1246364"/>
                  <a:gd name="connsiteX23" fmla="*/ 667252 w 1678489"/>
                  <a:gd name="connsiteY23" fmla="*/ 798298 h 1246364"/>
                  <a:gd name="connsiteX24" fmla="*/ 1157790 w 1678489"/>
                  <a:gd name="connsiteY24" fmla="*/ 1243593 h 1246364"/>
                  <a:gd name="connsiteX25" fmla="*/ 1250658 w 1678489"/>
                  <a:gd name="connsiteY25" fmla="*/ 1216605 h 1246364"/>
                  <a:gd name="connsiteX26" fmla="*/ 1106197 w 1678489"/>
                  <a:gd name="connsiteY26" fmla="*/ 1098337 h 1246364"/>
                  <a:gd name="connsiteX27" fmla="*/ 1129215 w 1678489"/>
                  <a:gd name="connsiteY27" fmla="*/ 1169772 h 1246364"/>
                  <a:gd name="connsiteX28" fmla="*/ 1145883 w 1678489"/>
                  <a:gd name="connsiteY28" fmla="*/ 1048330 h 1246364"/>
                  <a:gd name="connsiteX29" fmla="*/ 1312571 w 1678489"/>
                  <a:gd name="connsiteY29" fmla="*/ 1101512 h 1246364"/>
                  <a:gd name="connsiteX30" fmla="*/ 1254627 w 1678489"/>
                  <a:gd name="connsiteY30" fmla="*/ 912598 h 1246364"/>
                  <a:gd name="connsiteX31" fmla="*/ 1444333 w 1678489"/>
                  <a:gd name="connsiteY31" fmla="*/ 943555 h 1246364"/>
                  <a:gd name="connsiteX32" fmla="*/ 1545933 w 1678489"/>
                  <a:gd name="connsiteY32" fmla="*/ 949906 h 1246364"/>
                  <a:gd name="connsiteX33" fmla="*/ 1435602 w 1678489"/>
                  <a:gd name="connsiteY33" fmla="*/ 756230 h 1246364"/>
                  <a:gd name="connsiteX34" fmla="*/ 1620545 w 1678489"/>
                  <a:gd name="connsiteY34" fmla="*/ 714162 h 1246364"/>
                  <a:gd name="connsiteX35" fmla="*/ 1678489 w 1678489"/>
                  <a:gd name="connsiteY35" fmla="*/ 691936 h 1246364"/>
                  <a:gd name="connsiteX0" fmla="*/ 1684787 w 1684787"/>
                  <a:gd name="connsiteY0" fmla="*/ 691936 h 1246364"/>
                  <a:gd name="connsiteX1" fmla="*/ 956919 w 1684787"/>
                  <a:gd name="connsiteY1" fmla="*/ 401424 h 1246364"/>
                  <a:gd name="connsiteX2" fmla="*/ 852144 w 1684787"/>
                  <a:gd name="connsiteY2" fmla="*/ 194256 h 1246364"/>
                  <a:gd name="connsiteX3" fmla="*/ 839444 w 1684787"/>
                  <a:gd name="connsiteY3" fmla="*/ 24393 h 1246364"/>
                  <a:gd name="connsiteX4" fmla="*/ 679106 w 1684787"/>
                  <a:gd name="connsiteY4" fmla="*/ 48205 h 1246364"/>
                  <a:gd name="connsiteX5" fmla="*/ 687043 w 1684787"/>
                  <a:gd name="connsiteY5" fmla="*/ 213305 h 1246364"/>
                  <a:gd name="connsiteX6" fmla="*/ 629893 w 1684787"/>
                  <a:gd name="connsiteY6" fmla="*/ 364118 h 1246364"/>
                  <a:gd name="connsiteX7" fmla="*/ 675136 w 1684787"/>
                  <a:gd name="connsiteY7" fmla="*/ 214892 h 1246364"/>
                  <a:gd name="connsiteX8" fmla="*/ 320331 w 1684787"/>
                  <a:gd name="connsiteY8" fmla="*/ 25980 h 1246364"/>
                  <a:gd name="connsiteX9" fmla="*/ 253656 w 1684787"/>
                  <a:gd name="connsiteY9" fmla="*/ 120436 h 1246364"/>
                  <a:gd name="connsiteX10" fmla="*/ 404468 w 1684787"/>
                  <a:gd name="connsiteY10" fmla="*/ 238705 h 1246364"/>
                  <a:gd name="connsiteX11" fmla="*/ 447331 w 1684787"/>
                  <a:gd name="connsiteY11" fmla="*/ 264899 h 1246364"/>
                  <a:gd name="connsiteX12" fmla="*/ 345731 w 1684787"/>
                  <a:gd name="connsiteY12" fmla="*/ 435555 h 1246364"/>
                  <a:gd name="connsiteX13" fmla="*/ 451299 w 1684787"/>
                  <a:gd name="connsiteY13" fmla="*/ 264899 h 1246364"/>
                  <a:gd name="connsiteX14" fmla="*/ 149675 w 1684787"/>
                  <a:gd name="connsiteY14" fmla="*/ 170442 h 1246364"/>
                  <a:gd name="connsiteX15" fmla="*/ 66331 w 1684787"/>
                  <a:gd name="connsiteY15" fmla="*/ 289505 h 1246364"/>
                  <a:gd name="connsiteX16" fmla="*/ 296519 w 1684787"/>
                  <a:gd name="connsiteY16" fmla="*/ 428411 h 1246364"/>
                  <a:gd name="connsiteX17" fmla="*/ 56806 w 1684787"/>
                  <a:gd name="connsiteY17" fmla="*/ 403805 h 1246364"/>
                  <a:gd name="connsiteX18" fmla="*/ 28231 w 1684787"/>
                  <a:gd name="connsiteY18" fmla="*/ 524455 h 1246364"/>
                  <a:gd name="connsiteX19" fmla="*/ 288581 w 1684787"/>
                  <a:gd name="connsiteY19" fmla="*/ 635580 h 1246364"/>
                  <a:gd name="connsiteX20" fmla="*/ 376687 w 1684787"/>
                  <a:gd name="connsiteY20" fmla="*/ 699080 h 1246364"/>
                  <a:gd name="connsiteX21" fmla="*/ 689425 w 1684787"/>
                  <a:gd name="connsiteY21" fmla="*/ 799093 h 1246364"/>
                  <a:gd name="connsiteX22" fmla="*/ 841031 w 1684787"/>
                  <a:gd name="connsiteY22" fmla="*/ 473655 h 1246364"/>
                  <a:gd name="connsiteX23" fmla="*/ 673550 w 1684787"/>
                  <a:gd name="connsiteY23" fmla="*/ 798298 h 1246364"/>
                  <a:gd name="connsiteX24" fmla="*/ 1164088 w 1684787"/>
                  <a:gd name="connsiteY24" fmla="*/ 1243593 h 1246364"/>
                  <a:gd name="connsiteX25" fmla="*/ 1256956 w 1684787"/>
                  <a:gd name="connsiteY25" fmla="*/ 1216605 h 1246364"/>
                  <a:gd name="connsiteX26" fmla="*/ 1112495 w 1684787"/>
                  <a:gd name="connsiteY26" fmla="*/ 1098337 h 1246364"/>
                  <a:gd name="connsiteX27" fmla="*/ 1135513 w 1684787"/>
                  <a:gd name="connsiteY27" fmla="*/ 1169772 h 1246364"/>
                  <a:gd name="connsiteX28" fmla="*/ 1152181 w 1684787"/>
                  <a:gd name="connsiteY28" fmla="*/ 1048330 h 1246364"/>
                  <a:gd name="connsiteX29" fmla="*/ 1318869 w 1684787"/>
                  <a:gd name="connsiteY29" fmla="*/ 1101512 h 1246364"/>
                  <a:gd name="connsiteX30" fmla="*/ 1260925 w 1684787"/>
                  <a:gd name="connsiteY30" fmla="*/ 912598 h 1246364"/>
                  <a:gd name="connsiteX31" fmla="*/ 1450631 w 1684787"/>
                  <a:gd name="connsiteY31" fmla="*/ 943555 h 1246364"/>
                  <a:gd name="connsiteX32" fmla="*/ 1552231 w 1684787"/>
                  <a:gd name="connsiteY32" fmla="*/ 949906 h 1246364"/>
                  <a:gd name="connsiteX33" fmla="*/ 1441900 w 1684787"/>
                  <a:gd name="connsiteY33" fmla="*/ 756230 h 1246364"/>
                  <a:gd name="connsiteX34" fmla="*/ 1626843 w 1684787"/>
                  <a:gd name="connsiteY34" fmla="*/ 714162 h 1246364"/>
                  <a:gd name="connsiteX35" fmla="*/ 1684787 w 1684787"/>
                  <a:gd name="connsiteY35" fmla="*/ 691936 h 1246364"/>
                  <a:gd name="connsiteX0" fmla="*/ 1684787 w 1684787"/>
                  <a:gd name="connsiteY0" fmla="*/ 691936 h 1246364"/>
                  <a:gd name="connsiteX1" fmla="*/ 956919 w 1684787"/>
                  <a:gd name="connsiteY1" fmla="*/ 401424 h 1246364"/>
                  <a:gd name="connsiteX2" fmla="*/ 852144 w 1684787"/>
                  <a:gd name="connsiteY2" fmla="*/ 194256 h 1246364"/>
                  <a:gd name="connsiteX3" fmla="*/ 839444 w 1684787"/>
                  <a:gd name="connsiteY3" fmla="*/ 24393 h 1246364"/>
                  <a:gd name="connsiteX4" fmla="*/ 679106 w 1684787"/>
                  <a:gd name="connsiteY4" fmla="*/ 48205 h 1246364"/>
                  <a:gd name="connsiteX5" fmla="*/ 687043 w 1684787"/>
                  <a:gd name="connsiteY5" fmla="*/ 213305 h 1246364"/>
                  <a:gd name="connsiteX6" fmla="*/ 629893 w 1684787"/>
                  <a:gd name="connsiteY6" fmla="*/ 364118 h 1246364"/>
                  <a:gd name="connsiteX7" fmla="*/ 675136 w 1684787"/>
                  <a:gd name="connsiteY7" fmla="*/ 214892 h 1246364"/>
                  <a:gd name="connsiteX8" fmla="*/ 320331 w 1684787"/>
                  <a:gd name="connsiteY8" fmla="*/ 25980 h 1246364"/>
                  <a:gd name="connsiteX9" fmla="*/ 253656 w 1684787"/>
                  <a:gd name="connsiteY9" fmla="*/ 120436 h 1246364"/>
                  <a:gd name="connsiteX10" fmla="*/ 404468 w 1684787"/>
                  <a:gd name="connsiteY10" fmla="*/ 238705 h 1246364"/>
                  <a:gd name="connsiteX11" fmla="*/ 447331 w 1684787"/>
                  <a:gd name="connsiteY11" fmla="*/ 264899 h 1246364"/>
                  <a:gd name="connsiteX12" fmla="*/ 345731 w 1684787"/>
                  <a:gd name="connsiteY12" fmla="*/ 435555 h 1246364"/>
                  <a:gd name="connsiteX13" fmla="*/ 451299 w 1684787"/>
                  <a:gd name="connsiteY13" fmla="*/ 264899 h 1246364"/>
                  <a:gd name="connsiteX14" fmla="*/ 149675 w 1684787"/>
                  <a:gd name="connsiteY14" fmla="*/ 170442 h 1246364"/>
                  <a:gd name="connsiteX15" fmla="*/ 66331 w 1684787"/>
                  <a:gd name="connsiteY15" fmla="*/ 289505 h 1246364"/>
                  <a:gd name="connsiteX16" fmla="*/ 296519 w 1684787"/>
                  <a:gd name="connsiteY16" fmla="*/ 428411 h 1246364"/>
                  <a:gd name="connsiteX17" fmla="*/ 56806 w 1684787"/>
                  <a:gd name="connsiteY17" fmla="*/ 403805 h 1246364"/>
                  <a:gd name="connsiteX18" fmla="*/ 28231 w 1684787"/>
                  <a:gd name="connsiteY18" fmla="*/ 524455 h 1246364"/>
                  <a:gd name="connsiteX19" fmla="*/ 288581 w 1684787"/>
                  <a:gd name="connsiteY19" fmla="*/ 635580 h 1246364"/>
                  <a:gd name="connsiteX20" fmla="*/ 376687 w 1684787"/>
                  <a:gd name="connsiteY20" fmla="*/ 699080 h 1246364"/>
                  <a:gd name="connsiteX21" fmla="*/ 689425 w 1684787"/>
                  <a:gd name="connsiteY21" fmla="*/ 799093 h 1246364"/>
                  <a:gd name="connsiteX22" fmla="*/ 841031 w 1684787"/>
                  <a:gd name="connsiteY22" fmla="*/ 473655 h 1246364"/>
                  <a:gd name="connsiteX23" fmla="*/ 673550 w 1684787"/>
                  <a:gd name="connsiteY23" fmla="*/ 798298 h 1246364"/>
                  <a:gd name="connsiteX24" fmla="*/ 1164088 w 1684787"/>
                  <a:gd name="connsiteY24" fmla="*/ 1243593 h 1246364"/>
                  <a:gd name="connsiteX25" fmla="*/ 1256956 w 1684787"/>
                  <a:gd name="connsiteY25" fmla="*/ 1216605 h 1246364"/>
                  <a:gd name="connsiteX26" fmla="*/ 1112495 w 1684787"/>
                  <a:gd name="connsiteY26" fmla="*/ 1098337 h 1246364"/>
                  <a:gd name="connsiteX27" fmla="*/ 1135513 w 1684787"/>
                  <a:gd name="connsiteY27" fmla="*/ 1169772 h 1246364"/>
                  <a:gd name="connsiteX28" fmla="*/ 1152181 w 1684787"/>
                  <a:gd name="connsiteY28" fmla="*/ 1048330 h 1246364"/>
                  <a:gd name="connsiteX29" fmla="*/ 1318869 w 1684787"/>
                  <a:gd name="connsiteY29" fmla="*/ 1101512 h 1246364"/>
                  <a:gd name="connsiteX30" fmla="*/ 1260925 w 1684787"/>
                  <a:gd name="connsiteY30" fmla="*/ 912598 h 1246364"/>
                  <a:gd name="connsiteX31" fmla="*/ 1450631 w 1684787"/>
                  <a:gd name="connsiteY31" fmla="*/ 943555 h 1246364"/>
                  <a:gd name="connsiteX32" fmla="*/ 1552231 w 1684787"/>
                  <a:gd name="connsiteY32" fmla="*/ 949906 h 1246364"/>
                  <a:gd name="connsiteX33" fmla="*/ 1441900 w 1684787"/>
                  <a:gd name="connsiteY33" fmla="*/ 756230 h 1246364"/>
                  <a:gd name="connsiteX34" fmla="*/ 1626843 w 1684787"/>
                  <a:gd name="connsiteY34" fmla="*/ 714162 h 1246364"/>
                  <a:gd name="connsiteX35" fmla="*/ 1684787 w 1684787"/>
                  <a:gd name="connsiteY35" fmla="*/ 691936 h 1246364"/>
                  <a:gd name="connsiteX0" fmla="*/ 1675389 w 1675389"/>
                  <a:gd name="connsiteY0" fmla="*/ 691936 h 1246364"/>
                  <a:gd name="connsiteX1" fmla="*/ 947521 w 1675389"/>
                  <a:gd name="connsiteY1" fmla="*/ 401424 h 1246364"/>
                  <a:gd name="connsiteX2" fmla="*/ 842746 w 1675389"/>
                  <a:gd name="connsiteY2" fmla="*/ 194256 h 1246364"/>
                  <a:gd name="connsiteX3" fmla="*/ 830046 w 1675389"/>
                  <a:gd name="connsiteY3" fmla="*/ 24393 h 1246364"/>
                  <a:gd name="connsiteX4" fmla="*/ 669708 w 1675389"/>
                  <a:gd name="connsiteY4" fmla="*/ 48205 h 1246364"/>
                  <a:gd name="connsiteX5" fmla="*/ 677645 w 1675389"/>
                  <a:gd name="connsiteY5" fmla="*/ 213305 h 1246364"/>
                  <a:gd name="connsiteX6" fmla="*/ 620495 w 1675389"/>
                  <a:gd name="connsiteY6" fmla="*/ 364118 h 1246364"/>
                  <a:gd name="connsiteX7" fmla="*/ 665738 w 1675389"/>
                  <a:gd name="connsiteY7" fmla="*/ 214892 h 1246364"/>
                  <a:gd name="connsiteX8" fmla="*/ 310933 w 1675389"/>
                  <a:gd name="connsiteY8" fmla="*/ 25980 h 1246364"/>
                  <a:gd name="connsiteX9" fmla="*/ 244258 w 1675389"/>
                  <a:gd name="connsiteY9" fmla="*/ 120436 h 1246364"/>
                  <a:gd name="connsiteX10" fmla="*/ 395070 w 1675389"/>
                  <a:gd name="connsiteY10" fmla="*/ 238705 h 1246364"/>
                  <a:gd name="connsiteX11" fmla="*/ 437933 w 1675389"/>
                  <a:gd name="connsiteY11" fmla="*/ 264899 h 1246364"/>
                  <a:gd name="connsiteX12" fmla="*/ 336333 w 1675389"/>
                  <a:gd name="connsiteY12" fmla="*/ 435555 h 1246364"/>
                  <a:gd name="connsiteX13" fmla="*/ 441901 w 1675389"/>
                  <a:gd name="connsiteY13" fmla="*/ 264899 h 1246364"/>
                  <a:gd name="connsiteX14" fmla="*/ 140277 w 1675389"/>
                  <a:gd name="connsiteY14" fmla="*/ 170442 h 1246364"/>
                  <a:gd name="connsiteX15" fmla="*/ 56933 w 1675389"/>
                  <a:gd name="connsiteY15" fmla="*/ 289505 h 1246364"/>
                  <a:gd name="connsiteX16" fmla="*/ 287121 w 1675389"/>
                  <a:gd name="connsiteY16" fmla="*/ 428411 h 1246364"/>
                  <a:gd name="connsiteX17" fmla="*/ 47408 w 1675389"/>
                  <a:gd name="connsiteY17" fmla="*/ 403805 h 1246364"/>
                  <a:gd name="connsiteX18" fmla="*/ 33121 w 1675389"/>
                  <a:gd name="connsiteY18" fmla="*/ 524455 h 1246364"/>
                  <a:gd name="connsiteX19" fmla="*/ 279183 w 1675389"/>
                  <a:gd name="connsiteY19" fmla="*/ 635580 h 1246364"/>
                  <a:gd name="connsiteX20" fmla="*/ 367289 w 1675389"/>
                  <a:gd name="connsiteY20" fmla="*/ 699080 h 1246364"/>
                  <a:gd name="connsiteX21" fmla="*/ 680027 w 1675389"/>
                  <a:gd name="connsiteY21" fmla="*/ 799093 h 1246364"/>
                  <a:gd name="connsiteX22" fmla="*/ 831633 w 1675389"/>
                  <a:gd name="connsiteY22" fmla="*/ 473655 h 1246364"/>
                  <a:gd name="connsiteX23" fmla="*/ 664152 w 1675389"/>
                  <a:gd name="connsiteY23" fmla="*/ 798298 h 1246364"/>
                  <a:gd name="connsiteX24" fmla="*/ 1154690 w 1675389"/>
                  <a:gd name="connsiteY24" fmla="*/ 1243593 h 1246364"/>
                  <a:gd name="connsiteX25" fmla="*/ 1247558 w 1675389"/>
                  <a:gd name="connsiteY25" fmla="*/ 1216605 h 1246364"/>
                  <a:gd name="connsiteX26" fmla="*/ 1103097 w 1675389"/>
                  <a:gd name="connsiteY26" fmla="*/ 1098337 h 1246364"/>
                  <a:gd name="connsiteX27" fmla="*/ 1126115 w 1675389"/>
                  <a:gd name="connsiteY27" fmla="*/ 1169772 h 1246364"/>
                  <a:gd name="connsiteX28" fmla="*/ 1142783 w 1675389"/>
                  <a:gd name="connsiteY28" fmla="*/ 1048330 h 1246364"/>
                  <a:gd name="connsiteX29" fmla="*/ 1309471 w 1675389"/>
                  <a:gd name="connsiteY29" fmla="*/ 1101512 h 1246364"/>
                  <a:gd name="connsiteX30" fmla="*/ 1251527 w 1675389"/>
                  <a:gd name="connsiteY30" fmla="*/ 912598 h 1246364"/>
                  <a:gd name="connsiteX31" fmla="*/ 1441233 w 1675389"/>
                  <a:gd name="connsiteY31" fmla="*/ 943555 h 1246364"/>
                  <a:gd name="connsiteX32" fmla="*/ 1542833 w 1675389"/>
                  <a:gd name="connsiteY32" fmla="*/ 949906 h 1246364"/>
                  <a:gd name="connsiteX33" fmla="*/ 1432502 w 1675389"/>
                  <a:gd name="connsiteY33" fmla="*/ 756230 h 1246364"/>
                  <a:gd name="connsiteX34" fmla="*/ 1617445 w 1675389"/>
                  <a:gd name="connsiteY34" fmla="*/ 714162 h 1246364"/>
                  <a:gd name="connsiteX35" fmla="*/ 1675389 w 1675389"/>
                  <a:gd name="connsiteY35" fmla="*/ 691936 h 1246364"/>
                  <a:gd name="connsiteX0" fmla="*/ 1675389 w 1675389"/>
                  <a:gd name="connsiteY0" fmla="*/ 691936 h 1246364"/>
                  <a:gd name="connsiteX1" fmla="*/ 947521 w 1675389"/>
                  <a:gd name="connsiteY1" fmla="*/ 401424 h 1246364"/>
                  <a:gd name="connsiteX2" fmla="*/ 842746 w 1675389"/>
                  <a:gd name="connsiteY2" fmla="*/ 194256 h 1246364"/>
                  <a:gd name="connsiteX3" fmla="*/ 830046 w 1675389"/>
                  <a:gd name="connsiteY3" fmla="*/ 24393 h 1246364"/>
                  <a:gd name="connsiteX4" fmla="*/ 669708 w 1675389"/>
                  <a:gd name="connsiteY4" fmla="*/ 48205 h 1246364"/>
                  <a:gd name="connsiteX5" fmla="*/ 677645 w 1675389"/>
                  <a:gd name="connsiteY5" fmla="*/ 213305 h 1246364"/>
                  <a:gd name="connsiteX6" fmla="*/ 620495 w 1675389"/>
                  <a:gd name="connsiteY6" fmla="*/ 364118 h 1246364"/>
                  <a:gd name="connsiteX7" fmla="*/ 665738 w 1675389"/>
                  <a:gd name="connsiteY7" fmla="*/ 214892 h 1246364"/>
                  <a:gd name="connsiteX8" fmla="*/ 310933 w 1675389"/>
                  <a:gd name="connsiteY8" fmla="*/ 25980 h 1246364"/>
                  <a:gd name="connsiteX9" fmla="*/ 244258 w 1675389"/>
                  <a:gd name="connsiteY9" fmla="*/ 120436 h 1246364"/>
                  <a:gd name="connsiteX10" fmla="*/ 395070 w 1675389"/>
                  <a:gd name="connsiteY10" fmla="*/ 238705 h 1246364"/>
                  <a:gd name="connsiteX11" fmla="*/ 437933 w 1675389"/>
                  <a:gd name="connsiteY11" fmla="*/ 264899 h 1246364"/>
                  <a:gd name="connsiteX12" fmla="*/ 336333 w 1675389"/>
                  <a:gd name="connsiteY12" fmla="*/ 435555 h 1246364"/>
                  <a:gd name="connsiteX13" fmla="*/ 441901 w 1675389"/>
                  <a:gd name="connsiteY13" fmla="*/ 264899 h 1246364"/>
                  <a:gd name="connsiteX14" fmla="*/ 140277 w 1675389"/>
                  <a:gd name="connsiteY14" fmla="*/ 170442 h 1246364"/>
                  <a:gd name="connsiteX15" fmla="*/ 56933 w 1675389"/>
                  <a:gd name="connsiteY15" fmla="*/ 289505 h 1246364"/>
                  <a:gd name="connsiteX16" fmla="*/ 287121 w 1675389"/>
                  <a:gd name="connsiteY16" fmla="*/ 428411 h 1246364"/>
                  <a:gd name="connsiteX17" fmla="*/ 47408 w 1675389"/>
                  <a:gd name="connsiteY17" fmla="*/ 399042 h 1246364"/>
                  <a:gd name="connsiteX18" fmla="*/ 33121 w 1675389"/>
                  <a:gd name="connsiteY18" fmla="*/ 524455 h 1246364"/>
                  <a:gd name="connsiteX19" fmla="*/ 279183 w 1675389"/>
                  <a:gd name="connsiteY19" fmla="*/ 635580 h 1246364"/>
                  <a:gd name="connsiteX20" fmla="*/ 367289 w 1675389"/>
                  <a:gd name="connsiteY20" fmla="*/ 699080 h 1246364"/>
                  <a:gd name="connsiteX21" fmla="*/ 680027 w 1675389"/>
                  <a:gd name="connsiteY21" fmla="*/ 799093 h 1246364"/>
                  <a:gd name="connsiteX22" fmla="*/ 831633 w 1675389"/>
                  <a:gd name="connsiteY22" fmla="*/ 473655 h 1246364"/>
                  <a:gd name="connsiteX23" fmla="*/ 664152 w 1675389"/>
                  <a:gd name="connsiteY23" fmla="*/ 798298 h 1246364"/>
                  <a:gd name="connsiteX24" fmla="*/ 1154690 w 1675389"/>
                  <a:gd name="connsiteY24" fmla="*/ 1243593 h 1246364"/>
                  <a:gd name="connsiteX25" fmla="*/ 1247558 w 1675389"/>
                  <a:gd name="connsiteY25" fmla="*/ 1216605 h 1246364"/>
                  <a:gd name="connsiteX26" fmla="*/ 1103097 w 1675389"/>
                  <a:gd name="connsiteY26" fmla="*/ 1098337 h 1246364"/>
                  <a:gd name="connsiteX27" fmla="*/ 1126115 w 1675389"/>
                  <a:gd name="connsiteY27" fmla="*/ 1169772 h 1246364"/>
                  <a:gd name="connsiteX28" fmla="*/ 1142783 w 1675389"/>
                  <a:gd name="connsiteY28" fmla="*/ 1048330 h 1246364"/>
                  <a:gd name="connsiteX29" fmla="*/ 1309471 w 1675389"/>
                  <a:gd name="connsiteY29" fmla="*/ 1101512 h 1246364"/>
                  <a:gd name="connsiteX30" fmla="*/ 1251527 w 1675389"/>
                  <a:gd name="connsiteY30" fmla="*/ 912598 h 1246364"/>
                  <a:gd name="connsiteX31" fmla="*/ 1441233 w 1675389"/>
                  <a:gd name="connsiteY31" fmla="*/ 943555 h 1246364"/>
                  <a:gd name="connsiteX32" fmla="*/ 1542833 w 1675389"/>
                  <a:gd name="connsiteY32" fmla="*/ 949906 h 1246364"/>
                  <a:gd name="connsiteX33" fmla="*/ 1432502 w 1675389"/>
                  <a:gd name="connsiteY33" fmla="*/ 756230 h 1246364"/>
                  <a:gd name="connsiteX34" fmla="*/ 1617445 w 1675389"/>
                  <a:gd name="connsiteY34" fmla="*/ 714162 h 1246364"/>
                  <a:gd name="connsiteX35" fmla="*/ 1675389 w 1675389"/>
                  <a:gd name="connsiteY35" fmla="*/ 691936 h 1246364"/>
                  <a:gd name="connsiteX0" fmla="*/ 1675389 w 1675389"/>
                  <a:gd name="connsiteY0" fmla="*/ 691936 h 1246364"/>
                  <a:gd name="connsiteX1" fmla="*/ 947521 w 1675389"/>
                  <a:gd name="connsiteY1" fmla="*/ 401424 h 1246364"/>
                  <a:gd name="connsiteX2" fmla="*/ 842746 w 1675389"/>
                  <a:gd name="connsiteY2" fmla="*/ 194256 h 1246364"/>
                  <a:gd name="connsiteX3" fmla="*/ 830046 w 1675389"/>
                  <a:gd name="connsiteY3" fmla="*/ 24393 h 1246364"/>
                  <a:gd name="connsiteX4" fmla="*/ 669708 w 1675389"/>
                  <a:gd name="connsiteY4" fmla="*/ 48205 h 1246364"/>
                  <a:gd name="connsiteX5" fmla="*/ 677645 w 1675389"/>
                  <a:gd name="connsiteY5" fmla="*/ 213305 h 1246364"/>
                  <a:gd name="connsiteX6" fmla="*/ 620495 w 1675389"/>
                  <a:gd name="connsiteY6" fmla="*/ 364118 h 1246364"/>
                  <a:gd name="connsiteX7" fmla="*/ 665738 w 1675389"/>
                  <a:gd name="connsiteY7" fmla="*/ 214892 h 1246364"/>
                  <a:gd name="connsiteX8" fmla="*/ 310933 w 1675389"/>
                  <a:gd name="connsiteY8" fmla="*/ 25980 h 1246364"/>
                  <a:gd name="connsiteX9" fmla="*/ 244258 w 1675389"/>
                  <a:gd name="connsiteY9" fmla="*/ 120436 h 1246364"/>
                  <a:gd name="connsiteX10" fmla="*/ 395070 w 1675389"/>
                  <a:gd name="connsiteY10" fmla="*/ 238705 h 1246364"/>
                  <a:gd name="connsiteX11" fmla="*/ 437933 w 1675389"/>
                  <a:gd name="connsiteY11" fmla="*/ 264899 h 1246364"/>
                  <a:gd name="connsiteX12" fmla="*/ 336333 w 1675389"/>
                  <a:gd name="connsiteY12" fmla="*/ 435555 h 1246364"/>
                  <a:gd name="connsiteX13" fmla="*/ 441901 w 1675389"/>
                  <a:gd name="connsiteY13" fmla="*/ 264899 h 1246364"/>
                  <a:gd name="connsiteX14" fmla="*/ 140277 w 1675389"/>
                  <a:gd name="connsiteY14" fmla="*/ 170442 h 1246364"/>
                  <a:gd name="connsiteX15" fmla="*/ 56933 w 1675389"/>
                  <a:gd name="connsiteY15" fmla="*/ 289505 h 1246364"/>
                  <a:gd name="connsiteX16" fmla="*/ 287121 w 1675389"/>
                  <a:gd name="connsiteY16" fmla="*/ 428411 h 1246364"/>
                  <a:gd name="connsiteX17" fmla="*/ 47408 w 1675389"/>
                  <a:gd name="connsiteY17" fmla="*/ 399042 h 1246364"/>
                  <a:gd name="connsiteX18" fmla="*/ 33121 w 1675389"/>
                  <a:gd name="connsiteY18" fmla="*/ 524455 h 1246364"/>
                  <a:gd name="connsiteX19" fmla="*/ 279183 w 1675389"/>
                  <a:gd name="connsiteY19" fmla="*/ 635580 h 1246364"/>
                  <a:gd name="connsiteX20" fmla="*/ 367289 w 1675389"/>
                  <a:gd name="connsiteY20" fmla="*/ 699080 h 1246364"/>
                  <a:gd name="connsiteX21" fmla="*/ 680027 w 1675389"/>
                  <a:gd name="connsiteY21" fmla="*/ 799093 h 1246364"/>
                  <a:gd name="connsiteX22" fmla="*/ 831633 w 1675389"/>
                  <a:gd name="connsiteY22" fmla="*/ 473655 h 1246364"/>
                  <a:gd name="connsiteX23" fmla="*/ 664152 w 1675389"/>
                  <a:gd name="connsiteY23" fmla="*/ 798298 h 1246364"/>
                  <a:gd name="connsiteX24" fmla="*/ 1154690 w 1675389"/>
                  <a:gd name="connsiteY24" fmla="*/ 1243593 h 1246364"/>
                  <a:gd name="connsiteX25" fmla="*/ 1247558 w 1675389"/>
                  <a:gd name="connsiteY25" fmla="*/ 1216605 h 1246364"/>
                  <a:gd name="connsiteX26" fmla="*/ 1103097 w 1675389"/>
                  <a:gd name="connsiteY26" fmla="*/ 1098337 h 1246364"/>
                  <a:gd name="connsiteX27" fmla="*/ 1126115 w 1675389"/>
                  <a:gd name="connsiteY27" fmla="*/ 1169772 h 1246364"/>
                  <a:gd name="connsiteX28" fmla="*/ 1142783 w 1675389"/>
                  <a:gd name="connsiteY28" fmla="*/ 1048330 h 1246364"/>
                  <a:gd name="connsiteX29" fmla="*/ 1309471 w 1675389"/>
                  <a:gd name="connsiteY29" fmla="*/ 1101512 h 1246364"/>
                  <a:gd name="connsiteX30" fmla="*/ 1251527 w 1675389"/>
                  <a:gd name="connsiteY30" fmla="*/ 912598 h 1246364"/>
                  <a:gd name="connsiteX31" fmla="*/ 1441233 w 1675389"/>
                  <a:gd name="connsiteY31" fmla="*/ 943555 h 1246364"/>
                  <a:gd name="connsiteX32" fmla="*/ 1542833 w 1675389"/>
                  <a:gd name="connsiteY32" fmla="*/ 949906 h 1246364"/>
                  <a:gd name="connsiteX33" fmla="*/ 1432502 w 1675389"/>
                  <a:gd name="connsiteY33" fmla="*/ 756230 h 1246364"/>
                  <a:gd name="connsiteX34" fmla="*/ 1617445 w 1675389"/>
                  <a:gd name="connsiteY34" fmla="*/ 714162 h 1246364"/>
                  <a:gd name="connsiteX35" fmla="*/ 1675389 w 1675389"/>
                  <a:gd name="connsiteY35" fmla="*/ 691936 h 1246364"/>
                  <a:gd name="connsiteX0" fmla="*/ 1680880 w 1680880"/>
                  <a:gd name="connsiteY0" fmla="*/ 691936 h 1246364"/>
                  <a:gd name="connsiteX1" fmla="*/ 953012 w 1680880"/>
                  <a:gd name="connsiteY1" fmla="*/ 401424 h 1246364"/>
                  <a:gd name="connsiteX2" fmla="*/ 848237 w 1680880"/>
                  <a:gd name="connsiteY2" fmla="*/ 194256 h 1246364"/>
                  <a:gd name="connsiteX3" fmla="*/ 835537 w 1680880"/>
                  <a:gd name="connsiteY3" fmla="*/ 24393 h 1246364"/>
                  <a:gd name="connsiteX4" fmla="*/ 675199 w 1680880"/>
                  <a:gd name="connsiteY4" fmla="*/ 48205 h 1246364"/>
                  <a:gd name="connsiteX5" fmla="*/ 683136 w 1680880"/>
                  <a:gd name="connsiteY5" fmla="*/ 213305 h 1246364"/>
                  <a:gd name="connsiteX6" fmla="*/ 625986 w 1680880"/>
                  <a:gd name="connsiteY6" fmla="*/ 364118 h 1246364"/>
                  <a:gd name="connsiteX7" fmla="*/ 671229 w 1680880"/>
                  <a:gd name="connsiteY7" fmla="*/ 214892 h 1246364"/>
                  <a:gd name="connsiteX8" fmla="*/ 316424 w 1680880"/>
                  <a:gd name="connsiteY8" fmla="*/ 25980 h 1246364"/>
                  <a:gd name="connsiteX9" fmla="*/ 249749 w 1680880"/>
                  <a:gd name="connsiteY9" fmla="*/ 120436 h 1246364"/>
                  <a:gd name="connsiteX10" fmla="*/ 400561 w 1680880"/>
                  <a:gd name="connsiteY10" fmla="*/ 238705 h 1246364"/>
                  <a:gd name="connsiteX11" fmla="*/ 443424 w 1680880"/>
                  <a:gd name="connsiteY11" fmla="*/ 264899 h 1246364"/>
                  <a:gd name="connsiteX12" fmla="*/ 341824 w 1680880"/>
                  <a:gd name="connsiteY12" fmla="*/ 435555 h 1246364"/>
                  <a:gd name="connsiteX13" fmla="*/ 447392 w 1680880"/>
                  <a:gd name="connsiteY13" fmla="*/ 264899 h 1246364"/>
                  <a:gd name="connsiteX14" fmla="*/ 145768 w 1680880"/>
                  <a:gd name="connsiteY14" fmla="*/ 170442 h 1246364"/>
                  <a:gd name="connsiteX15" fmla="*/ 62424 w 1680880"/>
                  <a:gd name="connsiteY15" fmla="*/ 289505 h 1246364"/>
                  <a:gd name="connsiteX16" fmla="*/ 292612 w 1680880"/>
                  <a:gd name="connsiteY16" fmla="*/ 428411 h 1246364"/>
                  <a:gd name="connsiteX17" fmla="*/ 52899 w 1680880"/>
                  <a:gd name="connsiteY17" fmla="*/ 399042 h 1246364"/>
                  <a:gd name="connsiteX18" fmla="*/ 38612 w 1680880"/>
                  <a:gd name="connsiteY18" fmla="*/ 524455 h 1246364"/>
                  <a:gd name="connsiteX19" fmla="*/ 284674 w 1680880"/>
                  <a:gd name="connsiteY19" fmla="*/ 635580 h 1246364"/>
                  <a:gd name="connsiteX20" fmla="*/ 372780 w 1680880"/>
                  <a:gd name="connsiteY20" fmla="*/ 699080 h 1246364"/>
                  <a:gd name="connsiteX21" fmla="*/ 685518 w 1680880"/>
                  <a:gd name="connsiteY21" fmla="*/ 799093 h 1246364"/>
                  <a:gd name="connsiteX22" fmla="*/ 837124 w 1680880"/>
                  <a:gd name="connsiteY22" fmla="*/ 473655 h 1246364"/>
                  <a:gd name="connsiteX23" fmla="*/ 669643 w 1680880"/>
                  <a:gd name="connsiteY23" fmla="*/ 798298 h 1246364"/>
                  <a:gd name="connsiteX24" fmla="*/ 1160181 w 1680880"/>
                  <a:gd name="connsiteY24" fmla="*/ 1243593 h 1246364"/>
                  <a:gd name="connsiteX25" fmla="*/ 1253049 w 1680880"/>
                  <a:gd name="connsiteY25" fmla="*/ 1216605 h 1246364"/>
                  <a:gd name="connsiteX26" fmla="*/ 1108588 w 1680880"/>
                  <a:gd name="connsiteY26" fmla="*/ 1098337 h 1246364"/>
                  <a:gd name="connsiteX27" fmla="*/ 1131606 w 1680880"/>
                  <a:gd name="connsiteY27" fmla="*/ 1169772 h 1246364"/>
                  <a:gd name="connsiteX28" fmla="*/ 1148274 w 1680880"/>
                  <a:gd name="connsiteY28" fmla="*/ 1048330 h 1246364"/>
                  <a:gd name="connsiteX29" fmla="*/ 1314962 w 1680880"/>
                  <a:gd name="connsiteY29" fmla="*/ 1101512 h 1246364"/>
                  <a:gd name="connsiteX30" fmla="*/ 1257018 w 1680880"/>
                  <a:gd name="connsiteY30" fmla="*/ 912598 h 1246364"/>
                  <a:gd name="connsiteX31" fmla="*/ 1446724 w 1680880"/>
                  <a:gd name="connsiteY31" fmla="*/ 943555 h 1246364"/>
                  <a:gd name="connsiteX32" fmla="*/ 1548324 w 1680880"/>
                  <a:gd name="connsiteY32" fmla="*/ 949906 h 1246364"/>
                  <a:gd name="connsiteX33" fmla="*/ 1437993 w 1680880"/>
                  <a:gd name="connsiteY33" fmla="*/ 756230 h 1246364"/>
                  <a:gd name="connsiteX34" fmla="*/ 1622936 w 1680880"/>
                  <a:gd name="connsiteY34" fmla="*/ 714162 h 1246364"/>
                  <a:gd name="connsiteX35" fmla="*/ 1680880 w 1680880"/>
                  <a:gd name="connsiteY35" fmla="*/ 691936 h 1246364"/>
                  <a:gd name="connsiteX0" fmla="*/ 1688648 w 1688648"/>
                  <a:gd name="connsiteY0" fmla="*/ 691936 h 1246364"/>
                  <a:gd name="connsiteX1" fmla="*/ 960780 w 1688648"/>
                  <a:gd name="connsiteY1" fmla="*/ 401424 h 1246364"/>
                  <a:gd name="connsiteX2" fmla="*/ 856005 w 1688648"/>
                  <a:gd name="connsiteY2" fmla="*/ 194256 h 1246364"/>
                  <a:gd name="connsiteX3" fmla="*/ 843305 w 1688648"/>
                  <a:gd name="connsiteY3" fmla="*/ 24393 h 1246364"/>
                  <a:gd name="connsiteX4" fmla="*/ 682967 w 1688648"/>
                  <a:gd name="connsiteY4" fmla="*/ 48205 h 1246364"/>
                  <a:gd name="connsiteX5" fmla="*/ 690904 w 1688648"/>
                  <a:gd name="connsiteY5" fmla="*/ 213305 h 1246364"/>
                  <a:gd name="connsiteX6" fmla="*/ 633754 w 1688648"/>
                  <a:gd name="connsiteY6" fmla="*/ 364118 h 1246364"/>
                  <a:gd name="connsiteX7" fmla="*/ 678997 w 1688648"/>
                  <a:gd name="connsiteY7" fmla="*/ 214892 h 1246364"/>
                  <a:gd name="connsiteX8" fmla="*/ 324192 w 1688648"/>
                  <a:gd name="connsiteY8" fmla="*/ 25980 h 1246364"/>
                  <a:gd name="connsiteX9" fmla="*/ 257517 w 1688648"/>
                  <a:gd name="connsiteY9" fmla="*/ 120436 h 1246364"/>
                  <a:gd name="connsiteX10" fmla="*/ 408329 w 1688648"/>
                  <a:gd name="connsiteY10" fmla="*/ 238705 h 1246364"/>
                  <a:gd name="connsiteX11" fmla="*/ 451192 w 1688648"/>
                  <a:gd name="connsiteY11" fmla="*/ 264899 h 1246364"/>
                  <a:gd name="connsiteX12" fmla="*/ 349592 w 1688648"/>
                  <a:gd name="connsiteY12" fmla="*/ 435555 h 1246364"/>
                  <a:gd name="connsiteX13" fmla="*/ 455160 w 1688648"/>
                  <a:gd name="connsiteY13" fmla="*/ 264899 h 1246364"/>
                  <a:gd name="connsiteX14" fmla="*/ 153536 w 1688648"/>
                  <a:gd name="connsiteY14" fmla="*/ 170442 h 1246364"/>
                  <a:gd name="connsiteX15" fmla="*/ 70192 w 1688648"/>
                  <a:gd name="connsiteY15" fmla="*/ 289505 h 1246364"/>
                  <a:gd name="connsiteX16" fmla="*/ 300380 w 1688648"/>
                  <a:gd name="connsiteY16" fmla="*/ 428411 h 1246364"/>
                  <a:gd name="connsiteX17" fmla="*/ 60667 w 1688648"/>
                  <a:gd name="connsiteY17" fmla="*/ 399042 h 1246364"/>
                  <a:gd name="connsiteX18" fmla="*/ 46380 w 1688648"/>
                  <a:gd name="connsiteY18" fmla="*/ 524455 h 1246364"/>
                  <a:gd name="connsiteX19" fmla="*/ 292442 w 1688648"/>
                  <a:gd name="connsiteY19" fmla="*/ 635580 h 1246364"/>
                  <a:gd name="connsiteX20" fmla="*/ 380548 w 1688648"/>
                  <a:gd name="connsiteY20" fmla="*/ 699080 h 1246364"/>
                  <a:gd name="connsiteX21" fmla="*/ 693286 w 1688648"/>
                  <a:gd name="connsiteY21" fmla="*/ 799093 h 1246364"/>
                  <a:gd name="connsiteX22" fmla="*/ 844892 w 1688648"/>
                  <a:gd name="connsiteY22" fmla="*/ 473655 h 1246364"/>
                  <a:gd name="connsiteX23" fmla="*/ 677411 w 1688648"/>
                  <a:gd name="connsiteY23" fmla="*/ 798298 h 1246364"/>
                  <a:gd name="connsiteX24" fmla="*/ 1167949 w 1688648"/>
                  <a:gd name="connsiteY24" fmla="*/ 1243593 h 1246364"/>
                  <a:gd name="connsiteX25" fmla="*/ 1260817 w 1688648"/>
                  <a:gd name="connsiteY25" fmla="*/ 1216605 h 1246364"/>
                  <a:gd name="connsiteX26" fmla="*/ 1116356 w 1688648"/>
                  <a:gd name="connsiteY26" fmla="*/ 1098337 h 1246364"/>
                  <a:gd name="connsiteX27" fmla="*/ 1139374 w 1688648"/>
                  <a:gd name="connsiteY27" fmla="*/ 1169772 h 1246364"/>
                  <a:gd name="connsiteX28" fmla="*/ 1156042 w 1688648"/>
                  <a:gd name="connsiteY28" fmla="*/ 1048330 h 1246364"/>
                  <a:gd name="connsiteX29" fmla="*/ 1322730 w 1688648"/>
                  <a:gd name="connsiteY29" fmla="*/ 1101512 h 1246364"/>
                  <a:gd name="connsiteX30" fmla="*/ 1264786 w 1688648"/>
                  <a:gd name="connsiteY30" fmla="*/ 912598 h 1246364"/>
                  <a:gd name="connsiteX31" fmla="*/ 1454492 w 1688648"/>
                  <a:gd name="connsiteY31" fmla="*/ 943555 h 1246364"/>
                  <a:gd name="connsiteX32" fmla="*/ 1556092 w 1688648"/>
                  <a:gd name="connsiteY32" fmla="*/ 949906 h 1246364"/>
                  <a:gd name="connsiteX33" fmla="*/ 1445761 w 1688648"/>
                  <a:gd name="connsiteY33" fmla="*/ 756230 h 1246364"/>
                  <a:gd name="connsiteX34" fmla="*/ 1630704 w 1688648"/>
                  <a:gd name="connsiteY34" fmla="*/ 714162 h 1246364"/>
                  <a:gd name="connsiteX35" fmla="*/ 1688648 w 1688648"/>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4174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4174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4174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8669 w 1687662"/>
                  <a:gd name="connsiteY22" fmla="*/ 48318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8669 w 1687662"/>
                  <a:gd name="connsiteY22" fmla="*/ 48318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8669 w 1687662"/>
                  <a:gd name="connsiteY22" fmla="*/ 48318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8669 w 1687662"/>
                  <a:gd name="connsiteY22" fmla="*/ 48318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89918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89918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89918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4159"/>
                  <a:gd name="connsiteX1" fmla="*/ 959794 w 1687662"/>
                  <a:gd name="connsiteY1" fmla="*/ 401424 h 1244159"/>
                  <a:gd name="connsiteX2" fmla="*/ 855019 w 1687662"/>
                  <a:gd name="connsiteY2" fmla="*/ 194256 h 1244159"/>
                  <a:gd name="connsiteX3" fmla="*/ 842319 w 1687662"/>
                  <a:gd name="connsiteY3" fmla="*/ 24393 h 1244159"/>
                  <a:gd name="connsiteX4" fmla="*/ 681981 w 1687662"/>
                  <a:gd name="connsiteY4" fmla="*/ 48205 h 1244159"/>
                  <a:gd name="connsiteX5" fmla="*/ 689918 w 1687662"/>
                  <a:gd name="connsiteY5" fmla="*/ 213305 h 1244159"/>
                  <a:gd name="connsiteX6" fmla="*/ 632768 w 1687662"/>
                  <a:gd name="connsiteY6" fmla="*/ 364118 h 1244159"/>
                  <a:gd name="connsiteX7" fmla="*/ 678011 w 1687662"/>
                  <a:gd name="connsiteY7" fmla="*/ 214892 h 1244159"/>
                  <a:gd name="connsiteX8" fmla="*/ 323206 w 1687662"/>
                  <a:gd name="connsiteY8" fmla="*/ 25980 h 1244159"/>
                  <a:gd name="connsiteX9" fmla="*/ 256531 w 1687662"/>
                  <a:gd name="connsiteY9" fmla="*/ 120436 h 1244159"/>
                  <a:gd name="connsiteX10" fmla="*/ 407343 w 1687662"/>
                  <a:gd name="connsiteY10" fmla="*/ 238705 h 1244159"/>
                  <a:gd name="connsiteX11" fmla="*/ 450206 w 1687662"/>
                  <a:gd name="connsiteY11" fmla="*/ 264899 h 1244159"/>
                  <a:gd name="connsiteX12" fmla="*/ 348606 w 1687662"/>
                  <a:gd name="connsiteY12" fmla="*/ 435555 h 1244159"/>
                  <a:gd name="connsiteX13" fmla="*/ 456555 w 1687662"/>
                  <a:gd name="connsiteY13" fmla="*/ 264899 h 1244159"/>
                  <a:gd name="connsiteX14" fmla="*/ 152550 w 1687662"/>
                  <a:gd name="connsiteY14" fmla="*/ 170442 h 1244159"/>
                  <a:gd name="connsiteX15" fmla="*/ 69206 w 1687662"/>
                  <a:gd name="connsiteY15" fmla="*/ 289505 h 1244159"/>
                  <a:gd name="connsiteX16" fmla="*/ 299394 w 1687662"/>
                  <a:gd name="connsiteY16" fmla="*/ 428411 h 1244159"/>
                  <a:gd name="connsiteX17" fmla="*/ 59681 w 1687662"/>
                  <a:gd name="connsiteY17" fmla="*/ 399042 h 1244159"/>
                  <a:gd name="connsiteX18" fmla="*/ 45394 w 1687662"/>
                  <a:gd name="connsiteY18" fmla="*/ 524455 h 1244159"/>
                  <a:gd name="connsiteX19" fmla="*/ 291456 w 1687662"/>
                  <a:gd name="connsiteY19" fmla="*/ 635580 h 1244159"/>
                  <a:gd name="connsiteX20" fmla="*/ 379562 w 1687662"/>
                  <a:gd name="connsiteY20" fmla="*/ 699080 h 1244159"/>
                  <a:gd name="connsiteX21" fmla="*/ 689918 w 1687662"/>
                  <a:gd name="connsiteY21" fmla="*/ 796712 h 1244159"/>
                  <a:gd name="connsiteX22" fmla="*/ 841525 w 1687662"/>
                  <a:gd name="connsiteY22" fmla="*/ 502230 h 1244159"/>
                  <a:gd name="connsiteX23" fmla="*/ 676425 w 1687662"/>
                  <a:gd name="connsiteY23" fmla="*/ 798298 h 1244159"/>
                  <a:gd name="connsiteX24" fmla="*/ 1166963 w 1687662"/>
                  <a:gd name="connsiteY24" fmla="*/ 1243593 h 1244159"/>
                  <a:gd name="connsiteX25" fmla="*/ 1259831 w 1687662"/>
                  <a:gd name="connsiteY25" fmla="*/ 1216605 h 1244159"/>
                  <a:gd name="connsiteX26" fmla="*/ 1115370 w 1687662"/>
                  <a:gd name="connsiteY26" fmla="*/ 1098337 h 1244159"/>
                  <a:gd name="connsiteX27" fmla="*/ 1138388 w 1687662"/>
                  <a:gd name="connsiteY27" fmla="*/ 1169772 h 1244159"/>
                  <a:gd name="connsiteX28" fmla="*/ 1155056 w 1687662"/>
                  <a:gd name="connsiteY28" fmla="*/ 1048330 h 1244159"/>
                  <a:gd name="connsiteX29" fmla="*/ 1321744 w 1687662"/>
                  <a:gd name="connsiteY29" fmla="*/ 1101512 h 1244159"/>
                  <a:gd name="connsiteX30" fmla="*/ 1263800 w 1687662"/>
                  <a:gd name="connsiteY30" fmla="*/ 912598 h 1244159"/>
                  <a:gd name="connsiteX31" fmla="*/ 1453506 w 1687662"/>
                  <a:gd name="connsiteY31" fmla="*/ 943555 h 1244159"/>
                  <a:gd name="connsiteX32" fmla="*/ 1555106 w 1687662"/>
                  <a:gd name="connsiteY32" fmla="*/ 949906 h 1244159"/>
                  <a:gd name="connsiteX33" fmla="*/ 1444775 w 1687662"/>
                  <a:gd name="connsiteY33" fmla="*/ 756230 h 1244159"/>
                  <a:gd name="connsiteX34" fmla="*/ 1629718 w 1687662"/>
                  <a:gd name="connsiteY34" fmla="*/ 714162 h 1244159"/>
                  <a:gd name="connsiteX35" fmla="*/ 1687662 w 1687662"/>
                  <a:gd name="connsiteY35" fmla="*/ 691936 h 1244159"/>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8337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4775 w 1687662"/>
                  <a:gd name="connsiteY33" fmla="*/ 756230 h 1243775"/>
                  <a:gd name="connsiteX34" fmla="*/ 1629718 w 1687662"/>
                  <a:gd name="connsiteY34" fmla="*/ 714162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4775 w 1687662"/>
                  <a:gd name="connsiteY33" fmla="*/ 756230 h 1243775"/>
                  <a:gd name="connsiteX34" fmla="*/ 1629718 w 1687662"/>
                  <a:gd name="connsiteY34" fmla="*/ 714162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37632 w 1687662"/>
                  <a:gd name="connsiteY33" fmla="*/ 749087 h 1243775"/>
                  <a:gd name="connsiteX34" fmla="*/ 1629718 w 1687662"/>
                  <a:gd name="connsiteY34" fmla="*/ 714162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37632 w 1687662"/>
                  <a:gd name="connsiteY33" fmla="*/ 749087 h 1243775"/>
                  <a:gd name="connsiteX34" fmla="*/ 1629718 w 1687662"/>
                  <a:gd name="connsiteY34" fmla="*/ 714162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37632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37632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033613 w 1687662"/>
                  <a:gd name="connsiteY27" fmla="*/ 1003085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033613 w 1687662"/>
                  <a:gd name="connsiteY27" fmla="*/ 1003085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09813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09813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09813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21719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6482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6482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4101 w 1687662"/>
                  <a:gd name="connsiteY27" fmla="*/ 1172154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50295 w 1687662"/>
                  <a:gd name="connsiteY27" fmla="*/ 1172154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38388 w 1687662"/>
                  <a:gd name="connsiteY27" fmla="*/ 1176916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33626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1720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1720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1720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1720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687662" h="1243775">
                    <a:moveTo>
                      <a:pt x="1687662" y="691936"/>
                    </a:moveTo>
                    <a:cubicBezTo>
                      <a:pt x="1442658" y="562555"/>
                      <a:pt x="1211942" y="492706"/>
                      <a:pt x="959794" y="401424"/>
                    </a:cubicBezTo>
                    <a:cubicBezTo>
                      <a:pt x="955825" y="290299"/>
                      <a:pt x="908994" y="245850"/>
                      <a:pt x="855019" y="194256"/>
                    </a:cubicBezTo>
                    <a:cubicBezTo>
                      <a:pt x="841260" y="152717"/>
                      <a:pt x="875922" y="53498"/>
                      <a:pt x="842319" y="24393"/>
                    </a:cubicBezTo>
                    <a:cubicBezTo>
                      <a:pt x="808716" y="-4712"/>
                      <a:pt x="711614" y="-19264"/>
                      <a:pt x="681981" y="48205"/>
                    </a:cubicBezTo>
                    <a:cubicBezTo>
                      <a:pt x="636208" y="118319"/>
                      <a:pt x="698650" y="163035"/>
                      <a:pt x="689918" y="213305"/>
                    </a:cubicBezTo>
                    <a:cubicBezTo>
                      <a:pt x="704998" y="277863"/>
                      <a:pt x="655787" y="316229"/>
                      <a:pt x="632768" y="364118"/>
                    </a:cubicBezTo>
                    <a:cubicBezTo>
                      <a:pt x="650230" y="313582"/>
                      <a:pt x="712936" y="277334"/>
                      <a:pt x="678011" y="214892"/>
                    </a:cubicBezTo>
                    <a:cubicBezTo>
                      <a:pt x="577999" y="149540"/>
                      <a:pt x="432744" y="3225"/>
                      <a:pt x="323206" y="25980"/>
                    </a:cubicBezTo>
                    <a:cubicBezTo>
                      <a:pt x="247006" y="40003"/>
                      <a:pt x="247007" y="82600"/>
                      <a:pt x="256531" y="120436"/>
                    </a:cubicBezTo>
                    <a:cubicBezTo>
                      <a:pt x="292514" y="190021"/>
                      <a:pt x="354692" y="195314"/>
                      <a:pt x="407343" y="238705"/>
                    </a:cubicBezTo>
                    <a:lnTo>
                      <a:pt x="450206" y="264899"/>
                    </a:lnTo>
                    <a:cubicBezTo>
                      <a:pt x="416339" y="321784"/>
                      <a:pt x="365805" y="373908"/>
                      <a:pt x="348606" y="435555"/>
                    </a:cubicBezTo>
                    <a:cubicBezTo>
                      <a:pt x="381414" y="378670"/>
                      <a:pt x="421366" y="321784"/>
                      <a:pt x="456555" y="264899"/>
                    </a:cubicBezTo>
                    <a:cubicBezTo>
                      <a:pt x="362363" y="214364"/>
                      <a:pt x="234836" y="170972"/>
                      <a:pt x="152550" y="170442"/>
                    </a:cubicBezTo>
                    <a:cubicBezTo>
                      <a:pt x="67619" y="181555"/>
                      <a:pt x="42217" y="235529"/>
                      <a:pt x="69206" y="289505"/>
                    </a:cubicBezTo>
                    <a:cubicBezTo>
                      <a:pt x="147523" y="377082"/>
                      <a:pt x="204408" y="388459"/>
                      <a:pt x="299394" y="428411"/>
                    </a:cubicBezTo>
                    <a:cubicBezTo>
                      <a:pt x="208377" y="414653"/>
                      <a:pt x="169748" y="369938"/>
                      <a:pt x="59681" y="399042"/>
                    </a:cubicBezTo>
                    <a:cubicBezTo>
                      <a:pt x="-6994" y="413064"/>
                      <a:pt x="-26043" y="484238"/>
                      <a:pt x="45394" y="524455"/>
                    </a:cubicBezTo>
                    <a:cubicBezTo>
                      <a:pt x="134559" y="585310"/>
                      <a:pt x="209435" y="605682"/>
                      <a:pt x="291456" y="635580"/>
                    </a:cubicBezTo>
                    <a:cubicBezTo>
                      <a:pt x="320825" y="656747"/>
                      <a:pt x="340668" y="685057"/>
                      <a:pt x="379562" y="699080"/>
                    </a:cubicBezTo>
                    <a:cubicBezTo>
                      <a:pt x="493333" y="759405"/>
                      <a:pt x="588053" y="764962"/>
                      <a:pt x="689918" y="796712"/>
                    </a:cubicBezTo>
                    <a:cubicBezTo>
                      <a:pt x="676158" y="752526"/>
                      <a:pt x="764795" y="603565"/>
                      <a:pt x="841525" y="502230"/>
                    </a:cubicBezTo>
                    <a:cubicBezTo>
                      <a:pt x="740453" y="600919"/>
                      <a:pt x="708439" y="685322"/>
                      <a:pt x="676425" y="798298"/>
                    </a:cubicBezTo>
                    <a:cubicBezTo>
                      <a:pt x="726299" y="926621"/>
                      <a:pt x="1117751" y="1252588"/>
                      <a:pt x="1166963" y="1243593"/>
                    </a:cubicBezTo>
                    <a:cubicBezTo>
                      <a:pt x="1216175" y="1234598"/>
                      <a:pt x="1224906" y="1230363"/>
                      <a:pt x="1259831" y="1216605"/>
                    </a:cubicBezTo>
                    <a:lnTo>
                      <a:pt x="1108226" y="1088812"/>
                    </a:lnTo>
                    <a:cubicBezTo>
                      <a:pt x="1092879" y="1141199"/>
                      <a:pt x="1129925" y="1150724"/>
                      <a:pt x="1121720" y="1169772"/>
                    </a:cubicBezTo>
                    <a:cubicBezTo>
                      <a:pt x="1112195" y="1141197"/>
                      <a:pt x="1052661" y="1095955"/>
                      <a:pt x="1147912" y="1043568"/>
                    </a:cubicBezTo>
                    <a:cubicBezTo>
                      <a:pt x="1198714" y="1025577"/>
                      <a:pt x="1247132" y="1043305"/>
                      <a:pt x="1321744" y="1118181"/>
                    </a:cubicBezTo>
                    <a:cubicBezTo>
                      <a:pt x="1334972" y="1032191"/>
                      <a:pt x="1310103" y="977157"/>
                      <a:pt x="1263800" y="912598"/>
                    </a:cubicBezTo>
                    <a:cubicBezTo>
                      <a:pt x="1264327" y="837985"/>
                      <a:pt x="1324389" y="868149"/>
                      <a:pt x="1453506" y="943555"/>
                    </a:cubicBezTo>
                    <a:cubicBezTo>
                      <a:pt x="1494516" y="954403"/>
                      <a:pt x="1520445" y="960886"/>
                      <a:pt x="1555106" y="949906"/>
                    </a:cubicBezTo>
                    <a:cubicBezTo>
                      <a:pt x="1518330" y="917495"/>
                      <a:pt x="1414482" y="818540"/>
                      <a:pt x="1447157" y="749087"/>
                    </a:cubicBezTo>
                    <a:cubicBezTo>
                      <a:pt x="1534206" y="624734"/>
                      <a:pt x="1573626" y="721835"/>
                      <a:pt x="1629718" y="707018"/>
                    </a:cubicBezTo>
                    <a:lnTo>
                      <a:pt x="1687662" y="691936"/>
                    </a:lnTo>
                    <a:close/>
                  </a:path>
                </a:pathLst>
              </a:custGeom>
              <a:solidFill>
                <a:srgbClr val="FFD1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Freeform: Shape 13">
              <a:extLst>
                <a:ext uri="{FF2B5EF4-FFF2-40B4-BE49-F238E27FC236}">
                  <a16:creationId xmlns:a16="http://schemas.microsoft.com/office/drawing/2014/main" id="{B31E23BB-B9AA-77D6-B9E2-DEFF438463FD}"/>
                </a:ext>
              </a:extLst>
            </p:cNvPr>
            <p:cNvSpPr/>
            <p:nvPr/>
          </p:nvSpPr>
          <p:spPr>
            <a:xfrm>
              <a:off x="2814953" y="5304466"/>
              <a:ext cx="424843" cy="519053"/>
            </a:xfrm>
            <a:custGeom>
              <a:avLst/>
              <a:gdLst>
                <a:gd name="connsiteX0" fmla="*/ 52387 w 776287"/>
                <a:gd name="connsiteY0" fmla="*/ 0 h 981075"/>
                <a:gd name="connsiteX1" fmla="*/ 776287 w 776287"/>
                <a:gd name="connsiteY1" fmla="*/ 200025 h 981075"/>
                <a:gd name="connsiteX2" fmla="*/ 547687 w 776287"/>
                <a:gd name="connsiteY2" fmla="*/ 923925 h 981075"/>
                <a:gd name="connsiteX3" fmla="*/ 0 w 776287"/>
                <a:gd name="connsiteY3" fmla="*/ 981075 h 981075"/>
                <a:gd name="connsiteX4" fmla="*/ 52387 w 776287"/>
                <a:gd name="connsiteY4" fmla="*/ 0 h 981075"/>
                <a:gd name="connsiteX0" fmla="*/ 100012 w 823912"/>
                <a:gd name="connsiteY0" fmla="*/ 0 h 966787"/>
                <a:gd name="connsiteX1" fmla="*/ 823912 w 823912"/>
                <a:gd name="connsiteY1" fmla="*/ 200025 h 966787"/>
                <a:gd name="connsiteX2" fmla="*/ 595312 w 823912"/>
                <a:gd name="connsiteY2" fmla="*/ 923925 h 966787"/>
                <a:gd name="connsiteX3" fmla="*/ 0 w 823912"/>
                <a:gd name="connsiteY3" fmla="*/ 966787 h 966787"/>
                <a:gd name="connsiteX4" fmla="*/ 100012 w 823912"/>
                <a:gd name="connsiteY4" fmla="*/ 0 h 966787"/>
                <a:gd name="connsiteX0" fmla="*/ 100012 w 823912"/>
                <a:gd name="connsiteY0" fmla="*/ 0 h 966787"/>
                <a:gd name="connsiteX1" fmla="*/ 823912 w 823912"/>
                <a:gd name="connsiteY1" fmla="*/ 200025 h 966787"/>
                <a:gd name="connsiteX2" fmla="*/ 595312 w 823912"/>
                <a:gd name="connsiteY2" fmla="*/ 923925 h 966787"/>
                <a:gd name="connsiteX3" fmla="*/ 0 w 823912"/>
                <a:gd name="connsiteY3" fmla="*/ 966787 h 966787"/>
                <a:gd name="connsiteX4" fmla="*/ 100012 w 823912"/>
                <a:gd name="connsiteY4" fmla="*/ 0 h 966787"/>
                <a:gd name="connsiteX0" fmla="*/ 185737 w 823912"/>
                <a:gd name="connsiteY0" fmla="*/ 0 h 1000124"/>
                <a:gd name="connsiteX1" fmla="*/ 823912 w 823912"/>
                <a:gd name="connsiteY1" fmla="*/ 233362 h 1000124"/>
                <a:gd name="connsiteX2" fmla="*/ 595312 w 823912"/>
                <a:gd name="connsiteY2" fmla="*/ 957262 h 1000124"/>
                <a:gd name="connsiteX3" fmla="*/ 0 w 823912"/>
                <a:gd name="connsiteY3" fmla="*/ 1000124 h 1000124"/>
                <a:gd name="connsiteX4" fmla="*/ 185737 w 823912"/>
                <a:gd name="connsiteY4" fmla="*/ 0 h 1000124"/>
                <a:gd name="connsiteX0" fmla="*/ 185737 w 823912"/>
                <a:gd name="connsiteY0" fmla="*/ 0 h 1000124"/>
                <a:gd name="connsiteX1" fmla="*/ 823912 w 823912"/>
                <a:gd name="connsiteY1" fmla="*/ 233362 h 1000124"/>
                <a:gd name="connsiteX2" fmla="*/ 595312 w 823912"/>
                <a:gd name="connsiteY2" fmla="*/ 957262 h 1000124"/>
                <a:gd name="connsiteX3" fmla="*/ 0 w 823912"/>
                <a:gd name="connsiteY3" fmla="*/ 1000124 h 1000124"/>
                <a:gd name="connsiteX4" fmla="*/ 185737 w 823912"/>
                <a:gd name="connsiteY4" fmla="*/ 0 h 1000124"/>
                <a:gd name="connsiteX0" fmla="*/ 185737 w 823912"/>
                <a:gd name="connsiteY0" fmla="*/ 674 h 1000798"/>
                <a:gd name="connsiteX1" fmla="*/ 823912 w 823912"/>
                <a:gd name="connsiteY1" fmla="*/ 234036 h 1000798"/>
                <a:gd name="connsiteX2" fmla="*/ 595312 w 823912"/>
                <a:gd name="connsiteY2" fmla="*/ 957936 h 1000798"/>
                <a:gd name="connsiteX3" fmla="*/ 0 w 823912"/>
                <a:gd name="connsiteY3" fmla="*/ 1000798 h 1000798"/>
                <a:gd name="connsiteX4" fmla="*/ 185737 w 823912"/>
                <a:gd name="connsiteY4" fmla="*/ 674 h 1000798"/>
                <a:gd name="connsiteX0" fmla="*/ 185737 w 752475"/>
                <a:gd name="connsiteY0" fmla="*/ 674 h 1000798"/>
                <a:gd name="connsiteX1" fmla="*/ 752475 w 752475"/>
                <a:gd name="connsiteY1" fmla="*/ 224511 h 1000798"/>
                <a:gd name="connsiteX2" fmla="*/ 595312 w 752475"/>
                <a:gd name="connsiteY2" fmla="*/ 957936 h 1000798"/>
                <a:gd name="connsiteX3" fmla="*/ 0 w 752475"/>
                <a:gd name="connsiteY3" fmla="*/ 1000798 h 1000798"/>
                <a:gd name="connsiteX4" fmla="*/ 185737 w 752475"/>
                <a:gd name="connsiteY4" fmla="*/ 674 h 1000798"/>
                <a:gd name="connsiteX0" fmla="*/ 185737 w 819150"/>
                <a:gd name="connsiteY0" fmla="*/ 674 h 1000798"/>
                <a:gd name="connsiteX1" fmla="*/ 819150 w 819150"/>
                <a:gd name="connsiteY1" fmla="*/ 191174 h 1000798"/>
                <a:gd name="connsiteX2" fmla="*/ 595312 w 819150"/>
                <a:gd name="connsiteY2" fmla="*/ 957936 h 1000798"/>
                <a:gd name="connsiteX3" fmla="*/ 0 w 819150"/>
                <a:gd name="connsiteY3" fmla="*/ 1000798 h 1000798"/>
                <a:gd name="connsiteX4" fmla="*/ 185737 w 819150"/>
                <a:gd name="connsiteY4" fmla="*/ 674 h 1000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150" h="1000798">
                  <a:moveTo>
                    <a:pt x="185737" y="674"/>
                  </a:moveTo>
                  <a:lnTo>
                    <a:pt x="819150" y="191174"/>
                  </a:lnTo>
                  <a:lnTo>
                    <a:pt x="595312" y="957936"/>
                  </a:lnTo>
                  <a:lnTo>
                    <a:pt x="0" y="1000798"/>
                  </a:lnTo>
                  <a:cubicBezTo>
                    <a:pt x="0" y="673773"/>
                    <a:pt x="61913" y="-24726"/>
                    <a:pt x="185737" y="674"/>
                  </a:cubicBezTo>
                  <a:close/>
                </a:path>
              </a:pathLst>
            </a:custGeom>
            <a:solidFill>
              <a:srgbClr val="037E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54D7465C-A67F-DF9B-621D-97E41FC427B1}"/>
                </a:ext>
              </a:extLst>
            </p:cNvPr>
            <p:cNvSpPr/>
            <p:nvPr/>
          </p:nvSpPr>
          <p:spPr>
            <a:xfrm flipH="1">
              <a:off x="3630056" y="5341517"/>
              <a:ext cx="350743" cy="519053"/>
            </a:xfrm>
            <a:custGeom>
              <a:avLst/>
              <a:gdLst>
                <a:gd name="connsiteX0" fmla="*/ 52387 w 776287"/>
                <a:gd name="connsiteY0" fmla="*/ 0 h 981075"/>
                <a:gd name="connsiteX1" fmla="*/ 776287 w 776287"/>
                <a:gd name="connsiteY1" fmla="*/ 200025 h 981075"/>
                <a:gd name="connsiteX2" fmla="*/ 547687 w 776287"/>
                <a:gd name="connsiteY2" fmla="*/ 923925 h 981075"/>
                <a:gd name="connsiteX3" fmla="*/ 0 w 776287"/>
                <a:gd name="connsiteY3" fmla="*/ 981075 h 981075"/>
                <a:gd name="connsiteX4" fmla="*/ 52387 w 776287"/>
                <a:gd name="connsiteY4" fmla="*/ 0 h 981075"/>
                <a:gd name="connsiteX0" fmla="*/ 100012 w 823912"/>
                <a:gd name="connsiteY0" fmla="*/ 0 h 966787"/>
                <a:gd name="connsiteX1" fmla="*/ 823912 w 823912"/>
                <a:gd name="connsiteY1" fmla="*/ 200025 h 966787"/>
                <a:gd name="connsiteX2" fmla="*/ 595312 w 823912"/>
                <a:gd name="connsiteY2" fmla="*/ 923925 h 966787"/>
                <a:gd name="connsiteX3" fmla="*/ 0 w 823912"/>
                <a:gd name="connsiteY3" fmla="*/ 966787 h 966787"/>
                <a:gd name="connsiteX4" fmla="*/ 100012 w 823912"/>
                <a:gd name="connsiteY4" fmla="*/ 0 h 966787"/>
                <a:gd name="connsiteX0" fmla="*/ 100012 w 823912"/>
                <a:gd name="connsiteY0" fmla="*/ 0 h 966787"/>
                <a:gd name="connsiteX1" fmla="*/ 823912 w 823912"/>
                <a:gd name="connsiteY1" fmla="*/ 200025 h 966787"/>
                <a:gd name="connsiteX2" fmla="*/ 595312 w 823912"/>
                <a:gd name="connsiteY2" fmla="*/ 923925 h 966787"/>
                <a:gd name="connsiteX3" fmla="*/ 0 w 823912"/>
                <a:gd name="connsiteY3" fmla="*/ 966787 h 966787"/>
                <a:gd name="connsiteX4" fmla="*/ 100012 w 823912"/>
                <a:gd name="connsiteY4" fmla="*/ 0 h 966787"/>
                <a:gd name="connsiteX0" fmla="*/ 185737 w 823912"/>
                <a:gd name="connsiteY0" fmla="*/ 0 h 1000124"/>
                <a:gd name="connsiteX1" fmla="*/ 823912 w 823912"/>
                <a:gd name="connsiteY1" fmla="*/ 233362 h 1000124"/>
                <a:gd name="connsiteX2" fmla="*/ 595312 w 823912"/>
                <a:gd name="connsiteY2" fmla="*/ 957262 h 1000124"/>
                <a:gd name="connsiteX3" fmla="*/ 0 w 823912"/>
                <a:gd name="connsiteY3" fmla="*/ 1000124 h 1000124"/>
                <a:gd name="connsiteX4" fmla="*/ 185737 w 823912"/>
                <a:gd name="connsiteY4" fmla="*/ 0 h 1000124"/>
                <a:gd name="connsiteX0" fmla="*/ 185737 w 823912"/>
                <a:gd name="connsiteY0" fmla="*/ 0 h 1000124"/>
                <a:gd name="connsiteX1" fmla="*/ 823912 w 823912"/>
                <a:gd name="connsiteY1" fmla="*/ 233362 h 1000124"/>
                <a:gd name="connsiteX2" fmla="*/ 595312 w 823912"/>
                <a:gd name="connsiteY2" fmla="*/ 957262 h 1000124"/>
                <a:gd name="connsiteX3" fmla="*/ 0 w 823912"/>
                <a:gd name="connsiteY3" fmla="*/ 1000124 h 1000124"/>
                <a:gd name="connsiteX4" fmla="*/ 185737 w 823912"/>
                <a:gd name="connsiteY4" fmla="*/ 0 h 1000124"/>
                <a:gd name="connsiteX0" fmla="*/ 185737 w 823912"/>
                <a:gd name="connsiteY0" fmla="*/ 674 h 1000798"/>
                <a:gd name="connsiteX1" fmla="*/ 823912 w 823912"/>
                <a:gd name="connsiteY1" fmla="*/ 234036 h 1000798"/>
                <a:gd name="connsiteX2" fmla="*/ 595312 w 823912"/>
                <a:gd name="connsiteY2" fmla="*/ 957936 h 1000798"/>
                <a:gd name="connsiteX3" fmla="*/ 0 w 823912"/>
                <a:gd name="connsiteY3" fmla="*/ 1000798 h 1000798"/>
                <a:gd name="connsiteX4" fmla="*/ 185737 w 823912"/>
                <a:gd name="connsiteY4" fmla="*/ 674 h 1000798"/>
                <a:gd name="connsiteX0" fmla="*/ 185737 w 752475"/>
                <a:gd name="connsiteY0" fmla="*/ 674 h 1000798"/>
                <a:gd name="connsiteX1" fmla="*/ 752475 w 752475"/>
                <a:gd name="connsiteY1" fmla="*/ 224511 h 1000798"/>
                <a:gd name="connsiteX2" fmla="*/ 595312 w 752475"/>
                <a:gd name="connsiteY2" fmla="*/ 957936 h 1000798"/>
                <a:gd name="connsiteX3" fmla="*/ 0 w 752475"/>
                <a:gd name="connsiteY3" fmla="*/ 1000798 h 1000798"/>
                <a:gd name="connsiteX4" fmla="*/ 185737 w 752475"/>
                <a:gd name="connsiteY4" fmla="*/ 674 h 1000798"/>
                <a:gd name="connsiteX0" fmla="*/ 185737 w 819150"/>
                <a:gd name="connsiteY0" fmla="*/ 674 h 1000798"/>
                <a:gd name="connsiteX1" fmla="*/ 819150 w 819150"/>
                <a:gd name="connsiteY1" fmla="*/ 191174 h 1000798"/>
                <a:gd name="connsiteX2" fmla="*/ 595312 w 819150"/>
                <a:gd name="connsiteY2" fmla="*/ 957936 h 1000798"/>
                <a:gd name="connsiteX3" fmla="*/ 0 w 819150"/>
                <a:gd name="connsiteY3" fmla="*/ 1000798 h 1000798"/>
                <a:gd name="connsiteX4" fmla="*/ 185737 w 819150"/>
                <a:gd name="connsiteY4" fmla="*/ 674 h 1000798"/>
                <a:gd name="connsiteX0" fmla="*/ 185737 w 676275"/>
                <a:gd name="connsiteY0" fmla="*/ 674 h 1000798"/>
                <a:gd name="connsiteX1" fmla="*/ 676275 w 676275"/>
                <a:gd name="connsiteY1" fmla="*/ 157837 h 1000798"/>
                <a:gd name="connsiteX2" fmla="*/ 595312 w 676275"/>
                <a:gd name="connsiteY2" fmla="*/ 957936 h 1000798"/>
                <a:gd name="connsiteX3" fmla="*/ 0 w 676275"/>
                <a:gd name="connsiteY3" fmla="*/ 1000798 h 1000798"/>
                <a:gd name="connsiteX4" fmla="*/ 185737 w 676275"/>
                <a:gd name="connsiteY4" fmla="*/ 674 h 1000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275" h="1000798">
                  <a:moveTo>
                    <a:pt x="185737" y="674"/>
                  </a:moveTo>
                  <a:lnTo>
                    <a:pt x="676275" y="157837"/>
                  </a:lnTo>
                  <a:lnTo>
                    <a:pt x="595312" y="957936"/>
                  </a:lnTo>
                  <a:lnTo>
                    <a:pt x="0" y="1000798"/>
                  </a:lnTo>
                  <a:cubicBezTo>
                    <a:pt x="0" y="673773"/>
                    <a:pt x="61913" y="-24726"/>
                    <a:pt x="185737" y="674"/>
                  </a:cubicBezTo>
                  <a:close/>
                </a:path>
              </a:pathLst>
            </a:custGeom>
            <a:solidFill>
              <a:srgbClr val="037E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a:extLst>
                <a:ext uri="{FF2B5EF4-FFF2-40B4-BE49-F238E27FC236}">
                  <a16:creationId xmlns:a16="http://schemas.microsoft.com/office/drawing/2014/main" id="{284B90E7-7CCF-6D74-0BD8-A3FF93B255A6}"/>
                </a:ext>
              </a:extLst>
            </p:cNvPr>
            <p:cNvGrpSpPr/>
            <p:nvPr/>
          </p:nvGrpSpPr>
          <p:grpSpPr>
            <a:xfrm rot="18599783">
              <a:off x="1870401" y="3564306"/>
              <a:ext cx="1371722" cy="814893"/>
              <a:chOff x="180080" y="2974010"/>
              <a:chExt cx="2644848" cy="1571213"/>
            </a:xfrm>
          </p:grpSpPr>
          <p:sp>
            <p:nvSpPr>
              <p:cNvPr id="48" name="Freeform: Shape 47">
                <a:extLst>
                  <a:ext uri="{FF2B5EF4-FFF2-40B4-BE49-F238E27FC236}">
                    <a16:creationId xmlns:a16="http://schemas.microsoft.com/office/drawing/2014/main" id="{DF94DF38-8D31-A4FB-D1BB-191398D4826D}"/>
                  </a:ext>
                </a:extLst>
              </p:cNvPr>
              <p:cNvSpPr/>
              <p:nvPr/>
            </p:nvSpPr>
            <p:spPr>
              <a:xfrm>
                <a:off x="1107253" y="3595898"/>
                <a:ext cx="1717675" cy="949325"/>
              </a:xfrm>
              <a:custGeom>
                <a:avLst/>
                <a:gdLst>
                  <a:gd name="connsiteX0" fmla="*/ 1454150 w 1717675"/>
                  <a:gd name="connsiteY0" fmla="*/ 901700 h 901700"/>
                  <a:gd name="connsiteX1" fmla="*/ 1717675 w 1717675"/>
                  <a:gd name="connsiteY1" fmla="*/ 441325 h 901700"/>
                  <a:gd name="connsiteX2" fmla="*/ 301625 w 1717675"/>
                  <a:gd name="connsiteY2" fmla="*/ 0 h 901700"/>
                  <a:gd name="connsiteX3" fmla="*/ 0 w 1717675"/>
                  <a:gd name="connsiteY3" fmla="*/ 323850 h 901700"/>
                  <a:gd name="connsiteX4" fmla="*/ 390525 w 1717675"/>
                  <a:gd name="connsiteY4" fmla="*/ 609600 h 901700"/>
                  <a:gd name="connsiteX5" fmla="*/ 488950 w 1717675"/>
                  <a:gd name="connsiteY5" fmla="*/ 615950 h 901700"/>
                  <a:gd name="connsiteX6" fmla="*/ 1006475 w 1717675"/>
                  <a:gd name="connsiteY6" fmla="*/ 898525 h 901700"/>
                  <a:gd name="connsiteX7" fmla="*/ 1454150 w 1717675"/>
                  <a:gd name="connsiteY7" fmla="*/ 901700 h 901700"/>
                  <a:gd name="connsiteX0" fmla="*/ 1466850 w 1717675"/>
                  <a:gd name="connsiteY0" fmla="*/ 904875 h 904875"/>
                  <a:gd name="connsiteX1" fmla="*/ 1717675 w 1717675"/>
                  <a:gd name="connsiteY1" fmla="*/ 441325 h 904875"/>
                  <a:gd name="connsiteX2" fmla="*/ 301625 w 1717675"/>
                  <a:gd name="connsiteY2" fmla="*/ 0 h 904875"/>
                  <a:gd name="connsiteX3" fmla="*/ 0 w 1717675"/>
                  <a:gd name="connsiteY3" fmla="*/ 323850 h 904875"/>
                  <a:gd name="connsiteX4" fmla="*/ 390525 w 1717675"/>
                  <a:gd name="connsiteY4" fmla="*/ 609600 h 904875"/>
                  <a:gd name="connsiteX5" fmla="*/ 488950 w 1717675"/>
                  <a:gd name="connsiteY5" fmla="*/ 615950 h 904875"/>
                  <a:gd name="connsiteX6" fmla="*/ 1006475 w 1717675"/>
                  <a:gd name="connsiteY6" fmla="*/ 898525 h 904875"/>
                  <a:gd name="connsiteX7" fmla="*/ 1466850 w 1717675"/>
                  <a:gd name="connsiteY7" fmla="*/ 904875 h 904875"/>
                  <a:gd name="connsiteX0" fmla="*/ 1466850 w 1717675"/>
                  <a:gd name="connsiteY0" fmla="*/ 904875 h 910013"/>
                  <a:gd name="connsiteX1" fmla="*/ 1717675 w 1717675"/>
                  <a:gd name="connsiteY1" fmla="*/ 441325 h 910013"/>
                  <a:gd name="connsiteX2" fmla="*/ 301625 w 1717675"/>
                  <a:gd name="connsiteY2" fmla="*/ 0 h 910013"/>
                  <a:gd name="connsiteX3" fmla="*/ 0 w 1717675"/>
                  <a:gd name="connsiteY3" fmla="*/ 323850 h 910013"/>
                  <a:gd name="connsiteX4" fmla="*/ 390525 w 1717675"/>
                  <a:gd name="connsiteY4" fmla="*/ 609600 h 910013"/>
                  <a:gd name="connsiteX5" fmla="*/ 488950 w 1717675"/>
                  <a:gd name="connsiteY5" fmla="*/ 615950 h 910013"/>
                  <a:gd name="connsiteX6" fmla="*/ 1006475 w 1717675"/>
                  <a:gd name="connsiteY6" fmla="*/ 898525 h 910013"/>
                  <a:gd name="connsiteX7" fmla="*/ 1466850 w 1717675"/>
                  <a:gd name="connsiteY7" fmla="*/ 904875 h 910013"/>
                  <a:gd name="connsiteX0" fmla="*/ 1466850 w 1717675"/>
                  <a:gd name="connsiteY0" fmla="*/ 904875 h 911487"/>
                  <a:gd name="connsiteX1" fmla="*/ 1717675 w 1717675"/>
                  <a:gd name="connsiteY1" fmla="*/ 441325 h 911487"/>
                  <a:gd name="connsiteX2" fmla="*/ 301625 w 1717675"/>
                  <a:gd name="connsiteY2" fmla="*/ 0 h 911487"/>
                  <a:gd name="connsiteX3" fmla="*/ 0 w 1717675"/>
                  <a:gd name="connsiteY3" fmla="*/ 323850 h 911487"/>
                  <a:gd name="connsiteX4" fmla="*/ 390525 w 1717675"/>
                  <a:gd name="connsiteY4" fmla="*/ 609600 h 911487"/>
                  <a:gd name="connsiteX5" fmla="*/ 488950 w 1717675"/>
                  <a:gd name="connsiteY5" fmla="*/ 615950 h 911487"/>
                  <a:gd name="connsiteX6" fmla="*/ 1006475 w 1717675"/>
                  <a:gd name="connsiteY6" fmla="*/ 904875 h 911487"/>
                  <a:gd name="connsiteX7" fmla="*/ 1466850 w 1717675"/>
                  <a:gd name="connsiteY7" fmla="*/ 904875 h 911487"/>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15950 h 920761"/>
                  <a:gd name="connsiteX6" fmla="*/ 1006475 w 1717675"/>
                  <a:gd name="connsiteY6" fmla="*/ 904875 h 920761"/>
                  <a:gd name="connsiteX7" fmla="*/ 1466850 w 1717675"/>
                  <a:gd name="connsiteY7"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15950 h 920761"/>
                  <a:gd name="connsiteX6" fmla="*/ 1006475 w 1717675"/>
                  <a:gd name="connsiteY6" fmla="*/ 904875 h 920761"/>
                  <a:gd name="connsiteX7" fmla="*/ 1466850 w 1717675"/>
                  <a:gd name="connsiteY7"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15950 h 920761"/>
                  <a:gd name="connsiteX6" fmla="*/ 1006475 w 1717675"/>
                  <a:gd name="connsiteY6" fmla="*/ 904875 h 920761"/>
                  <a:gd name="connsiteX7" fmla="*/ 1466850 w 1717675"/>
                  <a:gd name="connsiteY7"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1006475 w 1717675"/>
                  <a:gd name="connsiteY6" fmla="*/ 904875 h 920761"/>
                  <a:gd name="connsiteX7" fmla="*/ 1466850 w 1717675"/>
                  <a:gd name="connsiteY7"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39775 w 1717675"/>
                  <a:gd name="connsiteY6" fmla="*/ 806450 h 920761"/>
                  <a:gd name="connsiteX7" fmla="*/ 1006475 w 1717675"/>
                  <a:gd name="connsiteY7" fmla="*/ 904875 h 920761"/>
                  <a:gd name="connsiteX8" fmla="*/ 1466850 w 1717675"/>
                  <a:gd name="connsiteY8"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71525 w 1717675"/>
                  <a:gd name="connsiteY6" fmla="*/ 790575 h 920761"/>
                  <a:gd name="connsiteX7" fmla="*/ 1006475 w 1717675"/>
                  <a:gd name="connsiteY7" fmla="*/ 904875 h 920761"/>
                  <a:gd name="connsiteX8" fmla="*/ 1466850 w 1717675"/>
                  <a:gd name="connsiteY8"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71525 w 1717675"/>
                  <a:gd name="connsiteY6" fmla="*/ 790575 h 920761"/>
                  <a:gd name="connsiteX7" fmla="*/ 1006475 w 1717675"/>
                  <a:gd name="connsiteY7" fmla="*/ 904875 h 920761"/>
                  <a:gd name="connsiteX8" fmla="*/ 1466850 w 1717675"/>
                  <a:gd name="connsiteY8"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71525 w 1717675"/>
                  <a:gd name="connsiteY6" fmla="*/ 790575 h 920761"/>
                  <a:gd name="connsiteX7" fmla="*/ 1006475 w 1717675"/>
                  <a:gd name="connsiteY7" fmla="*/ 904875 h 920761"/>
                  <a:gd name="connsiteX8" fmla="*/ 1466850 w 1717675"/>
                  <a:gd name="connsiteY8"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58825 w 1717675"/>
                  <a:gd name="connsiteY6" fmla="*/ 803275 h 920761"/>
                  <a:gd name="connsiteX7" fmla="*/ 1006475 w 1717675"/>
                  <a:gd name="connsiteY7" fmla="*/ 904875 h 920761"/>
                  <a:gd name="connsiteX8" fmla="*/ 1466850 w 1717675"/>
                  <a:gd name="connsiteY8" fmla="*/ 904875 h 920761"/>
                  <a:gd name="connsiteX0" fmla="*/ 1466850 w 1717675"/>
                  <a:gd name="connsiteY0" fmla="*/ 904875 h 922787"/>
                  <a:gd name="connsiteX1" fmla="*/ 1717675 w 1717675"/>
                  <a:gd name="connsiteY1" fmla="*/ 441325 h 922787"/>
                  <a:gd name="connsiteX2" fmla="*/ 301625 w 1717675"/>
                  <a:gd name="connsiteY2" fmla="*/ 0 h 922787"/>
                  <a:gd name="connsiteX3" fmla="*/ 0 w 1717675"/>
                  <a:gd name="connsiteY3" fmla="*/ 323850 h 922787"/>
                  <a:gd name="connsiteX4" fmla="*/ 390525 w 1717675"/>
                  <a:gd name="connsiteY4" fmla="*/ 609600 h 922787"/>
                  <a:gd name="connsiteX5" fmla="*/ 488950 w 1717675"/>
                  <a:gd name="connsiteY5" fmla="*/ 635000 h 922787"/>
                  <a:gd name="connsiteX6" fmla="*/ 758825 w 1717675"/>
                  <a:gd name="connsiteY6" fmla="*/ 803275 h 922787"/>
                  <a:gd name="connsiteX7" fmla="*/ 1012825 w 1717675"/>
                  <a:gd name="connsiteY7" fmla="*/ 908050 h 922787"/>
                  <a:gd name="connsiteX8" fmla="*/ 1466850 w 1717675"/>
                  <a:gd name="connsiteY8" fmla="*/ 904875 h 922787"/>
                  <a:gd name="connsiteX0" fmla="*/ 1466850 w 1717675"/>
                  <a:gd name="connsiteY0" fmla="*/ 904875 h 912567"/>
                  <a:gd name="connsiteX1" fmla="*/ 1717675 w 1717675"/>
                  <a:gd name="connsiteY1" fmla="*/ 441325 h 912567"/>
                  <a:gd name="connsiteX2" fmla="*/ 301625 w 1717675"/>
                  <a:gd name="connsiteY2" fmla="*/ 0 h 912567"/>
                  <a:gd name="connsiteX3" fmla="*/ 0 w 1717675"/>
                  <a:gd name="connsiteY3" fmla="*/ 323850 h 912567"/>
                  <a:gd name="connsiteX4" fmla="*/ 390525 w 1717675"/>
                  <a:gd name="connsiteY4" fmla="*/ 609600 h 912567"/>
                  <a:gd name="connsiteX5" fmla="*/ 488950 w 1717675"/>
                  <a:gd name="connsiteY5" fmla="*/ 635000 h 912567"/>
                  <a:gd name="connsiteX6" fmla="*/ 758825 w 1717675"/>
                  <a:gd name="connsiteY6" fmla="*/ 803275 h 912567"/>
                  <a:gd name="connsiteX7" fmla="*/ 1012825 w 1717675"/>
                  <a:gd name="connsiteY7" fmla="*/ 908050 h 912567"/>
                  <a:gd name="connsiteX8" fmla="*/ 1466850 w 1717675"/>
                  <a:gd name="connsiteY8" fmla="*/ 904875 h 912567"/>
                  <a:gd name="connsiteX0" fmla="*/ 1466850 w 1717675"/>
                  <a:gd name="connsiteY0" fmla="*/ 904875 h 933630"/>
                  <a:gd name="connsiteX1" fmla="*/ 1717675 w 1717675"/>
                  <a:gd name="connsiteY1" fmla="*/ 441325 h 933630"/>
                  <a:gd name="connsiteX2" fmla="*/ 301625 w 1717675"/>
                  <a:gd name="connsiteY2" fmla="*/ 0 h 933630"/>
                  <a:gd name="connsiteX3" fmla="*/ 0 w 1717675"/>
                  <a:gd name="connsiteY3" fmla="*/ 323850 h 933630"/>
                  <a:gd name="connsiteX4" fmla="*/ 390525 w 1717675"/>
                  <a:gd name="connsiteY4" fmla="*/ 609600 h 933630"/>
                  <a:gd name="connsiteX5" fmla="*/ 488950 w 1717675"/>
                  <a:gd name="connsiteY5" fmla="*/ 635000 h 933630"/>
                  <a:gd name="connsiteX6" fmla="*/ 758825 w 1717675"/>
                  <a:gd name="connsiteY6" fmla="*/ 803275 h 933630"/>
                  <a:gd name="connsiteX7" fmla="*/ 1038225 w 1717675"/>
                  <a:gd name="connsiteY7" fmla="*/ 933450 h 933630"/>
                  <a:gd name="connsiteX8" fmla="*/ 1466850 w 1717675"/>
                  <a:gd name="connsiteY8" fmla="*/ 904875 h 933630"/>
                  <a:gd name="connsiteX0" fmla="*/ 1466850 w 1717675"/>
                  <a:gd name="connsiteY0" fmla="*/ 904875 h 927370"/>
                  <a:gd name="connsiteX1" fmla="*/ 1717675 w 1717675"/>
                  <a:gd name="connsiteY1" fmla="*/ 441325 h 927370"/>
                  <a:gd name="connsiteX2" fmla="*/ 301625 w 1717675"/>
                  <a:gd name="connsiteY2" fmla="*/ 0 h 927370"/>
                  <a:gd name="connsiteX3" fmla="*/ 0 w 1717675"/>
                  <a:gd name="connsiteY3" fmla="*/ 323850 h 927370"/>
                  <a:gd name="connsiteX4" fmla="*/ 390525 w 1717675"/>
                  <a:gd name="connsiteY4" fmla="*/ 609600 h 927370"/>
                  <a:gd name="connsiteX5" fmla="*/ 488950 w 1717675"/>
                  <a:gd name="connsiteY5" fmla="*/ 635000 h 927370"/>
                  <a:gd name="connsiteX6" fmla="*/ 758825 w 1717675"/>
                  <a:gd name="connsiteY6" fmla="*/ 803275 h 927370"/>
                  <a:gd name="connsiteX7" fmla="*/ 1057275 w 1717675"/>
                  <a:gd name="connsiteY7" fmla="*/ 927100 h 927370"/>
                  <a:gd name="connsiteX8" fmla="*/ 1466850 w 1717675"/>
                  <a:gd name="connsiteY8" fmla="*/ 904875 h 92737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488950 w 1717675"/>
                  <a:gd name="connsiteY5" fmla="*/ 63500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488950 w 1717675"/>
                  <a:gd name="connsiteY5" fmla="*/ 63500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488950 w 1717675"/>
                  <a:gd name="connsiteY5" fmla="*/ 63500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14350 w 1717675"/>
                  <a:gd name="connsiteY5" fmla="*/ 66040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6875 w 1717675"/>
                  <a:gd name="connsiteY4" fmla="*/ 5715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84175 w 1717675"/>
                  <a:gd name="connsiteY4" fmla="*/ 59055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84175 w 1717675"/>
                  <a:gd name="connsiteY4" fmla="*/ 59055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84175 w 1717675"/>
                  <a:gd name="connsiteY4" fmla="*/ 59055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403225 w 1717675"/>
                  <a:gd name="connsiteY4" fmla="*/ 612775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20750 h 942975"/>
                  <a:gd name="connsiteX1" fmla="*/ 1717675 w 1717675"/>
                  <a:gd name="connsiteY1" fmla="*/ 457200 h 942975"/>
                  <a:gd name="connsiteX2" fmla="*/ 317500 w 1717675"/>
                  <a:gd name="connsiteY2" fmla="*/ 0 h 942975"/>
                  <a:gd name="connsiteX3" fmla="*/ 0 w 1717675"/>
                  <a:gd name="connsiteY3" fmla="*/ 339725 h 942975"/>
                  <a:gd name="connsiteX4" fmla="*/ 403225 w 1717675"/>
                  <a:gd name="connsiteY4" fmla="*/ 628650 h 942975"/>
                  <a:gd name="connsiteX5" fmla="*/ 523875 w 1717675"/>
                  <a:gd name="connsiteY5" fmla="*/ 695325 h 942975"/>
                  <a:gd name="connsiteX6" fmla="*/ 758825 w 1717675"/>
                  <a:gd name="connsiteY6" fmla="*/ 819150 h 942975"/>
                  <a:gd name="connsiteX7" fmla="*/ 1057275 w 1717675"/>
                  <a:gd name="connsiteY7" fmla="*/ 942975 h 942975"/>
                  <a:gd name="connsiteX8" fmla="*/ 1466850 w 1717675"/>
                  <a:gd name="connsiteY8" fmla="*/ 920750 h 942975"/>
                  <a:gd name="connsiteX0" fmla="*/ 1466850 w 1717675"/>
                  <a:gd name="connsiteY0" fmla="*/ 920750 h 942975"/>
                  <a:gd name="connsiteX1" fmla="*/ 1717675 w 1717675"/>
                  <a:gd name="connsiteY1" fmla="*/ 457200 h 942975"/>
                  <a:gd name="connsiteX2" fmla="*/ 317500 w 1717675"/>
                  <a:gd name="connsiteY2" fmla="*/ 0 h 942975"/>
                  <a:gd name="connsiteX3" fmla="*/ 0 w 1717675"/>
                  <a:gd name="connsiteY3" fmla="*/ 339725 h 942975"/>
                  <a:gd name="connsiteX4" fmla="*/ 403225 w 1717675"/>
                  <a:gd name="connsiteY4" fmla="*/ 628650 h 942975"/>
                  <a:gd name="connsiteX5" fmla="*/ 523875 w 1717675"/>
                  <a:gd name="connsiteY5" fmla="*/ 695325 h 942975"/>
                  <a:gd name="connsiteX6" fmla="*/ 758825 w 1717675"/>
                  <a:gd name="connsiteY6" fmla="*/ 819150 h 942975"/>
                  <a:gd name="connsiteX7" fmla="*/ 1057275 w 1717675"/>
                  <a:gd name="connsiteY7" fmla="*/ 942975 h 942975"/>
                  <a:gd name="connsiteX8" fmla="*/ 1466850 w 1717675"/>
                  <a:gd name="connsiteY8" fmla="*/ 920750 h 942975"/>
                  <a:gd name="connsiteX0" fmla="*/ 1466850 w 1717675"/>
                  <a:gd name="connsiteY0" fmla="*/ 920750 h 942975"/>
                  <a:gd name="connsiteX1" fmla="*/ 1717675 w 1717675"/>
                  <a:gd name="connsiteY1" fmla="*/ 457200 h 942975"/>
                  <a:gd name="connsiteX2" fmla="*/ 317500 w 1717675"/>
                  <a:gd name="connsiteY2" fmla="*/ 0 h 942975"/>
                  <a:gd name="connsiteX3" fmla="*/ 0 w 1717675"/>
                  <a:gd name="connsiteY3" fmla="*/ 339725 h 942975"/>
                  <a:gd name="connsiteX4" fmla="*/ 403225 w 1717675"/>
                  <a:gd name="connsiteY4" fmla="*/ 628650 h 942975"/>
                  <a:gd name="connsiteX5" fmla="*/ 523875 w 1717675"/>
                  <a:gd name="connsiteY5" fmla="*/ 695325 h 942975"/>
                  <a:gd name="connsiteX6" fmla="*/ 758825 w 1717675"/>
                  <a:gd name="connsiteY6" fmla="*/ 819150 h 942975"/>
                  <a:gd name="connsiteX7" fmla="*/ 1057275 w 1717675"/>
                  <a:gd name="connsiteY7" fmla="*/ 942975 h 942975"/>
                  <a:gd name="connsiteX8" fmla="*/ 1466850 w 1717675"/>
                  <a:gd name="connsiteY8" fmla="*/ 920750 h 942975"/>
                  <a:gd name="connsiteX0" fmla="*/ 1466850 w 1717675"/>
                  <a:gd name="connsiteY0" fmla="*/ 922176 h 944401"/>
                  <a:gd name="connsiteX1" fmla="*/ 1717675 w 1717675"/>
                  <a:gd name="connsiteY1" fmla="*/ 458626 h 944401"/>
                  <a:gd name="connsiteX2" fmla="*/ 946150 w 1717675"/>
                  <a:gd name="connsiteY2" fmla="*/ 255426 h 944401"/>
                  <a:gd name="connsiteX3" fmla="*/ 317500 w 1717675"/>
                  <a:gd name="connsiteY3" fmla="*/ 1426 h 944401"/>
                  <a:gd name="connsiteX4" fmla="*/ 0 w 1717675"/>
                  <a:gd name="connsiteY4" fmla="*/ 341151 h 944401"/>
                  <a:gd name="connsiteX5" fmla="*/ 403225 w 1717675"/>
                  <a:gd name="connsiteY5" fmla="*/ 630076 h 944401"/>
                  <a:gd name="connsiteX6" fmla="*/ 523875 w 1717675"/>
                  <a:gd name="connsiteY6" fmla="*/ 696751 h 944401"/>
                  <a:gd name="connsiteX7" fmla="*/ 758825 w 1717675"/>
                  <a:gd name="connsiteY7" fmla="*/ 820576 h 944401"/>
                  <a:gd name="connsiteX8" fmla="*/ 1057275 w 1717675"/>
                  <a:gd name="connsiteY8" fmla="*/ 944401 h 944401"/>
                  <a:gd name="connsiteX9" fmla="*/ 1466850 w 1717675"/>
                  <a:gd name="connsiteY9" fmla="*/ 922176 h 944401"/>
                  <a:gd name="connsiteX0" fmla="*/ 1466850 w 1717675"/>
                  <a:gd name="connsiteY0" fmla="*/ 922364 h 944589"/>
                  <a:gd name="connsiteX1" fmla="*/ 1717675 w 1717675"/>
                  <a:gd name="connsiteY1" fmla="*/ 458814 h 944589"/>
                  <a:gd name="connsiteX2" fmla="*/ 946150 w 1717675"/>
                  <a:gd name="connsiteY2" fmla="*/ 255614 h 944589"/>
                  <a:gd name="connsiteX3" fmla="*/ 317500 w 1717675"/>
                  <a:gd name="connsiteY3" fmla="*/ 1614 h 944589"/>
                  <a:gd name="connsiteX4" fmla="*/ 0 w 1717675"/>
                  <a:gd name="connsiteY4" fmla="*/ 341339 h 944589"/>
                  <a:gd name="connsiteX5" fmla="*/ 403225 w 1717675"/>
                  <a:gd name="connsiteY5" fmla="*/ 630264 h 944589"/>
                  <a:gd name="connsiteX6" fmla="*/ 523875 w 1717675"/>
                  <a:gd name="connsiteY6" fmla="*/ 696939 h 944589"/>
                  <a:gd name="connsiteX7" fmla="*/ 758825 w 1717675"/>
                  <a:gd name="connsiteY7" fmla="*/ 820764 h 944589"/>
                  <a:gd name="connsiteX8" fmla="*/ 1057275 w 1717675"/>
                  <a:gd name="connsiteY8" fmla="*/ 944589 h 944589"/>
                  <a:gd name="connsiteX9" fmla="*/ 1466850 w 1717675"/>
                  <a:gd name="connsiteY9" fmla="*/ 922364 h 944589"/>
                  <a:gd name="connsiteX0" fmla="*/ 1466850 w 1717675"/>
                  <a:gd name="connsiteY0" fmla="*/ 922511 h 944736"/>
                  <a:gd name="connsiteX1" fmla="*/ 1717675 w 1717675"/>
                  <a:gd name="connsiteY1" fmla="*/ 458961 h 944736"/>
                  <a:gd name="connsiteX2" fmla="*/ 962025 w 1717675"/>
                  <a:gd name="connsiteY2" fmla="*/ 239886 h 944736"/>
                  <a:gd name="connsiteX3" fmla="*/ 317500 w 1717675"/>
                  <a:gd name="connsiteY3" fmla="*/ 1761 h 944736"/>
                  <a:gd name="connsiteX4" fmla="*/ 0 w 1717675"/>
                  <a:gd name="connsiteY4" fmla="*/ 341486 h 944736"/>
                  <a:gd name="connsiteX5" fmla="*/ 403225 w 1717675"/>
                  <a:gd name="connsiteY5" fmla="*/ 630411 h 944736"/>
                  <a:gd name="connsiteX6" fmla="*/ 523875 w 1717675"/>
                  <a:gd name="connsiteY6" fmla="*/ 697086 h 944736"/>
                  <a:gd name="connsiteX7" fmla="*/ 758825 w 1717675"/>
                  <a:gd name="connsiteY7" fmla="*/ 820911 h 944736"/>
                  <a:gd name="connsiteX8" fmla="*/ 1057275 w 1717675"/>
                  <a:gd name="connsiteY8" fmla="*/ 944736 h 944736"/>
                  <a:gd name="connsiteX9" fmla="*/ 1466850 w 1717675"/>
                  <a:gd name="connsiteY9" fmla="*/ 922511 h 944736"/>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77900 w 1717675"/>
                  <a:gd name="connsiteY2" fmla="*/ 234950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77900 w 1717675"/>
                  <a:gd name="connsiteY2" fmla="*/ 234950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81075 w 1717675"/>
                  <a:gd name="connsiteY2" fmla="*/ 2508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81075 w 1717675"/>
                  <a:gd name="connsiteY2" fmla="*/ 2508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81075 w 1717675"/>
                  <a:gd name="connsiteY2" fmla="*/ 2508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7100 h 949325"/>
                  <a:gd name="connsiteX1" fmla="*/ 1717675 w 1717675"/>
                  <a:gd name="connsiteY1" fmla="*/ 463550 h 949325"/>
                  <a:gd name="connsiteX2" fmla="*/ 981075 w 1717675"/>
                  <a:gd name="connsiteY2" fmla="*/ 257175 h 949325"/>
                  <a:gd name="connsiteX3" fmla="*/ 333375 w 1717675"/>
                  <a:gd name="connsiteY3" fmla="*/ 0 h 949325"/>
                  <a:gd name="connsiteX4" fmla="*/ 0 w 1717675"/>
                  <a:gd name="connsiteY4" fmla="*/ 346075 h 949325"/>
                  <a:gd name="connsiteX5" fmla="*/ 403225 w 1717675"/>
                  <a:gd name="connsiteY5" fmla="*/ 635000 h 949325"/>
                  <a:gd name="connsiteX6" fmla="*/ 523875 w 1717675"/>
                  <a:gd name="connsiteY6" fmla="*/ 701675 h 949325"/>
                  <a:gd name="connsiteX7" fmla="*/ 758825 w 1717675"/>
                  <a:gd name="connsiteY7" fmla="*/ 825500 h 949325"/>
                  <a:gd name="connsiteX8" fmla="*/ 1057275 w 1717675"/>
                  <a:gd name="connsiteY8" fmla="*/ 949325 h 949325"/>
                  <a:gd name="connsiteX9" fmla="*/ 1466850 w 1717675"/>
                  <a:gd name="connsiteY9" fmla="*/ 927100 h 94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7675" h="949325">
                    <a:moveTo>
                      <a:pt x="1466850" y="927100"/>
                    </a:moveTo>
                    <a:lnTo>
                      <a:pt x="1717675" y="463550"/>
                    </a:lnTo>
                    <a:cubicBezTo>
                      <a:pt x="1597554" y="384704"/>
                      <a:pt x="1217612" y="352425"/>
                      <a:pt x="981075" y="257175"/>
                    </a:cubicBezTo>
                    <a:cubicBezTo>
                      <a:pt x="776288" y="146050"/>
                      <a:pt x="502179" y="49742"/>
                      <a:pt x="333375" y="0"/>
                    </a:cubicBezTo>
                    <a:lnTo>
                      <a:pt x="0" y="346075"/>
                    </a:lnTo>
                    <a:cubicBezTo>
                      <a:pt x="128058" y="434975"/>
                      <a:pt x="249767" y="571500"/>
                      <a:pt x="403225" y="635000"/>
                    </a:cubicBezTo>
                    <a:cubicBezTo>
                      <a:pt x="456142" y="639233"/>
                      <a:pt x="477308" y="672042"/>
                      <a:pt x="523875" y="701675"/>
                    </a:cubicBezTo>
                    <a:lnTo>
                      <a:pt x="758825" y="825500"/>
                    </a:lnTo>
                    <a:cubicBezTo>
                      <a:pt x="848254" y="892704"/>
                      <a:pt x="936096" y="932921"/>
                      <a:pt x="1057275" y="949325"/>
                    </a:cubicBezTo>
                    <a:cubicBezTo>
                      <a:pt x="1226608" y="913342"/>
                      <a:pt x="1329267" y="940858"/>
                      <a:pt x="1466850" y="927100"/>
                    </a:cubicBezTo>
                    <a:close/>
                  </a:path>
                </a:pathLst>
              </a:custGeom>
              <a:gradFill flip="none" rotWithShape="1">
                <a:gsLst>
                  <a:gs pos="60000">
                    <a:srgbClr val="058004"/>
                  </a:gs>
                  <a:gs pos="100000">
                    <a:srgbClr val="183907"/>
                  </a:gs>
                </a:gsLst>
                <a:path path="rect">
                  <a:fillToRect r="100000" b="100000"/>
                </a:path>
                <a:tileRect l="-100000" t="-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Shape 48">
                <a:extLst>
                  <a:ext uri="{FF2B5EF4-FFF2-40B4-BE49-F238E27FC236}">
                    <a16:creationId xmlns:a16="http://schemas.microsoft.com/office/drawing/2014/main" id="{3B541B62-97CC-8525-4A2D-8DDBB1770040}"/>
                  </a:ext>
                </a:extLst>
              </p:cNvPr>
              <p:cNvSpPr/>
              <p:nvPr/>
            </p:nvSpPr>
            <p:spPr>
              <a:xfrm>
                <a:off x="180080" y="2974010"/>
                <a:ext cx="1687662" cy="1243775"/>
              </a:xfrm>
              <a:custGeom>
                <a:avLst/>
                <a:gdLst>
                  <a:gd name="connsiteX0" fmla="*/ 1644650 w 1644650"/>
                  <a:gd name="connsiteY0" fmla="*/ 663575 h 1231900"/>
                  <a:gd name="connsiteX1" fmla="*/ 914400 w 1644650"/>
                  <a:gd name="connsiteY1" fmla="*/ 377825 h 1231900"/>
                  <a:gd name="connsiteX2" fmla="*/ 809625 w 1644650"/>
                  <a:gd name="connsiteY2" fmla="*/ 158750 h 1231900"/>
                  <a:gd name="connsiteX3" fmla="*/ 796925 w 1644650"/>
                  <a:gd name="connsiteY3" fmla="*/ 12700 h 1231900"/>
                  <a:gd name="connsiteX4" fmla="*/ 650875 w 1644650"/>
                  <a:gd name="connsiteY4" fmla="*/ 22225 h 1231900"/>
                  <a:gd name="connsiteX5" fmla="*/ 663575 w 1644650"/>
                  <a:gd name="connsiteY5" fmla="*/ 225425 h 1231900"/>
                  <a:gd name="connsiteX6" fmla="*/ 596900 w 1644650"/>
                  <a:gd name="connsiteY6" fmla="*/ 342900 h 1231900"/>
                  <a:gd name="connsiteX7" fmla="*/ 635000 w 1644650"/>
                  <a:gd name="connsiteY7" fmla="*/ 174625 h 1231900"/>
                  <a:gd name="connsiteX8" fmla="*/ 292100 w 1644650"/>
                  <a:gd name="connsiteY8" fmla="*/ 0 h 1231900"/>
                  <a:gd name="connsiteX9" fmla="*/ 234950 w 1644650"/>
                  <a:gd name="connsiteY9" fmla="*/ 92075 h 1231900"/>
                  <a:gd name="connsiteX10" fmla="*/ 390525 w 1644650"/>
                  <a:gd name="connsiteY10" fmla="*/ 231775 h 1231900"/>
                  <a:gd name="connsiteX11" fmla="*/ 438150 w 1644650"/>
                  <a:gd name="connsiteY11" fmla="*/ 231775 h 1231900"/>
                  <a:gd name="connsiteX12" fmla="*/ 288925 w 1644650"/>
                  <a:gd name="connsiteY12" fmla="*/ 447675 h 1231900"/>
                  <a:gd name="connsiteX13" fmla="*/ 396875 w 1644650"/>
                  <a:gd name="connsiteY13" fmla="*/ 250825 h 1231900"/>
                  <a:gd name="connsiteX14" fmla="*/ 133350 w 1644650"/>
                  <a:gd name="connsiteY14" fmla="*/ 158750 h 1231900"/>
                  <a:gd name="connsiteX15" fmla="*/ 38100 w 1644650"/>
                  <a:gd name="connsiteY15" fmla="*/ 263525 h 1231900"/>
                  <a:gd name="connsiteX16" fmla="*/ 301625 w 1644650"/>
                  <a:gd name="connsiteY16" fmla="*/ 419100 h 1231900"/>
                  <a:gd name="connsiteX17" fmla="*/ 28575 w 1644650"/>
                  <a:gd name="connsiteY17" fmla="*/ 377825 h 1231900"/>
                  <a:gd name="connsiteX18" fmla="*/ 0 w 1644650"/>
                  <a:gd name="connsiteY18" fmla="*/ 498475 h 1231900"/>
                  <a:gd name="connsiteX19" fmla="*/ 260350 w 1644650"/>
                  <a:gd name="connsiteY19" fmla="*/ 609600 h 1231900"/>
                  <a:gd name="connsiteX20" fmla="*/ 346075 w 1644650"/>
                  <a:gd name="connsiteY20" fmla="*/ 663575 h 1231900"/>
                  <a:gd name="connsiteX21" fmla="*/ 654050 w 1644650"/>
                  <a:gd name="connsiteY21" fmla="*/ 768350 h 1231900"/>
                  <a:gd name="connsiteX22" fmla="*/ 812800 w 1644650"/>
                  <a:gd name="connsiteY22" fmla="*/ 447675 h 1231900"/>
                  <a:gd name="connsiteX23" fmla="*/ 657225 w 1644650"/>
                  <a:gd name="connsiteY23" fmla="*/ 765175 h 1231900"/>
                  <a:gd name="connsiteX24" fmla="*/ 1123950 w 1644650"/>
                  <a:gd name="connsiteY24" fmla="*/ 1231900 h 1231900"/>
                  <a:gd name="connsiteX25" fmla="*/ 1228725 w 1644650"/>
                  <a:gd name="connsiteY25" fmla="*/ 1190625 h 1231900"/>
                  <a:gd name="connsiteX26" fmla="*/ 1108075 w 1644650"/>
                  <a:gd name="connsiteY26" fmla="*/ 1108075 h 1231900"/>
                  <a:gd name="connsiteX27" fmla="*/ 1123950 w 1644650"/>
                  <a:gd name="connsiteY27" fmla="*/ 1165225 h 1231900"/>
                  <a:gd name="connsiteX28" fmla="*/ 1123950 w 1644650"/>
                  <a:gd name="connsiteY28" fmla="*/ 1022350 h 1231900"/>
                  <a:gd name="connsiteX29" fmla="*/ 1295400 w 1644650"/>
                  <a:gd name="connsiteY29" fmla="*/ 1063625 h 1231900"/>
                  <a:gd name="connsiteX30" fmla="*/ 1235075 w 1644650"/>
                  <a:gd name="connsiteY30" fmla="*/ 869950 h 1231900"/>
                  <a:gd name="connsiteX31" fmla="*/ 1422400 w 1644650"/>
                  <a:gd name="connsiteY31" fmla="*/ 917575 h 1231900"/>
                  <a:gd name="connsiteX32" fmla="*/ 1533525 w 1644650"/>
                  <a:gd name="connsiteY32" fmla="*/ 933450 h 1231900"/>
                  <a:gd name="connsiteX33" fmla="*/ 1416050 w 1644650"/>
                  <a:gd name="connsiteY33" fmla="*/ 720725 h 1231900"/>
                  <a:gd name="connsiteX34" fmla="*/ 1584325 w 1644650"/>
                  <a:gd name="connsiteY34" fmla="*/ 676275 h 1231900"/>
                  <a:gd name="connsiteX35" fmla="*/ 1644650 w 1644650"/>
                  <a:gd name="connsiteY35" fmla="*/ 663575 h 1231900"/>
                  <a:gd name="connsiteX0" fmla="*/ 1644650 w 1644650"/>
                  <a:gd name="connsiteY0" fmla="*/ 691168 h 1259493"/>
                  <a:gd name="connsiteX1" fmla="*/ 914400 w 1644650"/>
                  <a:gd name="connsiteY1" fmla="*/ 405418 h 1259493"/>
                  <a:gd name="connsiteX2" fmla="*/ 809625 w 1644650"/>
                  <a:gd name="connsiteY2" fmla="*/ 186343 h 1259493"/>
                  <a:gd name="connsiteX3" fmla="*/ 796925 w 1644650"/>
                  <a:gd name="connsiteY3" fmla="*/ 40293 h 1259493"/>
                  <a:gd name="connsiteX4" fmla="*/ 650875 w 1644650"/>
                  <a:gd name="connsiteY4" fmla="*/ 49818 h 1259493"/>
                  <a:gd name="connsiteX5" fmla="*/ 663575 w 1644650"/>
                  <a:gd name="connsiteY5" fmla="*/ 253018 h 1259493"/>
                  <a:gd name="connsiteX6" fmla="*/ 596900 w 1644650"/>
                  <a:gd name="connsiteY6" fmla="*/ 370493 h 1259493"/>
                  <a:gd name="connsiteX7" fmla="*/ 635000 w 1644650"/>
                  <a:gd name="connsiteY7" fmla="*/ 202218 h 1259493"/>
                  <a:gd name="connsiteX8" fmla="*/ 292100 w 1644650"/>
                  <a:gd name="connsiteY8" fmla="*/ 27593 h 1259493"/>
                  <a:gd name="connsiteX9" fmla="*/ 234950 w 1644650"/>
                  <a:gd name="connsiteY9" fmla="*/ 119668 h 1259493"/>
                  <a:gd name="connsiteX10" fmla="*/ 390525 w 1644650"/>
                  <a:gd name="connsiteY10" fmla="*/ 259368 h 1259493"/>
                  <a:gd name="connsiteX11" fmla="*/ 438150 w 1644650"/>
                  <a:gd name="connsiteY11" fmla="*/ 259368 h 1259493"/>
                  <a:gd name="connsiteX12" fmla="*/ 288925 w 1644650"/>
                  <a:gd name="connsiteY12" fmla="*/ 475268 h 1259493"/>
                  <a:gd name="connsiteX13" fmla="*/ 396875 w 1644650"/>
                  <a:gd name="connsiteY13" fmla="*/ 278418 h 1259493"/>
                  <a:gd name="connsiteX14" fmla="*/ 133350 w 1644650"/>
                  <a:gd name="connsiteY14" fmla="*/ 186343 h 1259493"/>
                  <a:gd name="connsiteX15" fmla="*/ 38100 w 1644650"/>
                  <a:gd name="connsiteY15" fmla="*/ 291118 h 1259493"/>
                  <a:gd name="connsiteX16" fmla="*/ 301625 w 1644650"/>
                  <a:gd name="connsiteY16" fmla="*/ 446693 h 1259493"/>
                  <a:gd name="connsiteX17" fmla="*/ 28575 w 1644650"/>
                  <a:gd name="connsiteY17" fmla="*/ 405418 h 1259493"/>
                  <a:gd name="connsiteX18" fmla="*/ 0 w 1644650"/>
                  <a:gd name="connsiteY18" fmla="*/ 526068 h 1259493"/>
                  <a:gd name="connsiteX19" fmla="*/ 260350 w 1644650"/>
                  <a:gd name="connsiteY19" fmla="*/ 637193 h 1259493"/>
                  <a:gd name="connsiteX20" fmla="*/ 346075 w 1644650"/>
                  <a:gd name="connsiteY20" fmla="*/ 691168 h 1259493"/>
                  <a:gd name="connsiteX21" fmla="*/ 654050 w 1644650"/>
                  <a:gd name="connsiteY21" fmla="*/ 795943 h 1259493"/>
                  <a:gd name="connsiteX22" fmla="*/ 812800 w 1644650"/>
                  <a:gd name="connsiteY22" fmla="*/ 475268 h 1259493"/>
                  <a:gd name="connsiteX23" fmla="*/ 657225 w 1644650"/>
                  <a:gd name="connsiteY23" fmla="*/ 792768 h 1259493"/>
                  <a:gd name="connsiteX24" fmla="*/ 1123950 w 1644650"/>
                  <a:gd name="connsiteY24" fmla="*/ 1259493 h 1259493"/>
                  <a:gd name="connsiteX25" fmla="*/ 1228725 w 1644650"/>
                  <a:gd name="connsiteY25" fmla="*/ 1218218 h 1259493"/>
                  <a:gd name="connsiteX26" fmla="*/ 1108075 w 1644650"/>
                  <a:gd name="connsiteY26" fmla="*/ 1135668 h 1259493"/>
                  <a:gd name="connsiteX27" fmla="*/ 1123950 w 1644650"/>
                  <a:gd name="connsiteY27" fmla="*/ 1192818 h 1259493"/>
                  <a:gd name="connsiteX28" fmla="*/ 1123950 w 1644650"/>
                  <a:gd name="connsiteY28" fmla="*/ 1049943 h 1259493"/>
                  <a:gd name="connsiteX29" fmla="*/ 1295400 w 1644650"/>
                  <a:gd name="connsiteY29" fmla="*/ 1091218 h 1259493"/>
                  <a:gd name="connsiteX30" fmla="*/ 1235075 w 1644650"/>
                  <a:gd name="connsiteY30" fmla="*/ 897543 h 1259493"/>
                  <a:gd name="connsiteX31" fmla="*/ 1422400 w 1644650"/>
                  <a:gd name="connsiteY31" fmla="*/ 945168 h 1259493"/>
                  <a:gd name="connsiteX32" fmla="*/ 1533525 w 1644650"/>
                  <a:gd name="connsiteY32" fmla="*/ 961043 h 1259493"/>
                  <a:gd name="connsiteX33" fmla="*/ 1416050 w 1644650"/>
                  <a:gd name="connsiteY33" fmla="*/ 748318 h 1259493"/>
                  <a:gd name="connsiteX34" fmla="*/ 1584325 w 1644650"/>
                  <a:gd name="connsiteY34" fmla="*/ 703868 h 1259493"/>
                  <a:gd name="connsiteX35" fmla="*/ 1644650 w 1644650"/>
                  <a:gd name="connsiteY35" fmla="*/ 691168 h 1259493"/>
                  <a:gd name="connsiteX0" fmla="*/ 1644650 w 1644650"/>
                  <a:gd name="connsiteY0" fmla="*/ 697759 h 1266084"/>
                  <a:gd name="connsiteX1" fmla="*/ 914400 w 1644650"/>
                  <a:gd name="connsiteY1" fmla="*/ 412009 h 1266084"/>
                  <a:gd name="connsiteX2" fmla="*/ 809625 w 1644650"/>
                  <a:gd name="connsiteY2" fmla="*/ 192934 h 1266084"/>
                  <a:gd name="connsiteX3" fmla="*/ 796925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796925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414338 w 1644650"/>
                  <a:gd name="connsiteY10" fmla="*/ 225478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58602 w 1658602"/>
                  <a:gd name="connsiteY0" fmla="*/ 697759 h 1266084"/>
                  <a:gd name="connsiteX1" fmla="*/ 928352 w 1658602"/>
                  <a:gd name="connsiteY1" fmla="*/ 412009 h 1266084"/>
                  <a:gd name="connsiteX2" fmla="*/ 823577 w 1658602"/>
                  <a:gd name="connsiteY2" fmla="*/ 192934 h 1266084"/>
                  <a:gd name="connsiteX3" fmla="*/ 818021 w 1658602"/>
                  <a:gd name="connsiteY3" fmla="*/ 46884 h 1266084"/>
                  <a:gd name="connsiteX4" fmla="*/ 664827 w 1658602"/>
                  <a:gd name="connsiteY4" fmla="*/ 56409 h 1266084"/>
                  <a:gd name="connsiteX5" fmla="*/ 677527 w 1658602"/>
                  <a:gd name="connsiteY5" fmla="*/ 259609 h 1266084"/>
                  <a:gd name="connsiteX6" fmla="*/ 610852 w 1658602"/>
                  <a:gd name="connsiteY6" fmla="*/ 377084 h 1266084"/>
                  <a:gd name="connsiteX7" fmla="*/ 648952 w 1658602"/>
                  <a:gd name="connsiteY7" fmla="*/ 208809 h 1266084"/>
                  <a:gd name="connsiteX8" fmla="*/ 306052 w 1658602"/>
                  <a:gd name="connsiteY8" fmla="*/ 34184 h 1266084"/>
                  <a:gd name="connsiteX9" fmla="*/ 239377 w 1658602"/>
                  <a:gd name="connsiteY9" fmla="*/ 128640 h 1266084"/>
                  <a:gd name="connsiteX10" fmla="*/ 392571 w 1658602"/>
                  <a:gd name="connsiteY10" fmla="*/ 263578 h 1266084"/>
                  <a:gd name="connsiteX11" fmla="*/ 452102 w 1658602"/>
                  <a:gd name="connsiteY11" fmla="*/ 265959 h 1266084"/>
                  <a:gd name="connsiteX12" fmla="*/ 302877 w 1658602"/>
                  <a:gd name="connsiteY12" fmla="*/ 481859 h 1266084"/>
                  <a:gd name="connsiteX13" fmla="*/ 429877 w 1658602"/>
                  <a:gd name="connsiteY13" fmla="*/ 273103 h 1266084"/>
                  <a:gd name="connsiteX14" fmla="*/ 135396 w 1658602"/>
                  <a:gd name="connsiteY14" fmla="*/ 178646 h 1266084"/>
                  <a:gd name="connsiteX15" fmla="*/ 52052 w 1658602"/>
                  <a:gd name="connsiteY15" fmla="*/ 297709 h 1266084"/>
                  <a:gd name="connsiteX16" fmla="*/ 315577 w 1658602"/>
                  <a:gd name="connsiteY16" fmla="*/ 453284 h 1266084"/>
                  <a:gd name="connsiteX17" fmla="*/ 42527 w 1658602"/>
                  <a:gd name="connsiteY17" fmla="*/ 412009 h 1266084"/>
                  <a:gd name="connsiteX18" fmla="*/ 13952 w 1658602"/>
                  <a:gd name="connsiteY18" fmla="*/ 532659 h 1266084"/>
                  <a:gd name="connsiteX19" fmla="*/ 274302 w 1658602"/>
                  <a:gd name="connsiteY19" fmla="*/ 643784 h 1266084"/>
                  <a:gd name="connsiteX20" fmla="*/ 360027 w 1658602"/>
                  <a:gd name="connsiteY20" fmla="*/ 697759 h 1266084"/>
                  <a:gd name="connsiteX21" fmla="*/ 668002 w 1658602"/>
                  <a:gd name="connsiteY21" fmla="*/ 802534 h 1266084"/>
                  <a:gd name="connsiteX22" fmla="*/ 826752 w 1658602"/>
                  <a:gd name="connsiteY22" fmla="*/ 481859 h 1266084"/>
                  <a:gd name="connsiteX23" fmla="*/ 671177 w 1658602"/>
                  <a:gd name="connsiteY23" fmla="*/ 799359 h 1266084"/>
                  <a:gd name="connsiteX24" fmla="*/ 1137902 w 1658602"/>
                  <a:gd name="connsiteY24" fmla="*/ 1266084 h 1266084"/>
                  <a:gd name="connsiteX25" fmla="*/ 1242677 w 1658602"/>
                  <a:gd name="connsiteY25" fmla="*/ 1224809 h 1266084"/>
                  <a:gd name="connsiteX26" fmla="*/ 1122027 w 1658602"/>
                  <a:gd name="connsiteY26" fmla="*/ 1142259 h 1266084"/>
                  <a:gd name="connsiteX27" fmla="*/ 1137902 w 1658602"/>
                  <a:gd name="connsiteY27" fmla="*/ 1199409 h 1266084"/>
                  <a:gd name="connsiteX28" fmla="*/ 1137902 w 1658602"/>
                  <a:gd name="connsiteY28" fmla="*/ 1056534 h 1266084"/>
                  <a:gd name="connsiteX29" fmla="*/ 1309352 w 1658602"/>
                  <a:gd name="connsiteY29" fmla="*/ 1097809 h 1266084"/>
                  <a:gd name="connsiteX30" fmla="*/ 1249027 w 1658602"/>
                  <a:gd name="connsiteY30" fmla="*/ 904134 h 1266084"/>
                  <a:gd name="connsiteX31" fmla="*/ 1436352 w 1658602"/>
                  <a:gd name="connsiteY31" fmla="*/ 951759 h 1266084"/>
                  <a:gd name="connsiteX32" fmla="*/ 1547477 w 1658602"/>
                  <a:gd name="connsiteY32" fmla="*/ 967634 h 1266084"/>
                  <a:gd name="connsiteX33" fmla="*/ 1430002 w 1658602"/>
                  <a:gd name="connsiteY33" fmla="*/ 754909 h 1266084"/>
                  <a:gd name="connsiteX34" fmla="*/ 1598277 w 1658602"/>
                  <a:gd name="connsiteY34" fmla="*/ 710459 h 1266084"/>
                  <a:gd name="connsiteX35" fmla="*/ 1658602 w 1658602"/>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2709 w 1661284"/>
                  <a:gd name="connsiteY20" fmla="*/ 697759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2709 w 1661284"/>
                  <a:gd name="connsiteY20" fmla="*/ 697759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2709 w 1661284"/>
                  <a:gd name="connsiteY20" fmla="*/ 697759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22390 w 1661284"/>
                  <a:gd name="connsiteY34" fmla="*/ 722366 h 1266084"/>
                  <a:gd name="connsiteX35" fmla="*/ 1661284 w 1661284"/>
                  <a:gd name="connsiteY35" fmla="*/ 697759 h 1266084"/>
                  <a:gd name="connsiteX0" fmla="*/ 1673190 w 1673190"/>
                  <a:gd name="connsiteY0" fmla="*/ 700140 h 1266084"/>
                  <a:gd name="connsiteX1" fmla="*/ 931034 w 1673190"/>
                  <a:gd name="connsiteY1" fmla="*/ 412009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51634 w 1673190"/>
                  <a:gd name="connsiteY7" fmla="*/ 208809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31034 w 1673190"/>
                  <a:gd name="connsiteY1" fmla="*/ 412009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51634 w 1673190"/>
                  <a:gd name="connsiteY7" fmla="*/ 208809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51634 w 1673190"/>
                  <a:gd name="connsiteY7" fmla="*/ 208809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51634 w 1673190"/>
                  <a:gd name="connsiteY7" fmla="*/ 208809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84971 w 1673190"/>
                  <a:gd name="connsiteY7" fmla="*/ 249290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75446 w 1673190"/>
                  <a:gd name="connsiteY7" fmla="*/ 249290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96828 w 1673190"/>
                  <a:gd name="connsiteY16" fmla="*/ 450903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96828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50803 w 1673190"/>
                  <a:gd name="connsiteY12" fmla="*/ 4437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34134 w 1673190"/>
                  <a:gd name="connsiteY12" fmla="*/ 4437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54784 w 1673190"/>
                  <a:gd name="connsiteY11" fmla="*/ 265959 h 1266084"/>
                  <a:gd name="connsiteX12" fmla="*/ 334134 w 1673190"/>
                  <a:gd name="connsiteY12" fmla="*/ 4437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54784 w 1673190"/>
                  <a:gd name="connsiteY11" fmla="*/ 265959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9209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9209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2684 w 1673190"/>
                  <a:gd name="connsiteY33" fmla="*/ 754909 h 1266084"/>
                  <a:gd name="connsiteX34" fmla="*/ 1622390 w 1673190"/>
                  <a:gd name="connsiteY34" fmla="*/ 712841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361247 w 1673190"/>
                  <a:gd name="connsiteY33" fmla="*/ 721572 h 1266084"/>
                  <a:gd name="connsiteX34" fmla="*/ 1622390 w 1673190"/>
                  <a:gd name="connsiteY34" fmla="*/ 712841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22390 w 1673190"/>
                  <a:gd name="connsiteY34" fmla="*/ 712841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454909 w 1673190"/>
                  <a:gd name="connsiteY32" fmla="*/ 1008116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14478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14478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215197 w 1673190"/>
                  <a:gd name="connsiteY26" fmla="*/ 1137497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215197 w 1673190"/>
                  <a:gd name="connsiteY26" fmla="*/ 1137497 h 1266084"/>
                  <a:gd name="connsiteX27" fmla="*/ 1107247 w 1673190"/>
                  <a:gd name="connsiteY27" fmla="*/ 1225602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215197 w 1673190"/>
                  <a:gd name="connsiteY26" fmla="*/ 1137497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215197 w 1673190"/>
                  <a:gd name="connsiteY26" fmla="*/ 1137497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36616 w 1673190"/>
                  <a:gd name="connsiteY26" fmla="*/ 1130353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36616 w 1673190"/>
                  <a:gd name="connsiteY26" fmla="*/ 1130353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36616 w 1673190"/>
                  <a:gd name="connsiteY26" fmla="*/ 1130353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36616 w 1673190"/>
                  <a:gd name="connsiteY26" fmla="*/ 1130353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35128"/>
                  <a:gd name="connsiteX1" fmla="*/ 945322 w 1673190"/>
                  <a:gd name="connsiteY1" fmla="*/ 409628 h 1235128"/>
                  <a:gd name="connsiteX2" fmla="*/ 826259 w 1673190"/>
                  <a:gd name="connsiteY2" fmla="*/ 192934 h 1235128"/>
                  <a:gd name="connsiteX3" fmla="*/ 820703 w 1673190"/>
                  <a:gd name="connsiteY3" fmla="*/ 46884 h 1235128"/>
                  <a:gd name="connsiteX4" fmla="*/ 667509 w 1673190"/>
                  <a:gd name="connsiteY4" fmla="*/ 56409 h 1235128"/>
                  <a:gd name="connsiteX5" fmla="*/ 682590 w 1673190"/>
                  <a:gd name="connsiteY5" fmla="*/ 233416 h 1235128"/>
                  <a:gd name="connsiteX6" fmla="*/ 613534 w 1673190"/>
                  <a:gd name="connsiteY6" fmla="*/ 377084 h 1235128"/>
                  <a:gd name="connsiteX7" fmla="*/ 684971 w 1673190"/>
                  <a:gd name="connsiteY7" fmla="*/ 235002 h 1235128"/>
                  <a:gd name="connsiteX8" fmla="*/ 308734 w 1673190"/>
                  <a:gd name="connsiteY8" fmla="*/ 34184 h 1235128"/>
                  <a:gd name="connsiteX9" fmla="*/ 242059 w 1673190"/>
                  <a:gd name="connsiteY9" fmla="*/ 128640 h 1235128"/>
                  <a:gd name="connsiteX10" fmla="*/ 392871 w 1673190"/>
                  <a:gd name="connsiteY10" fmla="*/ 246909 h 1235128"/>
                  <a:gd name="connsiteX11" fmla="*/ 435734 w 1673190"/>
                  <a:gd name="connsiteY11" fmla="*/ 273103 h 1235128"/>
                  <a:gd name="connsiteX12" fmla="*/ 334134 w 1673190"/>
                  <a:gd name="connsiteY12" fmla="*/ 443759 h 1235128"/>
                  <a:gd name="connsiteX13" fmla="*/ 439702 w 1673190"/>
                  <a:gd name="connsiteY13" fmla="*/ 273103 h 1235128"/>
                  <a:gd name="connsiteX14" fmla="*/ 138078 w 1673190"/>
                  <a:gd name="connsiteY14" fmla="*/ 178646 h 1235128"/>
                  <a:gd name="connsiteX15" fmla="*/ 54734 w 1673190"/>
                  <a:gd name="connsiteY15" fmla="*/ 297709 h 1235128"/>
                  <a:gd name="connsiteX16" fmla="*/ 284922 w 1673190"/>
                  <a:gd name="connsiteY16" fmla="*/ 436615 h 1235128"/>
                  <a:gd name="connsiteX17" fmla="*/ 45209 w 1673190"/>
                  <a:gd name="connsiteY17" fmla="*/ 412009 h 1235128"/>
                  <a:gd name="connsiteX18" fmla="*/ 16634 w 1673190"/>
                  <a:gd name="connsiteY18" fmla="*/ 532659 h 1235128"/>
                  <a:gd name="connsiteX19" fmla="*/ 276984 w 1673190"/>
                  <a:gd name="connsiteY19" fmla="*/ 643784 h 1235128"/>
                  <a:gd name="connsiteX20" fmla="*/ 365090 w 1673190"/>
                  <a:gd name="connsiteY20" fmla="*/ 707284 h 1235128"/>
                  <a:gd name="connsiteX21" fmla="*/ 670684 w 1673190"/>
                  <a:gd name="connsiteY21" fmla="*/ 802534 h 1235128"/>
                  <a:gd name="connsiteX22" fmla="*/ 829434 w 1673190"/>
                  <a:gd name="connsiteY22" fmla="*/ 481859 h 1235128"/>
                  <a:gd name="connsiteX23" fmla="*/ 661953 w 1673190"/>
                  <a:gd name="connsiteY23" fmla="*/ 806502 h 1235128"/>
                  <a:gd name="connsiteX24" fmla="*/ 1142966 w 1673190"/>
                  <a:gd name="connsiteY24" fmla="*/ 1235128 h 1235128"/>
                  <a:gd name="connsiteX25" fmla="*/ 1245359 w 1673190"/>
                  <a:gd name="connsiteY25" fmla="*/ 1224809 h 1235128"/>
                  <a:gd name="connsiteX26" fmla="*/ 1136616 w 1673190"/>
                  <a:gd name="connsiteY26" fmla="*/ 1130353 h 1235128"/>
                  <a:gd name="connsiteX27" fmla="*/ 1140584 w 1673190"/>
                  <a:gd name="connsiteY27" fmla="*/ 1216077 h 1235128"/>
                  <a:gd name="connsiteX28" fmla="*/ 1140584 w 1673190"/>
                  <a:gd name="connsiteY28" fmla="*/ 1056534 h 1235128"/>
                  <a:gd name="connsiteX29" fmla="*/ 1307272 w 1673190"/>
                  <a:gd name="connsiteY29" fmla="*/ 1109716 h 1235128"/>
                  <a:gd name="connsiteX30" fmla="*/ 1249328 w 1673190"/>
                  <a:gd name="connsiteY30" fmla="*/ 920802 h 1235128"/>
                  <a:gd name="connsiteX31" fmla="*/ 1439034 w 1673190"/>
                  <a:gd name="connsiteY31" fmla="*/ 951759 h 1235128"/>
                  <a:gd name="connsiteX32" fmla="*/ 1540634 w 1673190"/>
                  <a:gd name="connsiteY32" fmla="*/ 958110 h 1235128"/>
                  <a:gd name="connsiteX33" fmla="*/ 1430303 w 1673190"/>
                  <a:gd name="connsiteY33" fmla="*/ 764434 h 1235128"/>
                  <a:gd name="connsiteX34" fmla="*/ 1615246 w 1673190"/>
                  <a:gd name="connsiteY34" fmla="*/ 722366 h 1235128"/>
                  <a:gd name="connsiteX35" fmla="*/ 1673190 w 1673190"/>
                  <a:gd name="connsiteY35" fmla="*/ 700140 h 1235128"/>
                  <a:gd name="connsiteX0" fmla="*/ 1673190 w 1673190"/>
                  <a:gd name="connsiteY0" fmla="*/ 700140 h 1251797"/>
                  <a:gd name="connsiteX1" fmla="*/ 945322 w 1673190"/>
                  <a:gd name="connsiteY1" fmla="*/ 409628 h 1251797"/>
                  <a:gd name="connsiteX2" fmla="*/ 826259 w 1673190"/>
                  <a:gd name="connsiteY2" fmla="*/ 192934 h 1251797"/>
                  <a:gd name="connsiteX3" fmla="*/ 820703 w 1673190"/>
                  <a:gd name="connsiteY3" fmla="*/ 46884 h 1251797"/>
                  <a:gd name="connsiteX4" fmla="*/ 667509 w 1673190"/>
                  <a:gd name="connsiteY4" fmla="*/ 56409 h 1251797"/>
                  <a:gd name="connsiteX5" fmla="*/ 682590 w 1673190"/>
                  <a:gd name="connsiteY5" fmla="*/ 233416 h 1251797"/>
                  <a:gd name="connsiteX6" fmla="*/ 613534 w 1673190"/>
                  <a:gd name="connsiteY6" fmla="*/ 377084 h 1251797"/>
                  <a:gd name="connsiteX7" fmla="*/ 684971 w 1673190"/>
                  <a:gd name="connsiteY7" fmla="*/ 235002 h 1251797"/>
                  <a:gd name="connsiteX8" fmla="*/ 308734 w 1673190"/>
                  <a:gd name="connsiteY8" fmla="*/ 34184 h 1251797"/>
                  <a:gd name="connsiteX9" fmla="*/ 242059 w 1673190"/>
                  <a:gd name="connsiteY9" fmla="*/ 128640 h 1251797"/>
                  <a:gd name="connsiteX10" fmla="*/ 392871 w 1673190"/>
                  <a:gd name="connsiteY10" fmla="*/ 246909 h 1251797"/>
                  <a:gd name="connsiteX11" fmla="*/ 435734 w 1673190"/>
                  <a:gd name="connsiteY11" fmla="*/ 273103 h 1251797"/>
                  <a:gd name="connsiteX12" fmla="*/ 334134 w 1673190"/>
                  <a:gd name="connsiteY12" fmla="*/ 443759 h 1251797"/>
                  <a:gd name="connsiteX13" fmla="*/ 439702 w 1673190"/>
                  <a:gd name="connsiteY13" fmla="*/ 273103 h 1251797"/>
                  <a:gd name="connsiteX14" fmla="*/ 138078 w 1673190"/>
                  <a:gd name="connsiteY14" fmla="*/ 178646 h 1251797"/>
                  <a:gd name="connsiteX15" fmla="*/ 54734 w 1673190"/>
                  <a:gd name="connsiteY15" fmla="*/ 297709 h 1251797"/>
                  <a:gd name="connsiteX16" fmla="*/ 284922 w 1673190"/>
                  <a:gd name="connsiteY16" fmla="*/ 436615 h 1251797"/>
                  <a:gd name="connsiteX17" fmla="*/ 45209 w 1673190"/>
                  <a:gd name="connsiteY17" fmla="*/ 412009 h 1251797"/>
                  <a:gd name="connsiteX18" fmla="*/ 16634 w 1673190"/>
                  <a:gd name="connsiteY18" fmla="*/ 532659 h 1251797"/>
                  <a:gd name="connsiteX19" fmla="*/ 276984 w 1673190"/>
                  <a:gd name="connsiteY19" fmla="*/ 643784 h 1251797"/>
                  <a:gd name="connsiteX20" fmla="*/ 365090 w 1673190"/>
                  <a:gd name="connsiteY20" fmla="*/ 707284 h 1251797"/>
                  <a:gd name="connsiteX21" fmla="*/ 670684 w 1673190"/>
                  <a:gd name="connsiteY21" fmla="*/ 802534 h 1251797"/>
                  <a:gd name="connsiteX22" fmla="*/ 829434 w 1673190"/>
                  <a:gd name="connsiteY22" fmla="*/ 481859 h 1251797"/>
                  <a:gd name="connsiteX23" fmla="*/ 661953 w 1673190"/>
                  <a:gd name="connsiteY23" fmla="*/ 806502 h 1251797"/>
                  <a:gd name="connsiteX24" fmla="*/ 1128679 w 1673190"/>
                  <a:gd name="connsiteY24" fmla="*/ 1251797 h 1251797"/>
                  <a:gd name="connsiteX25" fmla="*/ 1245359 w 1673190"/>
                  <a:gd name="connsiteY25" fmla="*/ 1224809 h 1251797"/>
                  <a:gd name="connsiteX26" fmla="*/ 1136616 w 1673190"/>
                  <a:gd name="connsiteY26" fmla="*/ 1130353 h 1251797"/>
                  <a:gd name="connsiteX27" fmla="*/ 1140584 w 1673190"/>
                  <a:gd name="connsiteY27" fmla="*/ 1216077 h 1251797"/>
                  <a:gd name="connsiteX28" fmla="*/ 1140584 w 1673190"/>
                  <a:gd name="connsiteY28" fmla="*/ 1056534 h 1251797"/>
                  <a:gd name="connsiteX29" fmla="*/ 1307272 w 1673190"/>
                  <a:gd name="connsiteY29" fmla="*/ 1109716 h 1251797"/>
                  <a:gd name="connsiteX30" fmla="*/ 1249328 w 1673190"/>
                  <a:gd name="connsiteY30" fmla="*/ 920802 h 1251797"/>
                  <a:gd name="connsiteX31" fmla="*/ 1439034 w 1673190"/>
                  <a:gd name="connsiteY31" fmla="*/ 951759 h 1251797"/>
                  <a:gd name="connsiteX32" fmla="*/ 1540634 w 1673190"/>
                  <a:gd name="connsiteY32" fmla="*/ 958110 h 1251797"/>
                  <a:gd name="connsiteX33" fmla="*/ 1430303 w 1673190"/>
                  <a:gd name="connsiteY33" fmla="*/ 764434 h 1251797"/>
                  <a:gd name="connsiteX34" fmla="*/ 1615246 w 1673190"/>
                  <a:gd name="connsiteY34" fmla="*/ 722366 h 1251797"/>
                  <a:gd name="connsiteX35" fmla="*/ 1673190 w 1673190"/>
                  <a:gd name="connsiteY35" fmla="*/ 700140 h 1251797"/>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0684 w 1673190"/>
                  <a:gd name="connsiteY21" fmla="*/ 802534 h 1254568"/>
                  <a:gd name="connsiteX22" fmla="*/ 829434 w 1673190"/>
                  <a:gd name="connsiteY22" fmla="*/ 481859 h 1254568"/>
                  <a:gd name="connsiteX23" fmla="*/ 661953 w 1673190"/>
                  <a:gd name="connsiteY23" fmla="*/ 806502 h 1254568"/>
                  <a:gd name="connsiteX24" fmla="*/ 1128679 w 1673190"/>
                  <a:gd name="connsiteY24" fmla="*/ 1251797 h 1254568"/>
                  <a:gd name="connsiteX25" fmla="*/ 1245359 w 1673190"/>
                  <a:gd name="connsiteY25" fmla="*/ 1224809 h 1254568"/>
                  <a:gd name="connsiteX26" fmla="*/ 1136616 w 1673190"/>
                  <a:gd name="connsiteY26" fmla="*/ 1130353 h 1254568"/>
                  <a:gd name="connsiteX27" fmla="*/ 1140584 w 1673190"/>
                  <a:gd name="connsiteY27" fmla="*/ 1216077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0684 w 1673190"/>
                  <a:gd name="connsiteY21" fmla="*/ 802534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40584 w 1673190"/>
                  <a:gd name="connsiteY27" fmla="*/ 1216077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0684 w 1673190"/>
                  <a:gd name="connsiteY21" fmla="*/ 802534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87353 w 1673190"/>
                  <a:gd name="connsiteY21" fmla="*/ 816822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23916 w 1673190"/>
                  <a:gd name="connsiteY27" fmla="*/ 118988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8988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751646 w 1673190"/>
                  <a:gd name="connsiteY7" fmla="*/ 265958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8296 w 1673190"/>
                  <a:gd name="connsiteY6" fmla="*/ 372322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8296 w 1673190"/>
                  <a:gd name="connsiteY6" fmla="*/ 372322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2241 h 1256669"/>
                  <a:gd name="connsiteX1" fmla="*/ 945322 w 1673190"/>
                  <a:gd name="connsiteY1" fmla="*/ 411729 h 1256669"/>
                  <a:gd name="connsiteX2" fmla="*/ 850072 w 1673190"/>
                  <a:gd name="connsiteY2" fmla="*/ 187892 h 1256669"/>
                  <a:gd name="connsiteX3" fmla="*/ 820703 w 1673190"/>
                  <a:gd name="connsiteY3" fmla="*/ 48985 h 1256669"/>
                  <a:gd name="connsiteX4" fmla="*/ 667509 w 1673190"/>
                  <a:gd name="connsiteY4" fmla="*/ 58510 h 1256669"/>
                  <a:gd name="connsiteX5" fmla="*/ 675446 w 1673190"/>
                  <a:gd name="connsiteY5" fmla="*/ 223610 h 1256669"/>
                  <a:gd name="connsiteX6" fmla="*/ 618296 w 1673190"/>
                  <a:gd name="connsiteY6" fmla="*/ 374423 h 1256669"/>
                  <a:gd name="connsiteX7" fmla="*/ 663539 w 1673190"/>
                  <a:gd name="connsiteY7" fmla="*/ 225197 h 1256669"/>
                  <a:gd name="connsiteX8" fmla="*/ 308734 w 1673190"/>
                  <a:gd name="connsiteY8" fmla="*/ 36285 h 1256669"/>
                  <a:gd name="connsiteX9" fmla="*/ 242059 w 1673190"/>
                  <a:gd name="connsiteY9" fmla="*/ 130741 h 1256669"/>
                  <a:gd name="connsiteX10" fmla="*/ 392871 w 1673190"/>
                  <a:gd name="connsiteY10" fmla="*/ 249010 h 1256669"/>
                  <a:gd name="connsiteX11" fmla="*/ 435734 w 1673190"/>
                  <a:gd name="connsiteY11" fmla="*/ 275204 h 1256669"/>
                  <a:gd name="connsiteX12" fmla="*/ 334134 w 1673190"/>
                  <a:gd name="connsiteY12" fmla="*/ 445860 h 1256669"/>
                  <a:gd name="connsiteX13" fmla="*/ 439702 w 1673190"/>
                  <a:gd name="connsiteY13" fmla="*/ 275204 h 1256669"/>
                  <a:gd name="connsiteX14" fmla="*/ 138078 w 1673190"/>
                  <a:gd name="connsiteY14" fmla="*/ 180747 h 1256669"/>
                  <a:gd name="connsiteX15" fmla="*/ 54734 w 1673190"/>
                  <a:gd name="connsiteY15" fmla="*/ 299810 h 1256669"/>
                  <a:gd name="connsiteX16" fmla="*/ 284922 w 1673190"/>
                  <a:gd name="connsiteY16" fmla="*/ 438716 h 1256669"/>
                  <a:gd name="connsiteX17" fmla="*/ 45209 w 1673190"/>
                  <a:gd name="connsiteY17" fmla="*/ 414110 h 1256669"/>
                  <a:gd name="connsiteX18" fmla="*/ 16634 w 1673190"/>
                  <a:gd name="connsiteY18" fmla="*/ 534760 h 1256669"/>
                  <a:gd name="connsiteX19" fmla="*/ 276984 w 1673190"/>
                  <a:gd name="connsiteY19" fmla="*/ 645885 h 1256669"/>
                  <a:gd name="connsiteX20" fmla="*/ 365090 w 1673190"/>
                  <a:gd name="connsiteY20" fmla="*/ 709385 h 1256669"/>
                  <a:gd name="connsiteX21" fmla="*/ 677828 w 1673190"/>
                  <a:gd name="connsiteY21" fmla="*/ 809398 h 1256669"/>
                  <a:gd name="connsiteX22" fmla="*/ 829434 w 1673190"/>
                  <a:gd name="connsiteY22" fmla="*/ 483960 h 1256669"/>
                  <a:gd name="connsiteX23" fmla="*/ 661953 w 1673190"/>
                  <a:gd name="connsiteY23" fmla="*/ 808603 h 1256669"/>
                  <a:gd name="connsiteX24" fmla="*/ 1152491 w 1673190"/>
                  <a:gd name="connsiteY24" fmla="*/ 1253898 h 1256669"/>
                  <a:gd name="connsiteX25" fmla="*/ 1245359 w 1673190"/>
                  <a:gd name="connsiteY25" fmla="*/ 1226910 h 1256669"/>
                  <a:gd name="connsiteX26" fmla="*/ 1100898 w 1673190"/>
                  <a:gd name="connsiteY26" fmla="*/ 1108642 h 1256669"/>
                  <a:gd name="connsiteX27" fmla="*/ 1123916 w 1673190"/>
                  <a:gd name="connsiteY27" fmla="*/ 1180077 h 1256669"/>
                  <a:gd name="connsiteX28" fmla="*/ 1140584 w 1673190"/>
                  <a:gd name="connsiteY28" fmla="*/ 1058635 h 1256669"/>
                  <a:gd name="connsiteX29" fmla="*/ 1307272 w 1673190"/>
                  <a:gd name="connsiteY29" fmla="*/ 1111817 h 1256669"/>
                  <a:gd name="connsiteX30" fmla="*/ 1249328 w 1673190"/>
                  <a:gd name="connsiteY30" fmla="*/ 922903 h 1256669"/>
                  <a:gd name="connsiteX31" fmla="*/ 1439034 w 1673190"/>
                  <a:gd name="connsiteY31" fmla="*/ 953860 h 1256669"/>
                  <a:gd name="connsiteX32" fmla="*/ 1540634 w 1673190"/>
                  <a:gd name="connsiteY32" fmla="*/ 960211 h 1256669"/>
                  <a:gd name="connsiteX33" fmla="*/ 1430303 w 1673190"/>
                  <a:gd name="connsiteY33" fmla="*/ 766535 h 1256669"/>
                  <a:gd name="connsiteX34" fmla="*/ 1615246 w 1673190"/>
                  <a:gd name="connsiteY34" fmla="*/ 724467 h 1256669"/>
                  <a:gd name="connsiteX35" fmla="*/ 1673190 w 1673190"/>
                  <a:gd name="connsiteY35" fmla="*/ 702241 h 1256669"/>
                  <a:gd name="connsiteX0" fmla="*/ 1673190 w 1673190"/>
                  <a:gd name="connsiteY0" fmla="*/ 712405 h 1266833"/>
                  <a:gd name="connsiteX1" fmla="*/ 945322 w 1673190"/>
                  <a:gd name="connsiteY1" fmla="*/ 421893 h 1266833"/>
                  <a:gd name="connsiteX2" fmla="*/ 850072 w 1673190"/>
                  <a:gd name="connsiteY2" fmla="*/ 198056 h 1266833"/>
                  <a:gd name="connsiteX3" fmla="*/ 820703 w 1673190"/>
                  <a:gd name="connsiteY3" fmla="*/ 59149 h 1266833"/>
                  <a:gd name="connsiteX4" fmla="*/ 667509 w 1673190"/>
                  <a:gd name="connsiteY4" fmla="*/ 68674 h 1266833"/>
                  <a:gd name="connsiteX5" fmla="*/ 675446 w 1673190"/>
                  <a:gd name="connsiteY5" fmla="*/ 233774 h 1266833"/>
                  <a:gd name="connsiteX6" fmla="*/ 618296 w 1673190"/>
                  <a:gd name="connsiteY6" fmla="*/ 384587 h 1266833"/>
                  <a:gd name="connsiteX7" fmla="*/ 663539 w 1673190"/>
                  <a:gd name="connsiteY7" fmla="*/ 235361 h 1266833"/>
                  <a:gd name="connsiteX8" fmla="*/ 308734 w 1673190"/>
                  <a:gd name="connsiteY8" fmla="*/ 46449 h 1266833"/>
                  <a:gd name="connsiteX9" fmla="*/ 242059 w 1673190"/>
                  <a:gd name="connsiteY9" fmla="*/ 140905 h 1266833"/>
                  <a:gd name="connsiteX10" fmla="*/ 392871 w 1673190"/>
                  <a:gd name="connsiteY10" fmla="*/ 259174 h 1266833"/>
                  <a:gd name="connsiteX11" fmla="*/ 435734 w 1673190"/>
                  <a:gd name="connsiteY11" fmla="*/ 285368 h 1266833"/>
                  <a:gd name="connsiteX12" fmla="*/ 334134 w 1673190"/>
                  <a:gd name="connsiteY12" fmla="*/ 456024 h 1266833"/>
                  <a:gd name="connsiteX13" fmla="*/ 439702 w 1673190"/>
                  <a:gd name="connsiteY13" fmla="*/ 285368 h 1266833"/>
                  <a:gd name="connsiteX14" fmla="*/ 138078 w 1673190"/>
                  <a:gd name="connsiteY14" fmla="*/ 190911 h 1266833"/>
                  <a:gd name="connsiteX15" fmla="*/ 54734 w 1673190"/>
                  <a:gd name="connsiteY15" fmla="*/ 309974 h 1266833"/>
                  <a:gd name="connsiteX16" fmla="*/ 284922 w 1673190"/>
                  <a:gd name="connsiteY16" fmla="*/ 448880 h 1266833"/>
                  <a:gd name="connsiteX17" fmla="*/ 45209 w 1673190"/>
                  <a:gd name="connsiteY17" fmla="*/ 424274 h 1266833"/>
                  <a:gd name="connsiteX18" fmla="*/ 16634 w 1673190"/>
                  <a:gd name="connsiteY18" fmla="*/ 544924 h 1266833"/>
                  <a:gd name="connsiteX19" fmla="*/ 276984 w 1673190"/>
                  <a:gd name="connsiteY19" fmla="*/ 656049 h 1266833"/>
                  <a:gd name="connsiteX20" fmla="*/ 365090 w 1673190"/>
                  <a:gd name="connsiteY20" fmla="*/ 719549 h 1266833"/>
                  <a:gd name="connsiteX21" fmla="*/ 677828 w 1673190"/>
                  <a:gd name="connsiteY21" fmla="*/ 819562 h 1266833"/>
                  <a:gd name="connsiteX22" fmla="*/ 829434 w 1673190"/>
                  <a:gd name="connsiteY22" fmla="*/ 494124 h 1266833"/>
                  <a:gd name="connsiteX23" fmla="*/ 661953 w 1673190"/>
                  <a:gd name="connsiteY23" fmla="*/ 818767 h 1266833"/>
                  <a:gd name="connsiteX24" fmla="*/ 1152491 w 1673190"/>
                  <a:gd name="connsiteY24" fmla="*/ 1264062 h 1266833"/>
                  <a:gd name="connsiteX25" fmla="*/ 1245359 w 1673190"/>
                  <a:gd name="connsiteY25" fmla="*/ 1237074 h 1266833"/>
                  <a:gd name="connsiteX26" fmla="*/ 1100898 w 1673190"/>
                  <a:gd name="connsiteY26" fmla="*/ 1118806 h 1266833"/>
                  <a:gd name="connsiteX27" fmla="*/ 1123916 w 1673190"/>
                  <a:gd name="connsiteY27" fmla="*/ 1190241 h 1266833"/>
                  <a:gd name="connsiteX28" fmla="*/ 1140584 w 1673190"/>
                  <a:gd name="connsiteY28" fmla="*/ 1068799 h 1266833"/>
                  <a:gd name="connsiteX29" fmla="*/ 1307272 w 1673190"/>
                  <a:gd name="connsiteY29" fmla="*/ 1121981 h 1266833"/>
                  <a:gd name="connsiteX30" fmla="*/ 1249328 w 1673190"/>
                  <a:gd name="connsiteY30" fmla="*/ 933067 h 1266833"/>
                  <a:gd name="connsiteX31" fmla="*/ 1439034 w 1673190"/>
                  <a:gd name="connsiteY31" fmla="*/ 964024 h 1266833"/>
                  <a:gd name="connsiteX32" fmla="*/ 1540634 w 1673190"/>
                  <a:gd name="connsiteY32" fmla="*/ 970375 h 1266833"/>
                  <a:gd name="connsiteX33" fmla="*/ 1430303 w 1673190"/>
                  <a:gd name="connsiteY33" fmla="*/ 776699 h 1266833"/>
                  <a:gd name="connsiteX34" fmla="*/ 1615246 w 1673190"/>
                  <a:gd name="connsiteY34" fmla="*/ 734631 h 1266833"/>
                  <a:gd name="connsiteX35" fmla="*/ 1673190 w 1673190"/>
                  <a:gd name="connsiteY35" fmla="*/ 712405 h 1266833"/>
                  <a:gd name="connsiteX0" fmla="*/ 1673190 w 1673190"/>
                  <a:gd name="connsiteY0" fmla="*/ 683487 h 1237915"/>
                  <a:gd name="connsiteX1" fmla="*/ 945322 w 1673190"/>
                  <a:gd name="connsiteY1" fmla="*/ 392975 h 1237915"/>
                  <a:gd name="connsiteX2" fmla="*/ 840547 w 1673190"/>
                  <a:gd name="connsiteY2" fmla="*/ 185807 h 1237915"/>
                  <a:gd name="connsiteX3" fmla="*/ 820703 w 1673190"/>
                  <a:gd name="connsiteY3" fmla="*/ 30231 h 1237915"/>
                  <a:gd name="connsiteX4" fmla="*/ 667509 w 1673190"/>
                  <a:gd name="connsiteY4" fmla="*/ 39756 h 1237915"/>
                  <a:gd name="connsiteX5" fmla="*/ 675446 w 1673190"/>
                  <a:gd name="connsiteY5" fmla="*/ 204856 h 1237915"/>
                  <a:gd name="connsiteX6" fmla="*/ 618296 w 1673190"/>
                  <a:gd name="connsiteY6" fmla="*/ 355669 h 1237915"/>
                  <a:gd name="connsiteX7" fmla="*/ 663539 w 1673190"/>
                  <a:gd name="connsiteY7" fmla="*/ 206443 h 1237915"/>
                  <a:gd name="connsiteX8" fmla="*/ 308734 w 1673190"/>
                  <a:gd name="connsiteY8" fmla="*/ 17531 h 1237915"/>
                  <a:gd name="connsiteX9" fmla="*/ 242059 w 1673190"/>
                  <a:gd name="connsiteY9" fmla="*/ 111987 h 1237915"/>
                  <a:gd name="connsiteX10" fmla="*/ 392871 w 1673190"/>
                  <a:gd name="connsiteY10" fmla="*/ 230256 h 1237915"/>
                  <a:gd name="connsiteX11" fmla="*/ 435734 w 1673190"/>
                  <a:gd name="connsiteY11" fmla="*/ 256450 h 1237915"/>
                  <a:gd name="connsiteX12" fmla="*/ 334134 w 1673190"/>
                  <a:gd name="connsiteY12" fmla="*/ 427106 h 1237915"/>
                  <a:gd name="connsiteX13" fmla="*/ 439702 w 1673190"/>
                  <a:gd name="connsiteY13" fmla="*/ 256450 h 1237915"/>
                  <a:gd name="connsiteX14" fmla="*/ 138078 w 1673190"/>
                  <a:gd name="connsiteY14" fmla="*/ 161993 h 1237915"/>
                  <a:gd name="connsiteX15" fmla="*/ 54734 w 1673190"/>
                  <a:gd name="connsiteY15" fmla="*/ 281056 h 1237915"/>
                  <a:gd name="connsiteX16" fmla="*/ 284922 w 1673190"/>
                  <a:gd name="connsiteY16" fmla="*/ 419962 h 1237915"/>
                  <a:gd name="connsiteX17" fmla="*/ 45209 w 1673190"/>
                  <a:gd name="connsiteY17" fmla="*/ 395356 h 1237915"/>
                  <a:gd name="connsiteX18" fmla="*/ 16634 w 1673190"/>
                  <a:gd name="connsiteY18" fmla="*/ 516006 h 1237915"/>
                  <a:gd name="connsiteX19" fmla="*/ 276984 w 1673190"/>
                  <a:gd name="connsiteY19" fmla="*/ 627131 h 1237915"/>
                  <a:gd name="connsiteX20" fmla="*/ 365090 w 1673190"/>
                  <a:gd name="connsiteY20" fmla="*/ 690631 h 1237915"/>
                  <a:gd name="connsiteX21" fmla="*/ 677828 w 1673190"/>
                  <a:gd name="connsiteY21" fmla="*/ 790644 h 1237915"/>
                  <a:gd name="connsiteX22" fmla="*/ 829434 w 1673190"/>
                  <a:gd name="connsiteY22" fmla="*/ 465206 h 1237915"/>
                  <a:gd name="connsiteX23" fmla="*/ 661953 w 1673190"/>
                  <a:gd name="connsiteY23" fmla="*/ 789849 h 1237915"/>
                  <a:gd name="connsiteX24" fmla="*/ 1152491 w 1673190"/>
                  <a:gd name="connsiteY24" fmla="*/ 1235144 h 1237915"/>
                  <a:gd name="connsiteX25" fmla="*/ 1245359 w 1673190"/>
                  <a:gd name="connsiteY25" fmla="*/ 1208156 h 1237915"/>
                  <a:gd name="connsiteX26" fmla="*/ 1100898 w 1673190"/>
                  <a:gd name="connsiteY26" fmla="*/ 1089888 h 1237915"/>
                  <a:gd name="connsiteX27" fmla="*/ 1123916 w 1673190"/>
                  <a:gd name="connsiteY27" fmla="*/ 1161323 h 1237915"/>
                  <a:gd name="connsiteX28" fmla="*/ 1140584 w 1673190"/>
                  <a:gd name="connsiteY28" fmla="*/ 1039881 h 1237915"/>
                  <a:gd name="connsiteX29" fmla="*/ 1307272 w 1673190"/>
                  <a:gd name="connsiteY29" fmla="*/ 1093063 h 1237915"/>
                  <a:gd name="connsiteX30" fmla="*/ 1249328 w 1673190"/>
                  <a:gd name="connsiteY30" fmla="*/ 904149 h 1237915"/>
                  <a:gd name="connsiteX31" fmla="*/ 1439034 w 1673190"/>
                  <a:gd name="connsiteY31" fmla="*/ 935106 h 1237915"/>
                  <a:gd name="connsiteX32" fmla="*/ 1540634 w 1673190"/>
                  <a:gd name="connsiteY32" fmla="*/ 941457 h 1237915"/>
                  <a:gd name="connsiteX33" fmla="*/ 1430303 w 1673190"/>
                  <a:gd name="connsiteY33" fmla="*/ 747781 h 1237915"/>
                  <a:gd name="connsiteX34" fmla="*/ 1615246 w 1673190"/>
                  <a:gd name="connsiteY34" fmla="*/ 705713 h 1237915"/>
                  <a:gd name="connsiteX35" fmla="*/ 1673190 w 1673190"/>
                  <a:gd name="connsiteY35" fmla="*/ 683487 h 1237915"/>
                  <a:gd name="connsiteX0" fmla="*/ 1673190 w 1673190"/>
                  <a:gd name="connsiteY0" fmla="*/ 681238 h 1235666"/>
                  <a:gd name="connsiteX1" fmla="*/ 945322 w 1673190"/>
                  <a:gd name="connsiteY1" fmla="*/ 390726 h 1235666"/>
                  <a:gd name="connsiteX2" fmla="*/ 840547 w 1673190"/>
                  <a:gd name="connsiteY2" fmla="*/ 183558 h 1235666"/>
                  <a:gd name="connsiteX3" fmla="*/ 820703 w 1673190"/>
                  <a:gd name="connsiteY3" fmla="*/ 27982 h 1235666"/>
                  <a:gd name="connsiteX4" fmla="*/ 667509 w 1673190"/>
                  <a:gd name="connsiteY4" fmla="*/ 37507 h 1235666"/>
                  <a:gd name="connsiteX5" fmla="*/ 675446 w 1673190"/>
                  <a:gd name="connsiteY5" fmla="*/ 202607 h 1235666"/>
                  <a:gd name="connsiteX6" fmla="*/ 618296 w 1673190"/>
                  <a:gd name="connsiteY6" fmla="*/ 353420 h 1235666"/>
                  <a:gd name="connsiteX7" fmla="*/ 663539 w 1673190"/>
                  <a:gd name="connsiteY7" fmla="*/ 204194 h 1235666"/>
                  <a:gd name="connsiteX8" fmla="*/ 308734 w 1673190"/>
                  <a:gd name="connsiteY8" fmla="*/ 15282 h 1235666"/>
                  <a:gd name="connsiteX9" fmla="*/ 242059 w 1673190"/>
                  <a:gd name="connsiteY9" fmla="*/ 109738 h 1235666"/>
                  <a:gd name="connsiteX10" fmla="*/ 392871 w 1673190"/>
                  <a:gd name="connsiteY10" fmla="*/ 228007 h 1235666"/>
                  <a:gd name="connsiteX11" fmla="*/ 435734 w 1673190"/>
                  <a:gd name="connsiteY11" fmla="*/ 254201 h 1235666"/>
                  <a:gd name="connsiteX12" fmla="*/ 334134 w 1673190"/>
                  <a:gd name="connsiteY12" fmla="*/ 424857 h 1235666"/>
                  <a:gd name="connsiteX13" fmla="*/ 439702 w 1673190"/>
                  <a:gd name="connsiteY13" fmla="*/ 254201 h 1235666"/>
                  <a:gd name="connsiteX14" fmla="*/ 138078 w 1673190"/>
                  <a:gd name="connsiteY14" fmla="*/ 159744 h 1235666"/>
                  <a:gd name="connsiteX15" fmla="*/ 54734 w 1673190"/>
                  <a:gd name="connsiteY15" fmla="*/ 278807 h 1235666"/>
                  <a:gd name="connsiteX16" fmla="*/ 284922 w 1673190"/>
                  <a:gd name="connsiteY16" fmla="*/ 417713 h 1235666"/>
                  <a:gd name="connsiteX17" fmla="*/ 45209 w 1673190"/>
                  <a:gd name="connsiteY17" fmla="*/ 393107 h 1235666"/>
                  <a:gd name="connsiteX18" fmla="*/ 16634 w 1673190"/>
                  <a:gd name="connsiteY18" fmla="*/ 513757 h 1235666"/>
                  <a:gd name="connsiteX19" fmla="*/ 276984 w 1673190"/>
                  <a:gd name="connsiteY19" fmla="*/ 624882 h 1235666"/>
                  <a:gd name="connsiteX20" fmla="*/ 365090 w 1673190"/>
                  <a:gd name="connsiteY20" fmla="*/ 688382 h 1235666"/>
                  <a:gd name="connsiteX21" fmla="*/ 677828 w 1673190"/>
                  <a:gd name="connsiteY21" fmla="*/ 788395 h 1235666"/>
                  <a:gd name="connsiteX22" fmla="*/ 829434 w 1673190"/>
                  <a:gd name="connsiteY22" fmla="*/ 462957 h 1235666"/>
                  <a:gd name="connsiteX23" fmla="*/ 661953 w 1673190"/>
                  <a:gd name="connsiteY23" fmla="*/ 787600 h 1235666"/>
                  <a:gd name="connsiteX24" fmla="*/ 1152491 w 1673190"/>
                  <a:gd name="connsiteY24" fmla="*/ 1232895 h 1235666"/>
                  <a:gd name="connsiteX25" fmla="*/ 1245359 w 1673190"/>
                  <a:gd name="connsiteY25" fmla="*/ 1205907 h 1235666"/>
                  <a:gd name="connsiteX26" fmla="*/ 1100898 w 1673190"/>
                  <a:gd name="connsiteY26" fmla="*/ 1087639 h 1235666"/>
                  <a:gd name="connsiteX27" fmla="*/ 1123916 w 1673190"/>
                  <a:gd name="connsiteY27" fmla="*/ 1159074 h 1235666"/>
                  <a:gd name="connsiteX28" fmla="*/ 1140584 w 1673190"/>
                  <a:gd name="connsiteY28" fmla="*/ 1037632 h 1235666"/>
                  <a:gd name="connsiteX29" fmla="*/ 1307272 w 1673190"/>
                  <a:gd name="connsiteY29" fmla="*/ 1090814 h 1235666"/>
                  <a:gd name="connsiteX30" fmla="*/ 1249328 w 1673190"/>
                  <a:gd name="connsiteY30" fmla="*/ 901900 h 1235666"/>
                  <a:gd name="connsiteX31" fmla="*/ 1439034 w 1673190"/>
                  <a:gd name="connsiteY31" fmla="*/ 932857 h 1235666"/>
                  <a:gd name="connsiteX32" fmla="*/ 1540634 w 1673190"/>
                  <a:gd name="connsiteY32" fmla="*/ 939208 h 1235666"/>
                  <a:gd name="connsiteX33" fmla="*/ 1430303 w 1673190"/>
                  <a:gd name="connsiteY33" fmla="*/ 745532 h 1235666"/>
                  <a:gd name="connsiteX34" fmla="*/ 1615246 w 1673190"/>
                  <a:gd name="connsiteY34" fmla="*/ 703464 h 1235666"/>
                  <a:gd name="connsiteX35" fmla="*/ 1673190 w 1673190"/>
                  <a:gd name="connsiteY35" fmla="*/ 681238 h 1235666"/>
                  <a:gd name="connsiteX0" fmla="*/ 1673190 w 1673190"/>
                  <a:gd name="connsiteY0" fmla="*/ 687394 h 1241822"/>
                  <a:gd name="connsiteX1" fmla="*/ 945322 w 1673190"/>
                  <a:gd name="connsiteY1" fmla="*/ 396882 h 1241822"/>
                  <a:gd name="connsiteX2" fmla="*/ 840547 w 1673190"/>
                  <a:gd name="connsiteY2" fmla="*/ 189714 h 1241822"/>
                  <a:gd name="connsiteX3" fmla="*/ 827847 w 1673190"/>
                  <a:gd name="connsiteY3" fmla="*/ 19851 h 1241822"/>
                  <a:gd name="connsiteX4" fmla="*/ 667509 w 1673190"/>
                  <a:gd name="connsiteY4" fmla="*/ 43663 h 1241822"/>
                  <a:gd name="connsiteX5" fmla="*/ 675446 w 1673190"/>
                  <a:gd name="connsiteY5" fmla="*/ 208763 h 1241822"/>
                  <a:gd name="connsiteX6" fmla="*/ 618296 w 1673190"/>
                  <a:gd name="connsiteY6" fmla="*/ 359576 h 1241822"/>
                  <a:gd name="connsiteX7" fmla="*/ 663539 w 1673190"/>
                  <a:gd name="connsiteY7" fmla="*/ 210350 h 1241822"/>
                  <a:gd name="connsiteX8" fmla="*/ 308734 w 1673190"/>
                  <a:gd name="connsiteY8" fmla="*/ 21438 h 1241822"/>
                  <a:gd name="connsiteX9" fmla="*/ 242059 w 1673190"/>
                  <a:gd name="connsiteY9" fmla="*/ 115894 h 1241822"/>
                  <a:gd name="connsiteX10" fmla="*/ 392871 w 1673190"/>
                  <a:gd name="connsiteY10" fmla="*/ 234163 h 1241822"/>
                  <a:gd name="connsiteX11" fmla="*/ 435734 w 1673190"/>
                  <a:gd name="connsiteY11" fmla="*/ 260357 h 1241822"/>
                  <a:gd name="connsiteX12" fmla="*/ 334134 w 1673190"/>
                  <a:gd name="connsiteY12" fmla="*/ 431013 h 1241822"/>
                  <a:gd name="connsiteX13" fmla="*/ 439702 w 1673190"/>
                  <a:gd name="connsiteY13" fmla="*/ 260357 h 1241822"/>
                  <a:gd name="connsiteX14" fmla="*/ 138078 w 1673190"/>
                  <a:gd name="connsiteY14" fmla="*/ 165900 h 1241822"/>
                  <a:gd name="connsiteX15" fmla="*/ 54734 w 1673190"/>
                  <a:gd name="connsiteY15" fmla="*/ 284963 h 1241822"/>
                  <a:gd name="connsiteX16" fmla="*/ 284922 w 1673190"/>
                  <a:gd name="connsiteY16" fmla="*/ 423869 h 1241822"/>
                  <a:gd name="connsiteX17" fmla="*/ 45209 w 1673190"/>
                  <a:gd name="connsiteY17" fmla="*/ 399263 h 1241822"/>
                  <a:gd name="connsiteX18" fmla="*/ 16634 w 1673190"/>
                  <a:gd name="connsiteY18" fmla="*/ 519913 h 1241822"/>
                  <a:gd name="connsiteX19" fmla="*/ 276984 w 1673190"/>
                  <a:gd name="connsiteY19" fmla="*/ 631038 h 1241822"/>
                  <a:gd name="connsiteX20" fmla="*/ 365090 w 1673190"/>
                  <a:gd name="connsiteY20" fmla="*/ 694538 h 1241822"/>
                  <a:gd name="connsiteX21" fmla="*/ 677828 w 1673190"/>
                  <a:gd name="connsiteY21" fmla="*/ 794551 h 1241822"/>
                  <a:gd name="connsiteX22" fmla="*/ 829434 w 1673190"/>
                  <a:gd name="connsiteY22" fmla="*/ 469113 h 1241822"/>
                  <a:gd name="connsiteX23" fmla="*/ 661953 w 1673190"/>
                  <a:gd name="connsiteY23" fmla="*/ 793756 h 1241822"/>
                  <a:gd name="connsiteX24" fmla="*/ 1152491 w 1673190"/>
                  <a:gd name="connsiteY24" fmla="*/ 1239051 h 1241822"/>
                  <a:gd name="connsiteX25" fmla="*/ 1245359 w 1673190"/>
                  <a:gd name="connsiteY25" fmla="*/ 1212063 h 1241822"/>
                  <a:gd name="connsiteX26" fmla="*/ 1100898 w 1673190"/>
                  <a:gd name="connsiteY26" fmla="*/ 1093795 h 1241822"/>
                  <a:gd name="connsiteX27" fmla="*/ 1123916 w 1673190"/>
                  <a:gd name="connsiteY27" fmla="*/ 1165230 h 1241822"/>
                  <a:gd name="connsiteX28" fmla="*/ 1140584 w 1673190"/>
                  <a:gd name="connsiteY28" fmla="*/ 1043788 h 1241822"/>
                  <a:gd name="connsiteX29" fmla="*/ 1307272 w 1673190"/>
                  <a:gd name="connsiteY29" fmla="*/ 1096970 h 1241822"/>
                  <a:gd name="connsiteX30" fmla="*/ 1249328 w 1673190"/>
                  <a:gd name="connsiteY30" fmla="*/ 908056 h 1241822"/>
                  <a:gd name="connsiteX31" fmla="*/ 1439034 w 1673190"/>
                  <a:gd name="connsiteY31" fmla="*/ 939013 h 1241822"/>
                  <a:gd name="connsiteX32" fmla="*/ 1540634 w 1673190"/>
                  <a:gd name="connsiteY32" fmla="*/ 945364 h 1241822"/>
                  <a:gd name="connsiteX33" fmla="*/ 1430303 w 1673190"/>
                  <a:gd name="connsiteY33" fmla="*/ 751688 h 1241822"/>
                  <a:gd name="connsiteX34" fmla="*/ 1615246 w 1673190"/>
                  <a:gd name="connsiteY34" fmla="*/ 709620 h 1241822"/>
                  <a:gd name="connsiteX35" fmla="*/ 1673190 w 1673190"/>
                  <a:gd name="connsiteY35" fmla="*/ 687394 h 1241822"/>
                  <a:gd name="connsiteX0" fmla="*/ 1673190 w 1673190"/>
                  <a:gd name="connsiteY0" fmla="*/ 685665 h 1240093"/>
                  <a:gd name="connsiteX1" fmla="*/ 945322 w 1673190"/>
                  <a:gd name="connsiteY1" fmla="*/ 395153 h 1240093"/>
                  <a:gd name="connsiteX2" fmla="*/ 840547 w 1673190"/>
                  <a:gd name="connsiteY2" fmla="*/ 187985 h 1240093"/>
                  <a:gd name="connsiteX3" fmla="*/ 827847 w 1673190"/>
                  <a:gd name="connsiteY3" fmla="*/ 18122 h 1240093"/>
                  <a:gd name="connsiteX4" fmla="*/ 667509 w 1673190"/>
                  <a:gd name="connsiteY4" fmla="*/ 41934 h 1240093"/>
                  <a:gd name="connsiteX5" fmla="*/ 675446 w 1673190"/>
                  <a:gd name="connsiteY5" fmla="*/ 207034 h 1240093"/>
                  <a:gd name="connsiteX6" fmla="*/ 618296 w 1673190"/>
                  <a:gd name="connsiteY6" fmla="*/ 357847 h 1240093"/>
                  <a:gd name="connsiteX7" fmla="*/ 663539 w 1673190"/>
                  <a:gd name="connsiteY7" fmla="*/ 208621 h 1240093"/>
                  <a:gd name="connsiteX8" fmla="*/ 308734 w 1673190"/>
                  <a:gd name="connsiteY8" fmla="*/ 19709 h 1240093"/>
                  <a:gd name="connsiteX9" fmla="*/ 242059 w 1673190"/>
                  <a:gd name="connsiteY9" fmla="*/ 114165 h 1240093"/>
                  <a:gd name="connsiteX10" fmla="*/ 392871 w 1673190"/>
                  <a:gd name="connsiteY10" fmla="*/ 232434 h 1240093"/>
                  <a:gd name="connsiteX11" fmla="*/ 435734 w 1673190"/>
                  <a:gd name="connsiteY11" fmla="*/ 258628 h 1240093"/>
                  <a:gd name="connsiteX12" fmla="*/ 334134 w 1673190"/>
                  <a:gd name="connsiteY12" fmla="*/ 429284 h 1240093"/>
                  <a:gd name="connsiteX13" fmla="*/ 439702 w 1673190"/>
                  <a:gd name="connsiteY13" fmla="*/ 258628 h 1240093"/>
                  <a:gd name="connsiteX14" fmla="*/ 138078 w 1673190"/>
                  <a:gd name="connsiteY14" fmla="*/ 164171 h 1240093"/>
                  <a:gd name="connsiteX15" fmla="*/ 54734 w 1673190"/>
                  <a:gd name="connsiteY15" fmla="*/ 283234 h 1240093"/>
                  <a:gd name="connsiteX16" fmla="*/ 284922 w 1673190"/>
                  <a:gd name="connsiteY16" fmla="*/ 422140 h 1240093"/>
                  <a:gd name="connsiteX17" fmla="*/ 45209 w 1673190"/>
                  <a:gd name="connsiteY17" fmla="*/ 397534 h 1240093"/>
                  <a:gd name="connsiteX18" fmla="*/ 16634 w 1673190"/>
                  <a:gd name="connsiteY18" fmla="*/ 518184 h 1240093"/>
                  <a:gd name="connsiteX19" fmla="*/ 276984 w 1673190"/>
                  <a:gd name="connsiteY19" fmla="*/ 629309 h 1240093"/>
                  <a:gd name="connsiteX20" fmla="*/ 365090 w 1673190"/>
                  <a:gd name="connsiteY20" fmla="*/ 692809 h 1240093"/>
                  <a:gd name="connsiteX21" fmla="*/ 677828 w 1673190"/>
                  <a:gd name="connsiteY21" fmla="*/ 792822 h 1240093"/>
                  <a:gd name="connsiteX22" fmla="*/ 829434 w 1673190"/>
                  <a:gd name="connsiteY22" fmla="*/ 467384 h 1240093"/>
                  <a:gd name="connsiteX23" fmla="*/ 661953 w 1673190"/>
                  <a:gd name="connsiteY23" fmla="*/ 792027 h 1240093"/>
                  <a:gd name="connsiteX24" fmla="*/ 1152491 w 1673190"/>
                  <a:gd name="connsiteY24" fmla="*/ 1237322 h 1240093"/>
                  <a:gd name="connsiteX25" fmla="*/ 1245359 w 1673190"/>
                  <a:gd name="connsiteY25" fmla="*/ 1210334 h 1240093"/>
                  <a:gd name="connsiteX26" fmla="*/ 1100898 w 1673190"/>
                  <a:gd name="connsiteY26" fmla="*/ 1092066 h 1240093"/>
                  <a:gd name="connsiteX27" fmla="*/ 1123916 w 1673190"/>
                  <a:gd name="connsiteY27" fmla="*/ 1163501 h 1240093"/>
                  <a:gd name="connsiteX28" fmla="*/ 1140584 w 1673190"/>
                  <a:gd name="connsiteY28" fmla="*/ 1042059 h 1240093"/>
                  <a:gd name="connsiteX29" fmla="*/ 1307272 w 1673190"/>
                  <a:gd name="connsiteY29" fmla="*/ 1095241 h 1240093"/>
                  <a:gd name="connsiteX30" fmla="*/ 1249328 w 1673190"/>
                  <a:gd name="connsiteY30" fmla="*/ 906327 h 1240093"/>
                  <a:gd name="connsiteX31" fmla="*/ 1439034 w 1673190"/>
                  <a:gd name="connsiteY31" fmla="*/ 937284 h 1240093"/>
                  <a:gd name="connsiteX32" fmla="*/ 1540634 w 1673190"/>
                  <a:gd name="connsiteY32" fmla="*/ 943635 h 1240093"/>
                  <a:gd name="connsiteX33" fmla="*/ 1430303 w 1673190"/>
                  <a:gd name="connsiteY33" fmla="*/ 749959 h 1240093"/>
                  <a:gd name="connsiteX34" fmla="*/ 1615246 w 1673190"/>
                  <a:gd name="connsiteY34" fmla="*/ 707891 h 1240093"/>
                  <a:gd name="connsiteX35" fmla="*/ 1673190 w 1673190"/>
                  <a:gd name="connsiteY35" fmla="*/ 685665 h 1240093"/>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8489 w 1678489"/>
                  <a:gd name="connsiteY0" fmla="*/ 691936 h 1246364"/>
                  <a:gd name="connsiteX1" fmla="*/ 950621 w 1678489"/>
                  <a:gd name="connsiteY1" fmla="*/ 401424 h 1246364"/>
                  <a:gd name="connsiteX2" fmla="*/ 845846 w 1678489"/>
                  <a:gd name="connsiteY2" fmla="*/ 194256 h 1246364"/>
                  <a:gd name="connsiteX3" fmla="*/ 833146 w 1678489"/>
                  <a:gd name="connsiteY3" fmla="*/ 24393 h 1246364"/>
                  <a:gd name="connsiteX4" fmla="*/ 672808 w 1678489"/>
                  <a:gd name="connsiteY4" fmla="*/ 48205 h 1246364"/>
                  <a:gd name="connsiteX5" fmla="*/ 680745 w 1678489"/>
                  <a:gd name="connsiteY5" fmla="*/ 213305 h 1246364"/>
                  <a:gd name="connsiteX6" fmla="*/ 623595 w 1678489"/>
                  <a:gd name="connsiteY6" fmla="*/ 364118 h 1246364"/>
                  <a:gd name="connsiteX7" fmla="*/ 668838 w 1678489"/>
                  <a:gd name="connsiteY7" fmla="*/ 214892 h 1246364"/>
                  <a:gd name="connsiteX8" fmla="*/ 314033 w 1678489"/>
                  <a:gd name="connsiteY8" fmla="*/ 25980 h 1246364"/>
                  <a:gd name="connsiteX9" fmla="*/ 247358 w 1678489"/>
                  <a:gd name="connsiteY9" fmla="*/ 120436 h 1246364"/>
                  <a:gd name="connsiteX10" fmla="*/ 398170 w 1678489"/>
                  <a:gd name="connsiteY10" fmla="*/ 238705 h 1246364"/>
                  <a:gd name="connsiteX11" fmla="*/ 441033 w 1678489"/>
                  <a:gd name="connsiteY11" fmla="*/ 264899 h 1246364"/>
                  <a:gd name="connsiteX12" fmla="*/ 339433 w 1678489"/>
                  <a:gd name="connsiteY12" fmla="*/ 435555 h 1246364"/>
                  <a:gd name="connsiteX13" fmla="*/ 445001 w 1678489"/>
                  <a:gd name="connsiteY13" fmla="*/ 264899 h 1246364"/>
                  <a:gd name="connsiteX14" fmla="*/ 143377 w 1678489"/>
                  <a:gd name="connsiteY14" fmla="*/ 170442 h 1246364"/>
                  <a:gd name="connsiteX15" fmla="*/ 60033 w 1678489"/>
                  <a:gd name="connsiteY15" fmla="*/ 289505 h 1246364"/>
                  <a:gd name="connsiteX16" fmla="*/ 290221 w 1678489"/>
                  <a:gd name="connsiteY16" fmla="*/ 428411 h 1246364"/>
                  <a:gd name="connsiteX17" fmla="*/ 50508 w 1678489"/>
                  <a:gd name="connsiteY17" fmla="*/ 403805 h 1246364"/>
                  <a:gd name="connsiteX18" fmla="*/ 21933 w 1678489"/>
                  <a:gd name="connsiteY18" fmla="*/ 524455 h 1246364"/>
                  <a:gd name="connsiteX19" fmla="*/ 282283 w 1678489"/>
                  <a:gd name="connsiteY19" fmla="*/ 635580 h 1246364"/>
                  <a:gd name="connsiteX20" fmla="*/ 370389 w 1678489"/>
                  <a:gd name="connsiteY20" fmla="*/ 699080 h 1246364"/>
                  <a:gd name="connsiteX21" fmla="*/ 683127 w 1678489"/>
                  <a:gd name="connsiteY21" fmla="*/ 799093 h 1246364"/>
                  <a:gd name="connsiteX22" fmla="*/ 834733 w 1678489"/>
                  <a:gd name="connsiteY22" fmla="*/ 473655 h 1246364"/>
                  <a:gd name="connsiteX23" fmla="*/ 667252 w 1678489"/>
                  <a:gd name="connsiteY23" fmla="*/ 798298 h 1246364"/>
                  <a:gd name="connsiteX24" fmla="*/ 1157790 w 1678489"/>
                  <a:gd name="connsiteY24" fmla="*/ 1243593 h 1246364"/>
                  <a:gd name="connsiteX25" fmla="*/ 1250658 w 1678489"/>
                  <a:gd name="connsiteY25" fmla="*/ 1216605 h 1246364"/>
                  <a:gd name="connsiteX26" fmla="*/ 1106197 w 1678489"/>
                  <a:gd name="connsiteY26" fmla="*/ 1098337 h 1246364"/>
                  <a:gd name="connsiteX27" fmla="*/ 1129215 w 1678489"/>
                  <a:gd name="connsiteY27" fmla="*/ 1169772 h 1246364"/>
                  <a:gd name="connsiteX28" fmla="*/ 1145883 w 1678489"/>
                  <a:gd name="connsiteY28" fmla="*/ 1048330 h 1246364"/>
                  <a:gd name="connsiteX29" fmla="*/ 1312571 w 1678489"/>
                  <a:gd name="connsiteY29" fmla="*/ 1101512 h 1246364"/>
                  <a:gd name="connsiteX30" fmla="*/ 1254627 w 1678489"/>
                  <a:gd name="connsiteY30" fmla="*/ 912598 h 1246364"/>
                  <a:gd name="connsiteX31" fmla="*/ 1444333 w 1678489"/>
                  <a:gd name="connsiteY31" fmla="*/ 943555 h 1246364"/>
                  <a:gd name="connsiteX32" fmla="*/ 1545933 w 1678489"/>
                  <a:gd name="connsiteY32" fmla="*/ 949906 h 1246364"/>
                  <a:gd name="connsiteX33" fmla="*/ 1435602 w 1678489"/>
                  <a:gd name="connsiteY33" fmla="*/ 756230 h 1246364"/>
                  <a:gd name="connsiteX34" fmla="*/ 1620545 w 1678489"/>
                  <a:gd name="connsiteY34" fmla="*/ 714162 h 1246364"/>
                  <a:gd name="connsiteX35" fmla="*/ 1678489 w 1678489"/>
                  <a:gd name="connsiteY35" fmla="*/ 691936 h 1246364"/>
                  <a:gd name="connsiteX0" fmla="*/ 1684787 w 1684787"/>
                  <a:gd name="connsiteY0" fmla="*/ 691936 h 1246364"/>
                  <a:gd name="connsiteX1" fmla="*/ 956919 w 1684787"/>
                  <a:gd name="connsiteY1" fmla="*/ 401424 h 1246364"/>
                  <a:gd name="connsiteX2" fmla="*/ 852144 w 1684787"/>
                  <a:gd name="connsiteY2" fmla="*/ 194256 h 1246364"/>
                  <a:gd name="connsiteX3" fmla="*/ 839444 w 1684787"/>
                  <a:gd name="connsiteY3" fmla="*/ 24393 h 1246364"/>
                  <a:gd name="connsiteX4" fmla="*/ 679106 w 1684787"/>
                  <a:gd name="connsiteY4" fmla="*/ 48205 h 1246364"/>
                  <a:gd name="connsiteX5" fmla="*/ 687043 w 1684787"/>
                  <a:gd name="connsiteY5" fmla="*/ 213305 h 1246364"/>
                  <a:gd name="connsiteX6" fmla="*/ 629893 w 1684787"/>
                  <a:gd name="connsiteY6" fmla="*/ 364118 h 1246364"/>
                  <a:gd name="connsiteX7" fmla="*/ 675136 w 1684787"/>
                  <a:gd name="connsiteY7" fmla="*/ 214892 h 1246364"/>
                  <a:gd name="connsiteX8" fmla="*/ 320331 w 1684787"/>
                  <a:gd name="connsiteY8" fmla="*/ 25980 h 1246364"/>
                  <a:gd name="connsiteX9" fmla="*/ 253656 w 1684787"/>
                  <a:gd name="connsiteY9" fmla="*/ 120436 h 1246364"/>
                  <a:gd name="connsiteX10" fmla="*/ 404468 w 1684787"/>
                  <a:gd name="connsiteY10" fmla="*/ 238705 h 1246364"/>
                  <a:gd name="connsiteX11" fmla="*/ 447331 w 1684787"/>
                  <a:gd name="connsiteY11" fmla="*/ 264899 h 1246364"/>
                  <a:gd name="connsiteX12" fmla="*/ 345731 w 1684787"/>
                  <a:gd name="connsiteY12" fmla="*/ 435555 h 1246364"/>
                  <a:gd name="connsiteX13" fmla="*/ 451299 w 1684787"/>
                  <a:gd name="connsiteY13" fmla="*/ 264899 h 1246364"/>
                  <a:gd name="connsiteX14" fmla="*/ 149675 w 1684787"/>
                  <a:gd name="connsiteY14" fmla="*/ 170442 h 1246364"/>
                  <a:gd name="connsiteX15" fmla="*/ 66331 w 1684787"/>
                  <a:gd name="connsiteY15" fmla="*/ 289505 h 1246364"/>
                  <a:gd name="connsiteX16" fmla="*/ 296519 w 1684787"/>
                  <a:gd name="connsiteY16" fmla="*/ 428411 h 1246364"/>
                  <a:gd name="connsiteX17" fmla="*/ 56806 w 1684787"/>
                  <a:gd name="connsiteY17" fmla="*/ 403805 h 1246364"/>
                  <a:gd name="connsiteX18" fmla="*/ 28231 w 1684787"/>
                  <a:gd name="connsiteY18" fmla="*/ 524455 h 1246364"/>
                  <a:gd name="connsiteX19" fmla="*/ 288581 w 1684787"/>
                  <a:gd name="connsiteY19" fmla="*/ 635580 h 1246364"/>
                  <a:gd name="connsiteX20" fmla="*/ 376687 w 1684787"/>
                  <a:gd name="connsiteY20" fmla="*/ 699080 h 1246364"/>
                  <a:gd name="connsiteX21" fmla="*/ 689425 w 1684787"/>
                  <a:gd name="connsiteY21" fmla="*/ 799093 h 1246364"/>
                  <a:gd name="connsiteX22" fmla="*/ 841031 w 1684787"/>
                  <a:gd name="connsiteY22" fmla="*/ 473655 h 1246364"/>
                  <a:gd name="connsiteX23" fmla="*/ 673550 w 1684787"/>
                  <a:gd name="connsiteY23" fmla="*/ 798298 h 1246364"/>
                  <a:gd name="connsiteX24" fmla="*/ 1164088 w 1684787"/>
                  <a:gd name="connsiteY24" fmla="*/ 1243593 h 1246364"/>
                  <a:gd name="connsiteX25" fmla="*/ 1256956 w 1684787"/>
                  <a:gd name="connsiteY25" fmla="*/ 1216605 h 1246364"/>
                  <a:gd name="connsiteX26" fmla="*/ 1112495 w 1684787"/>
                  <a:gd name="connsiteY26" fmla="*/ 1098337 h 1246364"/>
                  <a:gd name="connsiteX27" fmla="*/ 1135513 w 1684787"/>
                  <a:gd name="connsiteY27" fmla="*/ 1169772 h 1246364"/>
                  <a:gd name="connsiteX28" fmla="*/ 1152181 w 1684787"/>
                  <a:gd name="connsiteY28" fmla="*/ 1048330 h 1246364"/>
                  <a:gd name="connsiteX29" fmla="*/ 1318869 w 1684787"/>
                  <a:gd name="connsiteY29" fmla="*/ 1101512 h 1246364"/>
                  <a:gd name="connsiteX30" fmla="*/ 1260925 w 1684787"/>
                  <a:gd name="connsiteY30" fmla="*/ 912598 h 1246364"/>
                  <a:gd name="connsiteX31" fmla="*/ 1450631 w 1684787"/>
                  <a:gd name="connsiteY31" fmla="*/ 943555 h 1246364"/>
                  <a:gd name="connsiteX32" fmla="*/ 1552231 w 1684787"/>
                  <a:gd name="connsiteY32" fmla="*/ 949906 h 1246364"/>
                  <a:gd name="connsiteX33" fmla="*/ 1441900 w 1684787"/>
                  <a:gd name="connsiteY33" fmla="*/ 756230 h 1246364"/>
                  <a:gd name="connsiteX34" fmla="*/ 1626843 w 1684787"/>
                  <a:gd name="connsiteY34" fmla="*/ 714162 h 1246364"/>
                  <a:gd name="connsiteX35" fmla="*/ 1684787 w 1684787"/>
                  <a:gd name="connsiteY35" fmla="*/ 691936 h 1246364"/>
                  <a:gd name="connsiteX0" fmla="*/ 1684787 w 1684787"/>
                  <a:gd name="connsiteY0" fmla="*/ 691936 h 1246364"/>
                  <a:gd name="connsiteX1" fmla="*/ 956919 w 1684787"/>
                  <a:gd name="connsiteY1" fmla="*/ 401424 h 1246364"/>
                  <a:gd name="connsiteX2" fmla="*/ 852144 w 1684787"/>
                  <a:gd name="connsiteY2" fmla="*/ 194256 h 1246364"/>
                  <a:gd name="connsiteX3" fmla="*/ 839444 w 1684787"/>
                  <a:gd name="connsiteY3" fmla="*/ 24393 h 1246364"/>
                  <a:gd name="connsiteX4" fmla="*/ 679106 w 1684787"/>
                  <a:gd name="connsiteY4" fmla="*/ 48205 h 1246364"/>
                  <a:gd name="connsiteX5" fmla="*/ 687043 w 1684787"/>
                  <a:gd name="connsiteY5" fmla="*/ 213305 h 1246364"/>
                  <a:gd name="connsiteX6" fmla="*/ 629893 w 1684787"/>
                  <a:gd name="connsiteY6" fmla="*/ 364118 h 1246364"/>
                  <a:gd name="connsiteX7" fmla="*/ 675136 w 1684787"/>
                  <a:gd name="connsiteY7" fmla="*/ 214892 h 1246364"/>
                  <a:gd name="connsiteX8" fmla="*/ 320331 w 1684787"/>
                  <a:gd name="connsiteY8" fmla="*/ 25980 h 1246364"/>
                  <a:gd name="connsiteX9" fmla="*/ 253656 w 1684787"/>
                  <a:gd name="connsiteY9" fmla="*/ 120436 h 1246364"/>
                  <a:gd name="connsiteX10" fmla="*/ 404468 w 1684787"/>
                  <a:gd name="connsiteY10" fmla="*/ 238705 h 1246364"/>
                  <a:gd name="connsiteX11" fmla="*/ 447331 w 1684787"/>
                  <a:gd name="connsiteY11" fmla="*/ 264899 h 1246364"/>
                  <a:gd name="connsiteX12" fmla="*/ 345731 w 1684787"/>
                  <a:gd name="connsiteY12" fmla="*/ 435555 h 1246364"/>
                  <a:gd name="connsiteX13" fmla="*/ 451299 w 1684787"/>
                  <a:gd name="connsiteY13" fmla="*/ 264899 h 1246364"/>
                  <a:gd name="connsiteX14" fmla="*/ 149675 w 1684787"/>
                  <a:gd name="connsiteY14" fmla="*/ 170442 h 1246364"/>
                  <a:gd name="connsiteX15" fmla="*/ 66331 w 1684787"/>
                  <a:gd name="connsiteY15" fmla="*/ 289505 h 1246364"/>
                  <a:gd name="connsiteX16" fmla="*/ 296519 w 1684787"/>
                  <a:gd name="connsiteY16" fmla="*/ 428411 h 1246364"/>
                  <a:gd name="connsiteX17" fmla="*/ 56806 w 1684787"/>
                  <a:gd name="connsiteY17" fmla="*/ 403805 h 1246364"/>
                  <a:gd name="connsiteX18" fmla="*/ 28231 w 1684787"/>
                  <a:gd name="connsiteY18" fmla="*/ 524455 h 1246364"/>
                  <a:gd name="connsiteX19" fmla="*/ 288581 w 1684787"/>
                  <a:gd name="connsiteY19" fmla="*/ 635580 h 1246364"/>
                  <a:gd name="connsiteX20" fmla="*/ 376687 w 1684787"/>
                  <a:gd name="connsiteY20" fmla="*/ 699080 h 1246364"/>
                  <a:gd name="connsiteX21" fmla="*/ 689425 w 1684787"/>
                  <a:gd name="connsiteY21" fmla="*/ 799093 h 1246364"/>
                  <a:gd name="connsiteX22" fmla="*/ 841031 w 1684787"/>
                  <a:gd name="connsiteY22" fmla="*/ 473655 h 1246364"/>
                  <a:gd name="connsiteX23" fmla="*/ 673550 w 1684787"/>
                  <a:gd name="connsiteY23" fmla="*/ 798298 h 1246364"/>
                  <a:gd name="connsiteX24" fmla="*/ 1164088 w 1684787"/>
                  <a:gd name="connsiteY24" fmla="*/ 1243593 h 1246364"/>
                  <a:gd name="connsiteX25" fmla="*/ 1256956 w 1684787"/>
                  <a:gd name="connsiteY25" fmla="*/ 1216605 h 1246364"/>
                  <a:gd name="connsiteX26" fmla="*/ 1112495 w 1684787"/>
                  <a:gd name="connsiteY26" fmla="*/ 1098337 h 1246364"/>
                  <a:gd name="connsiteX27" fmla="*/ 1135513 w 1684787"/>
                  <a:gd name="connsiteY27" fmla="*/ 1169772 h 1246364"/>
                  <a:gd name="connsiteX28" fmla="*/ 1152181 w 1684787"/>
                  <a:gd name="connsiteY28" fmla="*/ 1048330 h 1246364"/>
                  <a:gd name="connsiteX29" fmla="*/ 1318869 w 1684787"/>
                  <a:gd name="connsiteY29" fmla="*/ 1101512 h 1246364"/>
                  <a:gd name="connsiteX30" fmla="*/ 1260925 w 1684787"/>
                  <a:gd name="connsiteY30" fmla="*/ 912598 h 1246364"/>
                  <a:gd name="connsiteX31" fmla="*/ 1450631 w 1684787"/>
                  <a:gd name="connsiteY31" fmla="*/ 943555 h 1246364"/>
                  <a:gd name="connsiteX32" fmla="*/ 1552231 w 1684787"/>
                  <a:gd name="connsiteY32" fmla="*/ 949906 h 1246364"/>
                  <a:gd name="connsiteX33" fmla="*/ 1441900 w 1684787"/>
                  <a:gd name="connsiteY33" fmla="*/ 756230 h 1246364"/>
                  <a:gd name="connsiteX34" fmla="*/ 1626843 w 1684787"/>
                  <a:gd name="connsiteY34" fmla="*/ 714162 h 1246364"/>
                  <a:gd name="connsiteX35" fmla="*/ 1684787 w 1684787"/>
                  <a:gd name="connsiteY35" fmla="*/ 691936 h 1246364"/>
                  <a:gd name="connsiteX0" fmla="*/ 1675389 w 1675389"/>
                  <a:gd name="connsiteY0" fmla="*/ 691936 h 1246364"/>
                  <a:gd name="connsiteX1" fmla="*/ 947521 w 1675389"/>
                  <a:gd name="connsiteY1" fmla="*/ 401424 h 1246364"/>
                  <a:gd name="connsiteX2" fmla="*/ 842746 w 1675389"/>
                  <a:gd name="connsiteY2" fmla="*/ 194256 h 1246364"/>
                  <a:gd name="connsiteX3" fmla="*/ 830046 w 1675389"/>
                  <a:gd name="connsiteY3" fmla="*/ 24393 h 1246364"/>
                  <a:gd name="connsiteX4" fmla="*/ 669708 w 1675389"/>
                  <a:gd name="connsiteY4" fmla="*/ 48205 h 1246364"/>
                  <a:gd name="connsiteX5" fmla="*/ 677645 w 1675389"/>
                  <a:gd name="connsiteY5" fmla="*/ 213305 h 1246364"/>
                  <a:gd name="connsiteX6" fmla="*/ 620495 w 1675389"/>
                  <a:gd name="connsiteY6" fmla="*/ 364118 h 1246364"/>
                  <a:gd name="connsiteX7" fmla="*/ 665738 w 1675389"/>
                  <a:gd name="connsiteY7" fmla="*/ 214892 h 1246364"/>
                  <a:gd name="connsiteX8" fmla="*/ 310933 w 1675389"/>
                  <a:gd name="connsiteY8" fmla="*/ 25980 h 1246364"/>
                  <a:gd name="connsiteX9" fmla="*/ 244258 w 1675389"/>
                  <a:gd name="connsiteY9" fmla="*/ 120436 h 1246364"/>
                  <a:gd name="connsiteX10" fmla="*/ 395070 w 1675389"/>
                  <a:gd name="connsiteY10" fmla="*/ 238705 h 1246364"/>
                  <a:gd name="connsiteX11" fmla="*/ 437933 w 1675389"/>
                  <a:gd name="connsiteY11" fmla="*/ 264899 h 1246364"/>
                  <a:gd name="connsiteX12" fmla="*/ 336333 w 1675389"/>
                  <a:gd name="connsiteY12" fmla="*/ 435555 h 1246364"/>
                  <a:gd name="connsiteX13" fmla="*/ 441901 w 1675389"/>
                  <a:gd name="connsiteY13" fmla="*/ 264899 h 1246364"/>
                  <a:gd name="connsiteX14" fmla="*/ 140277 w 1675389"/>
                  <a:gd name="connsiteY14" fmla="*/ 170442 h 1246364"/>
                  <a:gd name="connsiteX15" fmla="*/ 56933 w 1675389"/>
                  <a:gd name="connsiteY15" fmla="*/ 289505 h 1246364"/>
                  <a:gd name="connsiteX16" fmla="*/ 287121 w 1675389"/>
                  <a:gd name="connsiteY16" fmla="*/ 428411 h 1246364"/>
                  <a:gd name="connsiteX17" fmla="*/ 47408 w 1675389"/>
                  <a:gd name="connsiteY17" fmla="*/ 403805 h 1246364"/>
                  <a:gd name="connsiteX18" fmla="*/ 33121 w 1675389"/>
                  <a:gd name="connsiteY18" fmla="*/ 524455 h 1246364"/>
                  <a:gd name="connsiteX19" fmla="*/ 279183 w 1675389"/>
                  <a:gd name="connsiteY19" fmla="*/ 635580 h 1246364"/>
                  <a:gd name="connsiteX20" fmla="*/ 367289 w 1675389"/>
                  <a:gd name="connsiteY20" fmla="*/ 699080 h 1246364"/>
                  <a:gd name="connsiteX21" fmla="*/ 680027 w 1675389"/>
                  <a:gd name="connsiteY21" fmla="*/ 799093 h 1246364"/>
                  <a:gd name="connsiteX22" fmla="*/ 831633 w 1675389"/>
                  <a:gd name="connsiteY22" fmla="*/ 473655 h 1246364"/>
                  <a:gd name="connsiteX23" fmla="*/ 664152 w 1675389"/>
                  <a:gd name="connsiteY23" fmla="*/ 798298 h 1246364"/>
                  <a:gd name="connsiteX24" fmla="*/ 1154690 w 1675389"/>
                  <a:gd name="connsiteY24" fmla="*/ 1243593 h 1246364"/>
                  <a:gd name="connsiteX25" fmla="*/ 1247558 w 1675389"/>
                  <a:gd name="connsiteY25" fmla="*/ 1216605 h 1246364"/>
                  <a:gd name="connsiteX26" fmla="*/ 1103097 w 1675389"/>
                  <a:gd name="connsiteY26" fmla="*/ 1098337 h 1246364"/>
                  <a:gd name="connsiteX27" fmla="*/ 1126115 w 1675389"/>
                  <a:gd name="connsiteY27" fmla="*/ 1169772 h 1246364"/>
                  <a:gd name="connsiteX28" fmla="*/ 1142783 w 1675389"/>
                  <a:gd name="connsiteY28" fmla="*/ 1048330 h 1246364"/>
                  <a:gd name="connsiteX29" fmla="*/ 1309471 w 1675389"/>
                  <a:gd name="connsiteY29" fmla="*/ 1101512 h 1246364"/>
                  <a:gd name="connsiteX30" fmla="*/ 1251527 w 1675389"/>
                  <a:gd name="connsiteY30" fmla="*/ 912598 h 1246364"/>
                  <a:gd name="connsiteX31" fmla="*/ 1441233 w 1675389"/>
                  <a:gd name="connsiteY31" fmla="*/ 943555 h 1246364"/>
                  <a:gd name="connsiteX32" fmla="*/ 1542833 w 1675389"/>
                  <a:gd name="connsiteY32" fmla="*/ 949906 h 1246364"/>
                  <a:gd name="connsiteX33" fmla="*/ 1432502 w 1675389"/>
                  <a:gd name="connsiteY33" fmla="*/ 756230 h 1246364"/>
                  <a:gd name="connsiteX34" fmla="*/ 1617445 w 1675389"/>
                  <a:gd name="connsiteY34" fmla="*/ 714162 h 1246364"/>
                  <a:gd name="connsiteX35" fmla="*/ 1675389 w 1675389"/>
                  <a:gd name="connsiteY35" fmla="*/ 691936 h 1246364"/>
                  <a:gd name="connsiteX0" fmla="*/ 1675389 w 1675389"/>
                  <a:gd name="connsiteY0" fmla="*/ 691936 h 1246364"/>
                  <a:gd name="connsiteX1" fmla="*/ 947521 w 1675389"/>
                  <a:gd name="connsiteY1" fmla="*/ 401424 h 1246364"/>
                  <a:gd name="connsiteX2" fmla="*/ 842746 w 1675389"/>
                  <a:gd name="connsiteY2" fmla="*/ 194256 h 1246364"/>
                  <a:gd name="connsiteX3" fmla="*/ 830046 w 1675389"/>
                  <a:gd name="connsiteY3" fmla="*/ 24393 h 1246364"/>
                  <a:gd name="connsiteX4" fmla="*/ 669708 w 1675389"/>
                  <a:gd name="connsiteY4" fmla="*/ 48205 h 1246364"/>
                  <a:gd name="connsiteX5" fmla="*/ 677645 w 1675389"/>
                  <a:gd name="connsiteY5" fmla="*/ 213305 h 1246364"/>
                  <a:gd name="connsiteX6" fmla="*/ 620495 w 1675389"/>
                  <a:gd name="connsiteY6" fmla="*/ 364118 h 1246364"/>
                  <a:gd name="connsiteX7" fmla="*/ 665738 w 1675389"/>
                  <a:gd name="connsiteY7" fmla="*/ 214892 h 1246364"/>
                  <a:gd name="connsiteX8" fmla="*/ 310933 w 1675389"/>
                  <a:gd name="connsiteY8" fmla="*/ 25980 h 1246364"/>
                  <a:gd name="connsiteX9" fmla="*/ 244258 w 1675389"/>
                  <a:gd name="connsiteY9" fmla="*/ 120436 h 1246364"/>
                  <a:gd name="connsiteX10" fmla="*/ 395070 w 1675389"/>
                  <a:gd name="connsiteY10" fmla="*/ 238705 h 1246364"/>
                  <a:gd name="connsiteX11" fmla="*/ 437933 w 1675389"/>
                  <a:gd name="connsiteY11" fmla="*/ 264899 h 1246364"/>
                  <a:gd name="connsiteX12" fmla="*/ 336333 w 1675389"/>
                  <a:gd name="connsiteY12" fmla="*/ 435555 h 1246364"/>
                  <a:gd name="connsiteX13" fmla="*/ 441901 w 1675389"/>
                  <a:gd name="connsiteY13" fmla="*/ 264899 h 1246364"/>
                  <a:gd name="connsiteX14" fmla="*/ 140277 w 1675389"/>
                  <a:gd name="connsiteY14" fmla="*/ 170442 h 1246364"/>
                  <a:gd name="connsiteX15" fmla="*/ 56933 w 1675389"/>
                  <a:gd name="connsiteY15" fmla="*/ 289505 h 1246364"/>
                  <a:gd name="connsiteX16" fmla="*/ 287121 w 1675389"/>
                  <a:gd name="connsiteY16" fmla="*/ 428411 h 1246364"/>
                  <a:gd name="connsiteX17" fmla="*/ 47408 w 1675389"/>
                  <a:gd name="connsiteY17" fmla="*/ 399042 h 1246364"/>
                  <a:gd name="connsiteX18" fmla="*/ 33121 w 1675389"/>
                  <a:gd name="connsiteY18" fmla="*/ 524455 h 1246364"/>
                  <a:gd name="connsiteX19" fmla="*/ 279183 w 1675389"/>
                  <a:gd name="connsiteY19" fmla="*/ 635580 h 1246364"/>
                  <a:gd name="connsiteX20" fmla="*/ 367289 w 1675389"/>
                  <a:gd name="connsiteY20" fmla="*/ 699080 h 1246364"/>
                  <a:gd name="connsiteX21" fmla="*/ 680027 w 1675389"/>
                  <a:gd name="connsiteY21" fmla="*/ 799093 h 1246364"/>
                  <a:gd name="connsiteX22" fmla="*/ 831633 w 1675389"/>
                  <a:gd name="connsiteY22" fmla="*/ 473655 h 1246364"/>
                  <a:gd name="connsiteX23" fmla="*/ 664152 w 1675389"/>
                  <a:gd name="connsiteY23" fmla="*/ 798298 h 1246364"/>
                  <a:gd name="connsiteX24" fmla="*/ 1154690 w 1675389"/>
                  <a:gd name="connsiteY24" fmla="*/ 1243593 h 1246364"/>
                  <a:gd name="connsiteX25" fmla="*/ 1247558 w 1675389"/>
                  <a:gd name="connsiteY25" fmla="*/ 1216605 h 1246364"/>
                  <a:gd name="connsiteX26" fmla="*/ 1103097 w 1675389"/>
                  <a:gd name="connsiteY26" fmla="*/ 1098337 h 1246364"/>
                  <a:gd name="connsiteX27" fmla="*/ 1126115 w 1675389"/>
                  <a:gd name="connsiteY27" fmla="*/ 1169772 h 1246364"/>
                  <a:gd name="connsiteX28" fmla="*/ 1142783 w 1675389"/>
                  <a:gd name="connsiteY28" fmla="*/ 1048330 h 1246364"/>
                  <a:gd name="connsiteX29" fmla="*/ 1309471 w 1675389"/>
                  <a:gd name="connsiteY29" fmla="*/ 1101512 h 1246364"/>
                  <a:gd name="connsiteX30" fmla="*/ 1251527 w 1675389"/>
                  <a:gd name="connsiteY30" fmla="*/ 912598 h 1246364"/>
                  <a:gd name="connsiteX31" fmla="*/ 1441233 w 1675389"/>
                  <a:gd name="connsiteY31" fmla="*/ 943555 h 1246364"/>
                  <a:gd name="connsiteX32" fmla="*/ 1542833 w 1675389"/>
                  <a:gd name="connsiteY32" fmla="*/ 949906 h 1246364"/>
                  <a:gd name="connsiteX33" fmla="*/ 1432502 w 1675389"/>
                  <a:gd name="connsiteY33" fmla="*/ 756230 h 1246364"/>
                  <a:gd name="connsiteX34" fmla="*/ 1617445 w 1675389"/>
                  <a:gd name="connsiteY34" fmla="*/ 714162 h 1246364"/>
                  <a:gd name="connsiteX35" fmla="*/ 1675389 w 1675389"/>
                  <a:gd name="connsiteY35" fmla="*/ 691936 h 1246364"/>
                  <a:gd name="connsiteX0" fmla="*/ 1675389 w 1675389"/>
                  <a:gd name="connsiteY0" fmla="*/ 691936 h 1246364"/>
                  <a:gd name="connsiteX1" fmla="*/ 947521 w 1675389"/>
                  <a:gd name="connsiteY1" fmla="*/ 401424 h 1246364"/>
                  <a:gd name="connsiteX2" fmla="*/ 842746 w 1675389"/>
                  <a:gd name="connsiteY2" fmla="*/ 194256 h 1246364"/>
                  <a:gd name="connsiteX3" fmla="*/ 830046 w 1675389"/>
                  <a:gd name="connsiteY3" fmla="*/ 24393 h 1246364"/>
                  <a:gd name="connsiteX4" fmla="*/ 669708 w 1675389"/>
                  <a:gd name="connsiteY4" fmla="*/ 48205 h 1246364"/>
                  <a:gd name="connsiteX5" fmla="*/ 677645 w 1675389"/>
                  <a:gd name="connsiteY5" fmla="*/ 213305 h 1246364"/>
                  <a:gd name="connsiteX6" fmla="*/ 620495 w 1675389"/>
                  <a:gd name="connsiteY6" fmla="*/ 364118 h 1246364"/>
                  <a:gd name="connsiteX7" fmla="*/ 665738 w 1675389"/>
                  <a:gd name="connsiteY7" fmla="*/ 214892 h 1246364"/>
                  <a:gd name="connsiteX8" fmla="*/ 310933 w 1675389"/>
                  <a:gd name="connsiteY8" fmla="*/ 25980 h 1246364"/>
                  <a:gd name="connsiteX9" fmla="*/ 244258 w 1675389"/>
                  <a:gd name="connsiteY9" fmla="*/ 120436 h 1246364"/>
                  <a:gd name="connsiteX10" fmla="*/ 395070 w 1675389"/>
                  <a:gd name="connsiteY10" fmla="*/ 238705 h 1246364"/>
                  <a:gd name="connsiteX11" fmla="*/ 437933 w 1675389"/>
                  <a:gd name="connsiteY11" fmla="*/ 264899 h 1246364"/>
                  <a:gd name="connsiteX12" fmla="*/ 336333 w 1675389"/>
                  <a:gd name="connsiteY12" fmla="*/ 435555 h 1246364"/>
                  <a:gd name="connsiteX13" fmla="*/ 441901 w 1675389"/>
                  <a:gd name="connsiteY13" fmla="*/ 264899 h 1246364"/>
                  <a:gd name="connsiteX14" fmla="*/ 140277 w 1675389"/>
                  <a:gd name="connsiteY14" fmla="*/ 170442 h 1246364"/>
                  <a:gd name="connsiteX15" fmla="*/ 56933 w 1675389"/>
                  <a:gd name="connsiteY15" fmla="*/ 289505 h 1246364"/>
                  <a:gd name="connsiteX16" fmla="*/ 287121 w 1675389"/>
                  <a:gd name="connsiteY16" fmla="*/ 428411 h 1246364"/>
                  <a:gd name="connsiteX17" fmla="*/ 47408 w 1675389"/>
                  <a:gd name="connsiteY17" fmla="*/ 399042 h 1246364"/>
                  <a:gd name="connsiteX18" fmla="*/ 33121 w 1675389"/>
                  <a:gd name="connsiteY18" fmla="*/ 524455 h 1246364"/>
                  <a:gd name="connsiteX19" fmla="*/ 279183 w 1675389"/>
                  <a:gd name="connsiteY19" fmla="*/ 635580 h 1246364"/>
                  <a:gd name="connsiteX20" fmla="*/ 367289 w 1675389"/>
                  <a:gd name="connsiteY20" fmla="*/ 699080 h 1246364"/>
                  <a:gd name="connsiteX21" fmla="*/ 680027 w 1675389"/>
                  <a:gd name="connsiteY21" fmla="*/ 799093 h 1246364"/>
                  <a:gd name="connsiteX22" fmla="*/ 831633 w 1675389"/>
                  <a:gd name="connsiteY22" fmla="*/ 473655 h 1246364"/>
                  <a:gd name="connsiteX23" fmla="*/ 664152 w 1675389"/>
                  <a:gd name="connsiteY23" fmla="*/ 798298 h 1246364"/>
                  <a:gd name="connsiteX24" fmla="*/ 1154690 w 1675389"/>
                  <a:gd name="connsiteY24" fmla="*/ 1243593 h 1246364"/>
                  <a:gd name="connsiteX25" fmla="*/ 1247558 w 1675389"/>
                  <a:gd name="connsiteY25" fmla="*/ 1216605 h 1246364"/>
                  <a:gd name="connsiteX26" fmla="*/ 1103097 w 1675389"/>
                  <a:gd name="connsiteY26" fmla="*/ 1098337 h 1246364"/>
                  <a:gd name="connsiteX27" fmla="*/ 1126115 w 1675389"/>
                  <a:gd name="connsiteY27" fmla="*/ 1169772 h 1246364"/>
                  <a:gd name="connsiteX28" fmla="*/ 1142783 w 1675389"/>
                  <a:gd name="connsiteY28" fmla="*/ 1048330 h 1246364"/>
                  <a:gd name="connsiteX29" fmla="*/ 1309471 w 1675389"/>
                  <a:gd name="connsiteY29" fmla="*/ 1101512 h 1246364"/>
                  <a:gd name="connsiteX30" fmla="*/ 1251527 w 1675389"/>
                  <a:gd name="connsiteY30" fmla="*/ 912598 h 1246364"/>
                  <a:gd name="connsiteX31" fmla="*/ 1441233 w 1675389"/>
                  <a:gd name="connsiteY31" fmla="*/ 943555 h 1246364"/>
                  <a:gd name="connsiteX32" fmla="*/ 1542833 w 1675389"/>
                  <a:gd name="connsiteY32" fmla="*/ 949906 h 1246364"/>
                  <a:gd name="connsiteX33" fmla="*/ 1432502 w 1675389"/>
                  <a:gd name="connsiteY33" fmla="*/ 756230 h 1246364"/>
                  <a:gd name="connsiteX34" fmla="*/ 1617445 w 1675389"/>
                  <a:gd name="connsiteY34" fmla="*/ 714162 h 1246364"/>
                  <a:gd name="connsiteX35" fmla="*/ 1675389 w 1675389"/>
                  <a:gd name="connsiteY35" fmla="*/ 691936 h 1246364"/>
                  <a:gd name="connsiteX0" fmla="*/ 1680880 w 1680880"/>
                  <a:gd name="connsiteY0" fmla="*/ 691936 h 1246364"/>
                  <a:gd name="connsiteX1" fmla="*/ 953012 w 1680880"/>
                  <a:gd name="connsiteY1" fmla="*/ 401424 h 1246364"/>
                  <a:gd name="connsiteX2" fmla="*/ 848237 w 1680880"/>
                  <a:gd name="connsiteY2" fmla="*/ 194256 h 1246364"/>
                  <a:gd name="connsiteX3" fmla="*/ 835537 w 1680880"/>
                  <a:gd name="connsiteY3" fmla="*/ 24393 h 1246364"/>
                  <a:gd name="connsiteX4" fmla="*/ 675199 w 1680880"/>
                  <a:gd name="connsiteY4" fmla="*/ 48205 h 1246364"/>
                  <a:gd name="connsiteX5" fmla="*/ 683136 w 1680880"/>
                  <a:gd name="connsiteY5" fmla="*/ 213305 h 1246364"/>
                  <a:gd name="connsiteX6" fmla="*/ 625986 w 1680880"/>
                  <a:gd name="connsiteY6" fmla="*/ 364118 h 1246364"/>
                  <a:gd name="connsiteX7" fmla="*/ 671229 w 1680880"/>
                  <a:gd name="connsiteY7" fmla="*/ 214892 h 1246364"/>
                  <a:gd name="connsiteX8" fmla="*/ 316424 w 1680880"/>
                  <a:gd name="connsiteY8" fmla="*/ 25980 h 1246364"/>
                  <a:gd name="connsiteX9" fmla="*/ 249749 w 1680880"/>
                  <a:gd name="connsiteY9" fmla="*/ 120436 h 1246364"/>
                  <a:gd name="connsiteX10" fmla="*/ 400561 w 1680880"/>
                  <a:gd name="connsiteY10" fmla="*/ 238705 h 1246364"/>
                  <a:gd name="connsiteX11" fmla="*/ 443424 w 1680880"/>
                  <a:gd name="connsiteY11" fmla="*/ 264899 h 1246364"/>
                  <a:gd name="connsiteX12" fmla="*/ 341824 w 1680880"/>
                  <a:gd name="connsiteY12" fmla="*/ 435555 h 1246364"/>
                  <a:gd name="connsiteX13" fmla="*/ 447392 w 1680880"/>
                  <a:gd name="connsiteY13" fmla="*/ 264899 h 1246364"/>
                  <a:gd name="connsiteX14" fmla="*/ 145768 w 1680880"/>
                  <a:gd name="connsiteY14" fmla="*/ 170442 h 1246364"/>
                  <a:gd name="connsiteX15" fmla="*/ 62424 w 1680880"/>
                  <a:gd name="connsiteY15" fmla="*/ 289505 h 1246364"/>
                  <a:gd name="connsiteX16" fmla="*/ 292612 w 1680880"/>
                  <a:gd name="connsiteY16" fmla="*/ 428411 h 1246364"/>
                  <a:gd name="connsiteX17" fmla="*/ 52899 w 1680880"/>
                  <a:gd name="connsiteY17" fmla="*/ 399042 h 1246364"/>
                  <a:gd name="connsiteX18" fmla="*/ 38612 w 1680880"/>
                  <a:gd name="connsiteY18" fmla="*/ 524455 h 1246364"/>
                  <a:gd name="connsiteX19" fmla="*/ 284674 w 1680880"/>
                  <a:gd name="connsiteY19" fmla="*/ 635580 h 1246364"/>
                  <a:gd name="connsiteX20" fmla="*/ 372780 w 1680880"/>
                  <a:gd name="connsiteY20" fmla="*/ 699080 h 1246364"/>
                  <a:gd name="connsiteX21" fmla="*/ 685518 w 1680880"/>
                  <a:gd name="connsiteY21" fmla="*/ 799093 h 1246364"/>
                  <a:gd name="connsiteX22" fmla="*/ 837124 w 1680880"/>
                  <a:gd name="connsiteY22" fmla="*/ 473655 h 1246364"/>
                  <a:gd name="connsiteX23" fmla="*/ 669643 w 1680880"/>
                  <a:gd name="connsiteY23" fmla="*/ 798298 h 1246364"/>
                  <a:gd name="connsiteX24" fmla="*/ 1160181 w 1680880"/>
                  <a:gd name="connsiteY24" fmla="*/ 1243593 h 1246364"/>
                  <a:gd name="connsiteX25" fmla="*/ 1253049 w 1680880"/>
                  <a:gd name="connsiteY25" fmla="*/ 1216605 h 1246364"/>
                  <a:gd name="connsiteX26" fmla="*/ 1108588 w 1680880"/>
                  <a:gd name="connsiteY26" fmla="*/ 1098337 h 1246364"/>
                  <a:gd name="connsiteX27" fmla="*/ 1131606 w 1680880"/>
                  <a:gd name="connsiteY27" fmla="*/ 1169772 h 1246364"/>
                  <a:gd name="connsiteX28" fmla="*/ 1148274 w 1680880"/>
                  <a:gd name="connsiteY28" fmla="*/ 1048330 h 1246364"/>
                  <a:gd name="connsiteX29" fmla="*/ 1314962 w 1680880"/>
                  <a:gd name="connsiteY29" fmla="*/ 1101512 h 1246364"/>
                  <a:gd name="connsiteX30" fmla="*/ 1257018 w 1680880"/>
                  <a:gd name="connsiteY30" fmla="*/ 912598 h 1246364"/>
                  <a:gd name="connsiteX31" fmla="*/ 1446724 w 1680880"/>
                  <a:gd name="connsiteY31" fmla="*/ 943555 h 1246364"/>
                  <a:gd name="connsiteX32" fmla="*/ 1548324 w 1680880"/>
                  <a:gd name="connsiteY32" fmla="*/ 949906 h 1246364"/>
                  <a:gd name="connsiteX33" fmla="*/ 1437993 w 1680880"/>
                  <a:gd name="connsiteY33" fmla="*/ 756230 h 1246364"/>
                  <a:gd name="connsiteX34" fmla="*/ 1622936 w 1680880"/>
                  <a:gd name="connsiteY34" fmla="*/ 714162 h 1246364"/>
                  <a:gd name="connsiteX35" fmla="*/ 1680880 w 1680880"/>
                  <a:gd name="connsiteY35" fmla="*/ 691936 h 1246364"/>
                  <a:gd name="connsiteX0" fmla="*/ 1688648 w 1688648"/>
                  <a:gd name="connsiteY0" fmla="*/ 691936 h 1246364"/>
                  <a:gd name="connsiteX1" fmla="*/ 960780 w 1688648"/>
                  <a:gd name="connsiteY1" fmla="*/ 401424 h 1246364"/>
                  <a:gd name="connsiteX2" fmla="*/ 856005 w 1688648"/>
                  <a:gd name="connsiteY2" fmla="*/ 194256 h 1246364"/>
                  <a:gd name="connsiteX3" fmla="*/ 843305 w 1688648"/>
                  <a:gd name="connsiteY3" fmla="*/ 24393 h 1246364"/>
                  <a:gd name="connsiteX4" fmla="*/ 682967 w 1688648"/>
                  <a:gd name="connsiteY4" fmla="*/ 48205 h 1246364"/>
                  <a:gd name="connsiteX5" fmla="*/ 690904 w 1688648"/>
                  <a:gd name="connsiteY5" fmla="*/ 213305 h 1246364"/>
                  <a:gd name="connsiteX6" fmla="*/ 633754 w 1688648"/>
                  <a:gd name="connsiteY6" fmla="*/ 364118 h 1246364"/>
                  <a:gd name="connsiteX7" fmla="*/ 678997 w 1688648"/>
                  <a:gd name="connsiteY7" fmla="*/ 214892 h 1246364"/>
                  <a:gd name="connsiteX8" fmla="*/ 324192 w 1688648"/>
                  <a:gd name="connsiteY8" fmla="*/ 25980 h 1246364"/>
                  <a:gd name="connsiteX9" fmla="*/ 257517 w 1688648"/>
                  <a:gd name="connsiteY9" fmla="*/ 120436 h 1246364"/>
                  <a:gd name="connsiteX10" fmla="*/ 408329 w 1688648"/>
                  <a:gd name="connsiteY10" fmla="*/ 238705 h 1246364"/>
                  <a:gd name="connsiteX11" fmla="*/ 451192 w 1688648"/>
                  <a:gd name="connsiteY11" fmla="*/ 264899 h 1246364"/>
                  <a:gd name="connsiteX12" fmla="*/ 349592 w 1688648"/>
                  <a:gd name="connsiteY12" fmla="*/ 435555 h 1246364"/>
                  <a:gd name="connsiteX13" fmla="*/ 455160 w 1688648"/>
                  <a:gd name="connsiteY13" fmla="*/ 264899 h 1246364"/>
                  <a:gd name="connsiteX14" fmla="*/ 153536 w 1688648"/>
                  <a:gd name="connsiteY14" fmla="*/ 170442 h 1246364"/>
                  <a:gd name="connsiteX15" fmla="*/ 70192 w 1688648"/>
                  <a:gd name="connsiteY15" fmla="*/ 289505 h 1246364"/>
                  <a:gd name="connsiteX16" fmla="*/ 300380 w 1688648"/>
                  <a:gd name="connsiteY16" fmla="*/ 428411 h 1246364"/>
                  <a:gd name="connsiteX17" fmla="*/ 60667 w 1688648"/>
                  <a:gd name="connsiteY17" fmla="*/ 399042 h 1246364"/>
                  <a:gd name="connsiteX18" fmla="*/ 46380 w 1688648"/>
                  <a:gd name="connsiteY18" fmla="*/ 524455 h 1246364"/>
                  <a:gd name="connsiteX19" fmla="*/ 292442 w 1688648"/>
                  <a:gd name="connsiteY19" fmla="*/ 635580 h 1246364"/>
                  <a:gd name="connsiteX20" fmla="*/ 380548 w 1688648"/>
                  <a:gd name="connsiteY20" fmla="*/ 699080 h 1246364"/>
                  <a:gd name="connsiteX21" fmla="*/ 693286 w 1688648"/>
                  <a:gd name="connsiteY21" fmla="*/ 799093 h 1246364"/>
                  <a:gd name="connsiteX22" fmla="*/ 844892 w 1688648"/>
                  <a:gd name="connsiteY22" fmla="*/ 473655 h 1246364"/>
                  <a:gd name="connsiteX23" fmla="*/ 677411 w 1688648"/>
                  <a:gd name="connsiteY23" fmla="*/ 798298 h 1246364"/>
                  <a:gd name="connsiteX24" fmla="*/ 1167949 w 1688648"/>
                  <a:gd name="connsiteY24" fmla="*/ 1243593 h 1246364"/>
                  <a:gd name="connsiteX25" fmla="*/ 1260817 w 1688648"/>
                  <a:gd name="connsiteY25" fmla="*/ 1216605 h 1246364"/>
                  <a:gd name="connsiteX26" fmla="*/ 1116356 w 1688648"/>
                  <a:gd name="connsiteY26" fmla="*/ 1098337 h 1246364"/>
                  <a:gd name="connsiteX27" fmla="*/ 1139374 w 1688648"/>
                  <a:gd name="connsiteY27" fmla="*/ 1169772 h 1246364"/>
                  <a:gd name="connsiteX28" fmla="*/ 1156042 w 1688648"/>
                  <a:gd name="connsiteY28" fmla="*/ 1048330 h 1246364"/>
                  <a:gd name="connsiteX29" fmla="*/ 1322730 w 1688648"/>
                  <a:gd name="connsiteY29" fmla="*/ 1101512 h 1246364"/>
                  <a:gd name="connsiteX30" fmla="*/ 1264786 w 1688648"/>
                  <a:gd name="connsiteY30" fmla="*/ 912598 h 1246364"/>
                  <a:gd name="connsiteX31" fmla="*/ 1454492 w 1688648"/>
                  <a:gd name="connsiteY31" fmla="*/ 943555 h 1246364"/>
                  <a:gd name="connsiteX32" fmla="*/ 1556092 w 1688648"/>
                  <a:gd name="connsiteY32" fmla="*/ 949906 h 1246364"/>
                  <a:gd name="connsiteX33" fmla="*/ 1445761 w 1688648"/>
                  <a:gd name="connsiteY33" fmla="*/ 756230 h 1246364"/>
                  <a:gd name="connsiteX34" fmla="*/ 1630704 w 1688648"/>
                  <a:gd name="connsiteY34" fmla="*/ 714162 h 1246364"/>
                  <a:gd name="connsiteX35" fmla="*/ 1688648 w 1688648"/>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4174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4174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4174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8669 w 1687662"/>
                  <a:gd name="connsiteY22" fmla="*/ 48318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8669 w 1687662"/>
                  <a:gd name="connsiteY22" fmla="*/ 48318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8669 w 1687662"/>
                  <a:gd name="connsiteY22" fmla="*/ 48318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8669 w 1687662"/>
                  <a:gd name="connsiteY22" fmla="*/ 48318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89918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89918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89918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4159"/>
                  <a:gd name="connsiteX1" fmla="*/ 959794 w 1687662"/>
                  <a:gd name="connsiteY1" fmla="*/ 401424 h 1244159"/>
                  <a:gd name="connsiteX2" fmla="*/ 855019 w 1687662"/>
                  <a:gd name="connsiteY2" fmla="*/ 194256 h 1244159"/>
                  <a:gd name="connsiteX3" fmla="*/ 842319 w 1687662"/>
                  <a:gd name="connsiteY3" fmla="*/ 24393 h 1244159"/>
                  <a:gd name="connsiteX4" fmla="*/ 681981 w 1687662"/>
                  <a:gd name="connsiteY4" fmla="*/ 48205 h 1244159"/>
                  <a:gd name="connsiteX5" fmla="*/ 689918 w 1687662"/>
                  <a:gd name="connsiteY5" fmla="*/ 213305 h 1244159"/>
                  <a:gd name="connsiteX6" fmla="*/ 632768 w 1687662"/>
                  <a:gd name="connsiteY6" fmla="*/ 364118 h 1244159"/>
                  <a:gd name="connsiteX7" fmla="*/ 678011 w 1687662"/>
                  <a:gd name="connsiteY7" fmla="*/ 214892 h 1244159"/>
                  <a:gd name="connsiteX8" fmla="*/ 323206 w 1687662"/>
                  <a:gd name="connsiteY8" fmla="*/ 25980 h 1244159"/>
                  <a:gd name="connsiteX9" fmla="*/ 256531 w 1687662"/>
                  <a:gd name="connsiteY9" fmla="*/ 120436 h 1244159"/>
                  <a:gd name="connsiteX10" fmla="*/ 407343 w 1687662"/>
                  <a:gd name="connsiteY10" fmla="*/ 238705 h 1244159"/>
                  <a:gd name="connsiteX11" fmla="*/ 450206 w 1687662"/>
                  <a:gd name="connsiteY11" fmla="*/ 264899 h 1244159"/>
                  <a:gd name="connsiteX12" fmla="*/ 348606 w 1687662"/>
                  <a:gd name="connsiteY12" fmla="*/ 435555 h 1244159"/>
                  <a:gd name="connsiteX13" fmla="*/ 456555 w 1687662"/>
                  <a:gd name="connsiteY13" fmla="*/ 264899 h 1244159"/>
                  <a:gd name="connsiteX14" fmla="*/ 152550 w 1687662"/>
                  <a:gd name="connsiteY14" fmla="*/ 170442 h 1244159"/>
                  <a:gd name="connsiteX15" fmla="*/ 69206 w 1687662"/>
                  <a:gd name="connsiteY15" fmla="*/ 289505 h 1244159"/>
                  <a:gd name="connsiteX16" fmla="*/ 299394 w 1687662"/>
                  <a:gd name="connsiteY16" fmla="*/ 428411 h 1244159"/>
                  <a:gd name="connsiteX17" fmla="*/ 59681 w 1687662"/>
                  <a:gd name="connsiteY17" fmla="*/ 399042 h 1244159"/>
                  <a:gd name="connsiteX18" fmla="*/ 45394 w 1687662"/>
                  <a:gd name="connsiteY18" fmla="*/ 524455 h 1244159"/>
                  <a:gd name="connsiteX19" fmla="*/ 291456 w 1687662"/>
                  <a:gd name="connsiteY19" fmla="*/ 635580 h 1244159"/>
                  <a:gd name="connsiteX20" fmla="*/ 379562 w 1687662"/>
                  <a:gd name="connsiteY20" fmla="*/ 699080 h 1244159"/>
                  <a:gd name="connsiteX21" fmla="*/ 689918 w 1687662"/>
                  <a:gd name="connsiteY21" fmla="*/ 796712 h 1244159"/>
                  <a:gd name="connsiteX22" fmla="*/ 841525 w 1687662"/>
                  <a:gd name="connsiteY22" fmla="*/ 502230 h 1244159"/>
                  <a:gd name="connsiteX23" fmla="*/ 676425 w 1687662"/>
                  <a:gd name="connsiteY23" fmla="*/ 798298 h 1244159"/>
                  <a:gd name="connsiteX24" fmla="*/ 1166963 w 1687662"/>
                  <a:gd name="connsiteY24" fmla="*/ 1243593 h 1244159"/>
                  <a:gd name="connsiteX25" fmla="*/ 1259831 w 1687662"/>
                  <a:gd name="connsiteY25" fmla="*/ 1216605 h 1244159"/>
                  <a:gd name="connsiteX26" fmla="*/ 1115370 w 1687662"/>
                  <a:gd name="connsiteY26" fmla="*/ 1098337 h 1244159"/>
                  <a:gd name="connsiteX27" fmla="*/ 1138388 w 1687662"/>
                  <a:gd name="connsiteY27" fmla="*/ 1169772 h 1244159"/>
                  <a:gd name="connsiteX28" fmla="*/ 1155056 w 1687662"/>
                  <a:gd name="connsiteY28" fmla="*/ 1048330 h 1244159"/>
                  <a:gd name="connsiteX29" fmla="*/ 1321744 w 1687662"/>
                  <a:gd name="connsiteY29" fmla="*/ 1101512 h 1244159"/>
                  <a:gd name="connsiteX30" fmla="*/ 1263800 w 1687662"/>
                  <a:gd name="connsiteY30" fmla="*/ 912598 h 1244159"/>
                  <a:gd name="connsiteX31" fmla="*/ 1453506 w 1687662"/>
                  <a:gd name="connsiteY31" fmla="*/ 943555 h 1244159"/>
                  <a:gd name="connsiteX32" fmla="*/ 1555106 w 1687662"/>
                  <a:gd name="connsiteY32" fmla="*/ 949906 h 1244159"/>
                  <a:gd name="connsiteX33" fmla="*/ 1444775 w 1687662"/>
                  <a:gd name="connsiteY33" fmla="*/ 756230 h 1244159"/>
                  <a:gd name="connsiteX34" fmla="*/ 1629718 w 1687662"/>
                  <a:gd name="connsiteY34" fmla="*/ 714162 h 1244159"/>
                  <a:gd name="connsiteX35" fmla="*/ 1687662 w 1687662"/>
                  <a:gd name="connsiteY35" fmla="*/ 691936 h 1244159"/>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8337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4775 w 1687662"/>
                  <a:gd name="connsiteY33" fmla="*/ 756230 h 1243775"/>
                  <a:gd name="connsiteX34" fmla="*/ 1629718 w 1687662"/>
                  <a:gd name="connsiteY34" fmla="*/ 714162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4775 w 1687662"/>
                  <a:gd name="connsiteY33" fmla="*/ 756230 h 1243775"/>
                  <a:gd name="connsiteX34" fmla="*/ 1629718 w 1687662"/>
                  <a:gd name="connsiteY34" fmla="*/ 714162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37632 w 1687662"/>
                  <a:gd name="connsiteY33" fmla="*/ 749087 h 1243775"/>
                  <a:gd name="connsiteX34" fmla="*/ 1629718 w 1687662"/>
                  <a:gd name="connsiteY34" fmla="*/ 714162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37632 w 1687662"/>
                  <a:gd name="connsiteY33" fmla="*/ 749087 h 1243775"/>
                  <a:gd name="connsiteX34" fmla="*/ 1629718 w 1687662"/>
                  <a:gd name="connsiteY34" fmla="*/ 714162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37632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37632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033613 w 1687662"/>
                  <a:gd name="connsiteY27" fmla="*/ 1003085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033613 w 1687662"/>
                  <a:gd name="connsiteY27" fmla="*/ 1003085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09813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09813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09813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21719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6482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6482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4101 w 1687662"/>
                  <a:gd name="connsiteY27" fmla="*/ 1172154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50295 w 1687662"/>
                  <a:gd name="connsiteY27" fmla="*/ 1172154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38388 w 1687662"/>
                  <a:gd name="connsiteY27" fmla="*/ 1176916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33626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1720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1720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1720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1720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687662" h="1243775">
                    <a:moveTo>
                      <a:pt x="1687662" y="691936"/>
                    </a:moveTo>
                    <a:cubicBezTo>
                      <a:pt x="1442658" y="562555"/>
                      <a:pt x="1211942" y="492706"/>
                      <a:pt x="959794" y="401424"/>
                    </a:cubicBezTo>
                    <a:cubicBezTo>
                      <a:pt x="955825" y="290299"/>
                      <a:pt x="908994" y="245850"/>
                      <a:pt x="855019" y="194256"/>
                    </a:cubicBezTo>
                    <a:cubicBezTo>
                      <a:pt x="841260" y="152717"/>
                      <a:pt x="875922" y="53498"/>
                      <a:pt x="842319" y="24393"/>
                    </a:cubicBezTo>
                    <a:cubicBezTo>
                      <a:pt x="808716" y="-4712"/>
                      <a:pt x="711614" y="-19264"/>
                      <a:pt x="681981" y="48205"/>
                    </a:cubicBezTo>
                    <a:cubicBezTo>
                      <a:pt x="636208" y="118319"/>
                      <a:pt x="698650" y="163035"/>
                      <a:pt x="689918" y="213305"/>
                    </a:cubicBezTo>
                    <a:cubicBezTo>
                      <a:pt x="704998" y="277863"/>
                      <a:pt x="655787" y="316229"/>
                      <a:pt x="632768" y="364118"/>
                    </a:cubicBezTo>
                    <a:cubicBezTo>
                      <a:pt x="650230" y="313582"/>
                      <a:pt x="712936" y="277334"/>
                      <a:pt x="678011" y="214892"/>
                    </a:cubicBezTo>
                    <a:cubicBezTo>
                      <a:pt x="577999" y="149540"/>
                      <a:pt x="432744" y="3225"/>
                      <a:pt x="323206" y="25980"/>
                    </a:cubicBezTo>
                    <a:cubicBezTo>
                      <a:pt x="247006" y="40003"/>
                      <a:pt x="247007" y="82600"/>
                      <a:pt x="256531" y="120436"/>
                    </a:cubicBezTo>
                    <a:cubicBezTo>
                      <a:pt x="292514" y="190021"/>
                      <a:pt x="354692" y="195314"/>
                      <a:pt x="407343" y="238705"/>
                    </a:cubicBezTo>
                    <a:lnTo>
                      <a:pt x="450206" y="264899"/>
                    </a:lnTo>
                    <a:cubicBezTo>
                      <a:pt x="416339" y="321784"/>
                      <a:pt x="365805" y="373908"/>
                      <a:pt x="348606" y="435555"/>
                    </a:cubicBezTo>
                    <a:cubicBezTo>
                      <a:pt x="381414" y="378670"/>
                      <a:pt x="421366" y="321784"/>
                      <a:pt x="456555" y="264899"/>
                    </a:cubicBezTo>
                    <a:cubicBezTo>
                      <a:pt x="362363" y="214364"/>
                      <a:pt x="234836" y="170972"/>
                      <a:pt x="152550" y="170442"/>
                    </a:cubicBezTo>
                    <a:cubicBezTo>
                      <a:pt x="67619" y="181555"/>
                      <a:pt x="42217" y="235529"/>
                      <a:pt x="69206" y="289505"/>
                    </a:cubicBezTo>
                    <a:cubicBezTo>
                      <a:pt x="147523" y="377082"/>
                      <a:pt x="204408" y="388459"/>
                      <a:pt x="299394" y="428411"/>
                    </a:cubicBezTo>
                    <a:cubicBezTo>
                      <a:pt x="208377" y="414653"/>
                      <a:pt x="169748" y="369938"/>
                      <a:pt x="59681" y="399042"/>
                    </a:cubicBezTo>
                    <a:cubicBezTo>
                      <a:pt x="-6994" y="413064"/>
                      <a:pt x="-26043" y="484238"/>
                      <a:pt x="45394" y="524455"/>
                    </a:cubicBezTo>
                    <a:cubicBezTo>
                      <a:pt x="134559" y="585310"/>
                      <a:pt x="209435" y="605682"/>
                      <a:pt x="291456" y="635580"/>
                    </a:cubicBezTo>
                    <a:cubicBezTo>
                      <a:pt x="320825" y="656747"/>
                      <a:pt x="340668" y="685057"/>
                      <a:pt x="379562" y="699080"/>
                    </a:cubicBezTo>
                    <a:cubicBezTo>
                      <a:pt x="493333" y="759405"/>
                      <a:pt x="588053" y="764962"/>
                      <a:pt x="689918" y="796712"/>
                    </a:cubicBezTo>
                    <a:cubicBezTo>
                      <a:pt x="676158" y="752526"/>
                      <a:pt x="764795" y="603565"/>
                      <a:pt x="841525" y="502230"/>
                    </a:cubicBezTo>
                    <a:cubicBezTo>
                      <a:pt x="740453" y="600919"/>
                      <a:pt x="708439" y="685322"/>
                      <a:pt x="676425" y="798298"/>
                    </a:cubicBezTo>
                    <a:cubicBezTo>
                      <a:pt x="726299" y="926621"/>
                      <a:pt x="1117751" y="1252588"/>
                      <a:pt x="1166963" y="1243593"/>
                    </a:cubicBezTo>
                    <a:cubicBezTo>
                      <a:pt x="1216175" y="1234598"/>
                      <a:pt x="1224906" y="1230363"/>
                      <a:pt x="1259831" y="1216605"/>
                    </a:cubicBezTo>
                    <a:lnTo>
                      <a:pt x="1108226" y="1088812"/>
                    </a:lnTo>
                    <a:cubicBezTo>
                      <a:pt x="1092879" y="1141199"/>
                      <a:pt x="1129925" y="1150724"/>
                      <a:pt x="1121720" y="1169772"/>
                    </a:cubicBezTo>
                    <a:cubicBezTo>
                      <a:pt x="1112195" y="1141197"/>
                      <a:pt x="1052661" y="1095955"/>
                      <a:pt x="1147912" y="1043568"/>
                    </a:cubicBezTo>
                    <a:cubicBezTo>
                      <a:pt x="1198714" y="1025577"/>
                      <a:pt x="1247132" y="1043305"/>
                      <a:pt x="1321744" y="1118181"/>
                    </a:cubicBezTo>
                    <a:cubicBezTo>
                      <a:pt x="1334972" y="1032191"/>
                      <a:pt x="1310103" y="977157"/>
                      <a:pt x="1263800" y="912598"/>
                    </a:cubicBezTo>
                    <a:cubicBezTo>
                      <a:pt x="1264327" y="837985"/>
                      <a:pt x="1324389" y="868149"/>
                      <a:pt x="1453506" y="943555"/>
                    </a:cubicBezTo>
                    <a:cubicBezTo>
                      <a:pt x="1494516" y="954403"/>
                      <a:pt x="1520445" y="960886"/>
                      <a:pt x="1555106" y="949906"/>
                    </a:cubicBezTo>
                    <a:cubicBezTo>
                      <a:pt x="1518330" y="917495"/>
                      <a:pt x="1414482" y="818540"/>
                      <a:pt x="1447157" y="749087"/>
                    </a:cubicBezTo>
                    <a:cubicBezTo>
                      <a:pt x="1534206" y="624734"/>
                      <a:pt x="1573626" y="721835"/>
                      <a:pt x="1629718" y="707018"/>
                    </a:cubicBezTo>
                    <a:lnTo>
                      <a:pt x="1687662" y="691936"/>
                    </a:lnTo>
                    <a:close/>
                  </a:path>
                </a:pathLst>
              </a:custGeom>
              <a:solidFill>
                <a:srgbClr val="FFD1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Freeform: Shape 18">
              <a:extLst>
                <a:ext uri="{FF2B5EF4-FFF2-40B4-BE49-F238E27FC236}">
                  <a16:creationId xmlns:a16="http://schemas.microsoft.com/office/drawing/2014/main" id="{655F654B-7F10-4972-11FE-A3321DCD641D}"/>
                </a:ext>
              </a:extLst>
            </p:cNvPr>
            <p:cNvSpPr/>
            <p:nvPr/>
          </p:nvSpPr>
          <p:spPr>
            <a:xfrm>
              <a:off x="2824329" y="3416470"/>
              <a:ext cx="1339738" cy="2105568"/>
            </a:xfrm>
            <a:custGeom>
              <a:avLst/>
              <a:gdLst>
                <a:gd name="connsiteX0" fmla="*/ 1219200 w 2583180"/>
                <a:gd name="connsiteY0" fmla="*/ 3931920 h 3947160"/>
                <a:gd name="connsiteX1" fmla="*/ 2331720 w 2583180"/>
                <a:gd name="connsiteY1" fmla="*/ 3939540 h 3947160"/>
                <a:gd name="connsiteX2" fmla="*/ 2316480 w 2583180"/>
                <a:gd name="connsiteY2" fmla="*/ 3284220 h 3947160"/>
                <a:gd name="connsiteX3" fmla="*/ 2286000 w 2583180"/>
                <a:gd name="connsiteY3" fmla="*/ 3185160 h 3947160"/>
                <a:gd name="connsiteX4" fmla="*/ 2255520 w 2583180"/>
                <a:gd name="connsiteY4" fmla="*/ 3291840 h 3947160"/>
                <a:gd name="connsiteX5" fmla="*/ 2308860 w 2583180"/>
                <a:gd name="connsiteY5" fmla="*/ 2964180 h 3947160"/>
                <a:gd name="connsiteX6" fmla="*/ 2286000 w 2583180"/>
                <a:gd name="connsiteY6" fmla="*/ 2788920 h 3947160"/>
                <a:gd name="connsiteX7" fmla="*/ 2118360 w 2583180"/>
                <a:gd name="connsiteY7" fmla="*/ 3406140 h 3947160"/>
                <a:gd name="connsiteX8" fmla="*/ 2331720 w 2583180"/>
                <a:gd name="connsiteY8" fmla="*/ 2529840 h 3947160"/>
                <a:gd name="connsiteX9" fmla="*/ 2331720 w 2583180"/>
                <a:gd name="connsiteY9" fmla="*/ 2316480 h 3947160"/>
                <a:gd name="connsiteX10" fmla="*/ 2415540 w 2583180"/>
                <a:gd name="connsiteY10" fmla="*/ 1478280 h 3947160"/>
                <a:gd name="connsiteX11" fmla="*/ 2583180 w 2583180"/>
                <a:gd name="connsiteY11" fmla="*/ 990600 h 3947160"/>
                <a:gd name="connsiteX12" fmla="*/ 2415540 w 2583180"/>
                <a:gd name="connsiteY12" fmla="*/ 0 h 3947160"/>
                <a:gd name="connsiteX13" fmla="*/ 662940 w 2583180"/>
                <a:gd name="connsiteY13" fmla="*/ 106680 h 3947160"/>
                <a:gd name="connsiteX14" fmla="*/ 297180 w 2583180"/>
                <a:gd name="connsiteY14" fmla="*/ 822960 h 3947160"/>
                <a:gd name="connsiteX15" fmla="*/ 396240 w 2583180"/>
                <a:gd name="connsiteY15" fmla="*/ 1584960 h 3947160"/>
                <a:gd name="connsiteX16" fmla="*/ 381000 w 2583180"/>
                <a:gd name="connsiteY16" fmla="*/ 2042160 h 3947160"/>
                <a:gd name="connsiteX17" fmla="*/ 220980 w 2583180"/>
                <a:gd name="connsiteY17" fmla="*/ 2545080 h 3947160"/>
                <a:gd name="connsiteX18" fmla="*/ 175260 w 2583180"/>
                <a:gd name="connsiteY18" fmla="*/ 3093720 h 3947160"/>
                <a:gd name="connsiteX19" fmla="*/ 114300 w 2583180"/>
                <a:gd name="connsiteY19" fmla="*/ 3246120 h 3947160"/>
                <a:gd name="connsiteX20" fmla="*/ 114300 w 2583180"/>
                <a:gd name="connsiteY20" fmla="*/ 3390900 h 3947160"/>
                <a:gd name="connsiteX21" fmla="*/ 0 w 2583180"/>
                <a:gd name="connsiteY21" fmla="*/ 3695700 h 3947160"/>
                <a:gd name="connsiteX22" fmla="*/ 967740 w 2583180"/>
                <a:gd name="connsiteY22" fmla="*/ 3931920 h 3947160"/>
                <a:gd name="connsiteX23" fmla="*/ 1066800 w 2583180"/>
                <a:gd name="connsiteY23" fmla="*/ 3421380 h 3947160"/>
                <a:gd name="connsiteX24" fmla="*/ 899160 w 2583180"/>
                <a:gd name="connsiteY24" fmla="*/ 3611880 h 3947160"/>
                <a:gd name="connsiteX25" fmla="*/ 1219200 w 2583180"/>
                <a:gd name="connsiteY25" fmla="*/ 3078480 h 3947160"/>
                <a:gd name="connsiteX26" fmla="*/ 914400 w 2583180"/>
                <a:gd name="connsiteY26" fmla="*/ 2948940 h 3947160"/>
                <a:gd name="connsiteX27" fmla="*/ 1356360 w 2583180"/>
                <a:gd name="connsiteY27" fmla="*/ 3093720 h 3947160"/>
                <a:gd name="connsiteX28" fmla="*/ 1196340 w 2583180"/>
                <a:gd name="connsiteY28" fmla="*/ 3086100 h 3947160"/>
                <a:gd name="connsiteX29" fmla="*/ 1264920 w 2583180"/>
                <a:gd name="connsiteY29" fmla="*/ 3947160 h 3947160"/>
                <a:gd name="connsiteX30" fmla="*/ 1219200 w 2583180"/>
                <a:gd name="connsiteY30" fmla="*/ 3931920 h 3947160"/>
                <a:gd name="connsiteX0" fmla="*/ 1219200 w 2583180"/>
                <a:gd name="connsiteY0" fmla="*/ 3931920 h 3947160"/>
                <a:gd name="connsiteX1" fmla="*/ 2331720 w 2583180"/>
                <a:gd name="connsiteY1" fmla="*/ 3939540 h 3947160"/>
                <a:gd name="connsiteX2" fmla="*/ 2316480 w 2583180"/>
                <a:gd name="connsiteY2" fmla="*/ 3284220 h 3947160"/>
                <a:gd name="connsiteX3" fmla="*/ 2286000 w 2583180"/>
                <a:gd name="connsiteY3" fmla="*/ 3185160 h 3947160"/>
                <a:gd name="connsiteX4" fmla="*/ 2255520 w 2583180"/>
                <a:gd name="connsiteY4" fmla="*/ 3291840 h 3947160"/>
                <a:gd name="connsiteX5" fmla="*/ 2308860 w 2583180"/>
                <a:gd name="connsiteY5" fmla="*/ 2964180 h 3947160"/>
                <a:gd name="connsiteX6" fmla="*/ 2286000 w 2583180"/>
                <a:gd name="connsiteY6" fmla="*/ 2788920 h 3947160"/>
                <a:gd name="connsiteX7" fmla="*/ 2118360 w 2583180"/>
                <a:gd name="connsiteY7" fmla="*/ 3406140 h 3947160"/>
                <a:gd name="connsiteX8" fmla="*/ 2331720 w 2583180"/>
                <a:gd name="connsiteY8" fmla="*/ 2529840 h 3947160"/>
                <a:gd name="connsiteX9" fmla="*/ 2331720 w 2583180"/>
                <a:gd name="connsiteY9" fmla="*/ 2316480 h 3947160"/>
                <a:gd name="connsiteX10" fmla="*/ 2415540 w 2583180"/>
                <a:gd name="connsiteY10" fmla="*/ 1478280 h 3947160"/>
                <a:gd name="connsiteX11" fmla="*/ 2583180 w 2583180"/>
                <a:gd name="connsiteY11" fmla="*/ 990600 h 3947160"/>
                <a:gd name="connsiteX12" fmla="*/ 2415540 w 2583180"/>
                <a:gd name="connsiteY12" fmla="*/ 0 h 3947160"/>
                <a:gd name="connsiteX13" fmla="*/ 662940 w 2583180"/>
                <a:gd name="connsiteY13" fmla="*/ 106680 h 3947160"/>
                <a:gd name="connsiteX14" fmla="*/ 297180 w 2583180"/>
                <a:gd name="connsiteY14" fmla="*/ 822960 h 3947160"/>
                <a:gd name="connsiteX15" fmla="*/ 396240 w 2583180"/>
                <a:gd name="connsiteY15" fmla="*/ 1584960 h 3947160"/>
                <a:gd name="connsiteX16" fmla="*/ 381000 w 2583180"/>
                <a:gd name="connsiteY16" fmla="*/ 2042160 h 3947160"/>
                <a:gd name="connsiteX17" fmla="*/ 220980 w 2583180"/>
                <a:gd name="connsiteY17" fmla="*/ 2545080 h 3947160"/>
                <a:gd name="connsiteX18" fmla="*/ 175260 w 2583180"/>
                <a:gd name="connsiteY18" fmla="*/ 3093720 h 3947160"/>
                <a:gd name="connsiteX19" fmla="*/ 114300 w 2583180"/>
                <a:gd name="connsiteY19" fmla="*/ 3246120 h 3947160"/>
                <a:gd name="connsiteX20" fmla="*/ 114300 w 2583180"/>
                <a:gd name="connsiteY20" fmla="*/ 3390900 h 3947160"/>
                <a:gd name="connsiteX21" fmla="*/ 0 w 2583180"/>
                <a:gd name="connsiteY21" fmla="*/ 3695700 h 3947160"/>
                <a:gd name="connsiteX22" fmla="*/ 967740 w 2583180"/>
                <a:gd name="connsiteY22" fmla="*/ 3931920 h 3947160"/>
                <a:gd name="connsiteX23" fmla="*/ 1066800 w 2583180"/>
                <a:gd name="connsiteY23" fmla="*/ 3421380 h 3947160"/>
                <a:gd name="connsiteX24" fmla="*/ 899160 w 2583180"/>
                <a:gd name="connsiteY24" fmla="*/ 3611880 h 3947160"/>
                <a:gd name="connsiteX25" fmla="*/ 1219200 w 2583180"/>
                <a:gd name="connsiteY25" fmla="*/ 3078480 h 3947160"/>
                <a:gd name="connsiteX26" fmla="*/ 914400 w 2583180"/>
                <a:gd name="connsiteY26" fmla="*/ 2948940 h 3947160"/>
                <a:gd name="connsiteX27" fmla="*/ 1356360 w 2583180"/>
                <a:gd name="connsiteY27" fmla="*/ 3093720 h 3947160"/>
                <a:gd name="connsiteX28" fmla="*/ 1196340 w 2583180"/>
                <a:gd name="connsiteY28" fmla="*/ 3086100 h 3947160"/>
                <a:gd name="connsiteX29" fmla="*/ 1264920 w 2583180"/>
                <a:gd name="connsiteY29" fmla="*/ 3947160 h 3947160"/>
                <a:gd name="connsiteX30" fmla="*/ 1219200 w 2583180"/>
                <a:gd name="connsiteY30" fmla="*/ 3931920 h 3947160"/>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14300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14300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14300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14300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52512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52512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52512 w 2583180"/>
                <a:gd name="connsiteY23" fmla="*/ 3421380 h 3951189"/>
                <a:gd name="connsiteX24" fmla="*/ 899160 w 2583180"/>
                <a:gd name="connsiteY24" fmla="*/ 3611880 h 3951189"/>
                <a:gd name="connsiteX25" fmla="*/ 1209675 w 2583180"/>
                <a:gd name="connsiteY25" fmla="*/ 3111818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52512 w 2583180"/>
                <a:gd name="connsiteY23" fmla="*/ 3421380 h 3951189"/>
                <a:gd name="connsiteX24" fmla="*/ 899160 w 2583180"/>
                <a:gd name="connsiteY24" fmla="*/ 3611880 h 3951189"/>
                <a:gd name="connsiteX25" fmla="*/ 1209675 w 2583180"/>
                <a:gd name="connsiteY25" fmla="*/ 3111818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417320 w 2583180"/>
                <a:gd name="connsiteY29" fmla="*/ 381381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52512 w 2583180"/>
                <a:gd name="connsiteY23" fmla="*/ 3421380 h 3951189"/>
                <a:gd name="connsiteX24" fmla="*/ 899160 w 2583180"/>
                <a:gd name="connsiteY24" fmla="*/ 3611880 h 3951189"/>
                <a:gd name="connsiteX25" fmla="*/ 1209675 w 2583180"/>
                <a:gd name="connsiteY25" fmla="*/ 3111818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19200 w 2583180"/>
                <a:gd name="connsiteY29" fmla="*/ 3931920 h 3951189"/>
                <a:gd name="connsiteX0" fmla="*/ 1219200 w 2583180"/>
                <a:gd name="connsiteY0" fmla="*/ 3931920 h 4040313"/>
                <a:gd name="connsiteX1" fmla="*/ 2331720 w 2583180"/>
                <a:gd name="connsiteY1" fmla="*/ 3939540 h 4040313"/>
                <a:gd name="connsiteX2" fmla="*/ 2316480 w 2583180"/>
                <a:gd name="connsiteY2" fmla="*/ 3284220 h 4040313"/>
                <a:gd name="connsiteX3" fmla="*/ 2286000 w 2583180"/>
                <a:gd name="connsiteY3" fmla="*/ 3185160 h 4040313"/>
                <a:gd name="connsiteX4" fmla="*/ 2255520 w 2583180"/>
                <a:gd name="connsiteY4" fmla="*/ 3291840 h 4040313"/>
                <a:gd name="connsiteX5" fmla="*/ 2308860 w 2583180"/>
                <a:gd name="connsiteY5" fmla="*/ 2964180 h 4040313"/>
                <a:gd name="connsiteX6" fmla="*/ 2286000 w 2583180"/>
                <a:gd name="connsiteY6" fmla="*/ 2788920 h 4040313"/>
                <a:gd name="connsiteX7" fmla="*/ 2118360 w 2583180"/>
                <a:gd name="connsiteY7" fmla="*/ 3406140 h 4040313"/>
                <a:gd name="connsiteX8" fmla="*/ 2331720 w 2583180"/>
                <a:gd name="connsiteY8" fmla="*/ 2529840 h 4040313"/>
                <a:gd name="connsiteX9" fmla="*/ 2331720 w 2583180"/>
                <a:gd name="connsiteY9" fmla="*/ 2316480 h 4040313"/>
                <a:gd name="connsiteX10" fmla="*/ 2415540 w 2583180"/>
                <a:gd name="connsiteY10" fmla="*/ 1478280 h 4040313"/>
                <a:gd name="connsiteX11" fmla="*/ 2583180 w 2583180"/>
                <a:gd name="connsiteY11" fmla="*/ 990600 h 4040313"/>
                <a:gd name="connsiteX12" fmla="*/ 2415540 w 2583180"/>
                <a:gd name="connsiteY12" fmla="*/ 0 h 4040313"/>
                <a:gd name="connsiteX13" fmla="*/ 662940 w 2583180"/>
                <a:gd name="connsiteY13" fmla="*/ 106680 h 4040313"/>
                <a:gd name="connsiteX14" fmla="*/ 297180 w 2583180"/>
                <a:gd name="connsiteY14" fmla="*/ 822960 h 4040313"/>
                <a:gd name="connsiteX15" fmla="*/ 396240 w 2583180"/>
                <a:gd name="connsiteY15" fmla="*/ 1584960 h 4040313"/>
                <a:gd name="connsiteX16" fmla="*/ 381000 w 2583180"/>
                <a:gd name="connsiteY16" fmla="*/ 2042160 h 4040313"/>
                <a:gd name="connsiteX17" fmla="*/ 220980 w 2583180"/>
                <a:gd name="connsiteY17" fmla="*/ 2545080 h 4040313"/>
                <a:gd name="connsiteX18" fmla="*/ 175260 w 2583180"/>
                <a:gd name="connsiteY18" fmla="*/ 3093720 h 4040313"/>
                <a:gd name="connsiteX19" fmla="*/ 100013 w 2583180"/>
                <a:gd name="connsiteY19" fmla="*/ 3246120 h 4040313"/>
                <a:gd name="connsiteX20" fmla="*/ 114300 w 2583180"/>
                <a:gd name="connsiteY20" fmla="*/ 3390900 h 4040313"/>
                <a:gd name="connsiteX21" fmla="*/ 0 w 2583180"/>
                <a:gd name="connsiteY21" fmla="*/ 3695700 h 4040313"/>
                <a:gd name="connsiteX22" fmla="*/ 967740 w 2583180"/>
                <a:gd name="connsiteY22" fmla="*/ 3931920 h 4040313"/>
                <a:gd name="connsiteX23" fmla="*/ 1052512 w 2583180"/>
                <a:gd name="connsiteY23" fmla="*/ 3421380 h 4040313"/>
                <a:gd name="connsiteX24" fmla="*/ 899160 w 2583180"/>
                <a:gd name="connsiteY24" fmla="*/ 3611880 h 4040313"/>
                <a:gd name="connsiteX25" fmla="*/ 1209675 w 2583180"/>
                <a:gd name="connsiteY25" fmla="*/ 3111818 h 4040313"/>
                <a:gd name="connsiteX26" fmla="*/ 914400 w 2583180"/>
                <a:gd name="connsiteY26" fmla="*/ 2948940 h 4040313"/>
                <a:gd name="connsiteX27" fmla="*/ 1356360 w 2583180"/>
                <a:gd name="connsiteY27" fmla="*/ 3093720 h 4040313"/>
                <a:gd name="connsiteX28" fmla="*/ 1196340 w 2583180"/>
                <a:gd name="connsiteY28" fmla="*/ 3086100 h 4040313"/>
                <a:gd name="connsiteX29" fmla="*/ 1219200 w 2583180"/>
                <a:gd name="connsiteY29" fmla="*/ 3931920 h 404031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9675 w 2583180"/>
                <a:gd name="connsiteY25" fmla="*/ 3111818 h 4059793"/>
                <a:gd name="connsiteX26" fmla="*/ 914400 w 2583180"/>
                <a:gd name="connsiteY26" fmla="*/ 2948940 h 4059793"/>
                <a:gd name="connsiteX27" fmla="*/ 1356360 w 2583180"/>
                <a:gd name="connsiteY27" fmla="*/ 3093720 h 4059793"/>
                <a:gd name="connsiteX28" fmla="*/ 1196340 w 2583180"/>
                <a:gd name="connsiteY28" fmla="*/ 3086100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9675 w 2583180"/>
                <a:gd name="connsiteY25" fmla="*/ 3111818 h 4059793"/>
                <a:gd name="connsiteX26" fmla="*/ 914400 w 2583180"/>
                <a:gd name="connsiteY26" fmla="*/ 2948940 h 4059793"/>
                <a:gd name="connsiteX27" fmla="*/ 1356360 w 2583180"/>
                <a:gd name="connsiteY27" fmla="*/ 3093720 h 4059793"/>
                <a:gd name="connsiteX28" fmla="*/ 1196340 w 2583180"/>
                <a:gd name="connsiteY28" fmla="*/ 3086100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9675 w 2583180"/>
                <a:gd name="connsiteY25" fmla="*/ 3111818 h 4059793"/>
                <a:gd name="connsiteX26" fmla="*/ 914400 w 2583180"/>
                <a:gd name="connsiteY26" fmla="*/ 2948940 h 4059793"/>
                <a:gd name="connsiteX27" fmla="*/ 1356360 w 2583180"/>
                <a:gd name="connsiteY27" fmla="*/ 3093720 h 4059793"/>
                <a:gd name="connsiteX28" fmla="*/ 1196340 w 2583180"/>
                <a:gd name="connsiteY28" fmla="*/ 3086100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9675 w 2583180"/>
                <a:gd name="connsiteY25" fmla="*/ 3111818 h 4059793"/>
                <a:gd name="connsiteX26" fmla="*/ 914400 w 2583180"/>
                <a:gd name="connsiteY26" fmla="*/ 2948940 h 4059793"/>
                <a:gd name="connsiteX27" fmla="*/ 1356360 w 2583180"/>
                <a:gd name="connsiteY27" fmla="*/ 3093720 h 4059793"/>
                <a:gd name="connsiteX28" fmla="*/ 1196340 w 2583180"/>
                <a:gd name="connsiteY28" fmla="*/ 3086100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9675 w 2583180"/>
                <a:gd name="connsiteY25" fmla="*/ 3111818 h 4059793"/>
                <a:gd name="connsiteX26" fmla="*/ 914400 w 2583180"/>
                <a:gd name="connsiteY26" fmla="*/ 2948940 h 4059793"/>
                <a:gd name="connsiteX27" fmla="*/ 1356360 w 2583180"/>
                <a:gd name="connsiteY27" fmla="*/ 3093720 h 4059793"/>
                <a:gd name="connsiteX28" fmla="*/ 1196340 w 2583180"/>
                <a:gd name="connsiteY28" fmla="*/ 3086100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9675 w 2583180"/>
                <a:gd name="connsiteY25" fmla="*/ 3111818 h 4059793"/>
                <a:gd name="connsiteX26" fmla="*/ 914400 w 2583180"/>
                <a:gd name="connsiteY26" fmla="*/ 2948940 h 4059793"/>
                <a:gd name="connsiteX27" fmla="*/ 1356360 w 2583180"/>
                <a:gd name="connsiteY27" fmla="*/ 3093720 h 4059793"/>
                <a:gd name="connsiteX28" fmla="*/ 1196340 w 2583180"/>
                <a:gd name="connsiteY28" fmla="*/ 3086100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131094 w 2583180"/>
                <a:gd name="connsiteY25" fmla="*/ 3102293 h 4059793"/>
                <a:gd name="connsiteX26" fmla="*/ 914400 w 2583180"/>
                <a:gd name="connsiteY26" fmla="*/ 2948940 h 4059793"/>
                <a:gd name="connsiteX27" fmla="*/ 1356360 w 2583180"/>
                <a:gd name="connsiteY27" fmla="*/ 3093720 h 4059793"/>
                <a:gd name="connsiteX28" fmla="*/ 1196340 w 2583180"/>
                <a:gd name="connsiteY28" fmla="*/ 3086100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131094 w 2583180"/>
                <a:gd name="connsiteY25" fmla="*/ 3102293 h 4059793"/>
                <a:gd name="connsiteX26" fmla="*/ 914400 w 2583180"/>
                <a:gd name="connsiteY26" fmla="*/ 2948940 h 4059793"/>
                <a:gd name="connsiteX27" fmla="*/ 1356360 w 2583180"/>
                <a:gd name="connsiteY27" fmla="*/ 3093720 h 4059793"/>
                <a:gd name="connsiteX28" fmla="*/ 1260633 w 2583180"/>
                <a:gd name="connsiteY28" fmla="*/ 3124200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131094 w 2583180"/>
                <a:gd name="connsiteY25" fmla="*/ 3102293 h 4059793"/>
                <a:gd name="connsiteX26" fmla="*/ 914400 w 2583180"/>
                <a:gd name="connsiteY26" fmla="*/ 2948940 h 4059793"/>
                <a:gd name="connsiteX27" fmla="*/ 1356360 w 2583180"/>
                <a:gd name="connsiteY27" fmla="*/ 3093720 h 4059793"/>
                <a:gd name="connsiteX28" fmla="*/ 1198721 w 2583180"/>
                <a:gd name="connsiteY28" fmla="*/ 3098006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131094 w 2583180"/>
                <a:gd name="connsiteY25" fmla="*/ 3102293 h 4059793"/>
                <a:gd name="connsiteX26" fmla="*/ 914400 w 2583180"/>
                <a:gd name="connsiteY26" fmla="*/ 2948940 h 4059793"/>
                <a:gd name="connsiteX27" fmla="*/ 1377791 w 2583180"/>
                <a:gd name="connsiteY27" fmla="*/ 3115151 h 4059793"/>
                <a:gd name="connsiteX28" fmla="*/ 1198721 w 2583180"/>
                <a:gd name="connsiteY28" fmla="*/ 3098006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131094 w 2583180"/>
                <a:gd name="connsiteY25" fmla="*/ 3102293 h 4059793"/>
                <a:gd name="connsiteX26" fmla="*/ 914400 w 2583180"/>
                <a:gd name="connsiteY26" fmla="*/ 2948940 h 4059793"/>
                <a:gd name="connsiteX27" fmla="*/ 1377791 w 2583180"/>
                <a:gd name="connsiteY27" fmla="*/ 3115151 h 4059793"/>
                <a:gd name="connsiteX28" fmla="*/ 1198721 w 2583180"/>
                <a:gd name="connsiteY28" fmla="*/ 3098006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2532 w 2583180"/>
                <a:gd name="connsiteY25" fmla="*/ 3092768 h 4059793"/>
                <a:gd name="connsiteX26" fmla="*/ 914400 w 2583180"/>
                <a:gd name="connsiteY26" fmla="*/ 2948940 h 4059793"/>
                <a:gd name="connsiteX27" fmla="*/ 1377791 w 2583180"/>
                <a:gd name="connsiteY27" fmla="*/ 3115151 h 4059793"/>
                <a:gd name="connsiteX28" fmla="*/ 1198721 w 2583180"/>
                <a:gd name="connsiteY28" fmla="*/ 3098006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2532 w 2583180"/>
                <a:gd name="connsiteY25" fmla="*/ 3092768 h 4059793"/>
                <a:gd name="connsiteX26" fmla="*/ 914400 w 2583180"/>
                <a:gd name="connsiteY26" fmla="*/ 2948940 h 4059793"/>
                <a:gd name="connsiteX27" fmla="*/ 1377791 w 2583180"/>
                <a:gd name="connsiteY27" fmla="*/ 3115151 h 4059793"/>
                <a:gd name="connsiteX28" fmla="*/ 1198721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198721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198721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198721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447040 w 2583180"/>
                <a:gd name="connsiteY15" fmla="*/ 157861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21242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28386 w 2583180"/>
                <a:gd name="connsiteY2" fmla="*/ 326517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28386 w 2583180"/>
                <a:gd name="connsiteY2" fmla="*/ 326517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28386 w 2583180"/>
                <a:gd name="connsiteY2" fmla="*/ 326517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28386 w 2583180"/>
                <a:gd name="connsiteY2" fmla="*/ 326517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28386 w 2583180"/>
                <a:gd name="connsiteY2" fmla="*/ 326517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90762 w 2583180"/>
                <a:gd name="connsiteY3" fmla="*/ 3156585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83619 w 2583180"/>
                <a:gd name="connsiteY3" fmla="*/ 3161348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83619 w 2583180"/>
                <a:gd name="connsiteY3" fmla="*/ 3161348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83619 w 2583180"/>
                <a:gd name="connsiteY3" fmla="*/ 3161348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83619 w 2583180"/>
                <a:gd name="connsiteY3" fmla="*/ 3161348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00764 w 2583180"/>
                <a:gd name="connsiteY9" fmla="*/ 2314098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83619 w 2583180"/>
                <a:gd name="connsiteY3" fmla="*/ 3161348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07907 w 2583180"/>
                <a:gd name="connsiteY8" fmla="*/ 2529840 h 4059793"/>
                <a:gd name="connsiteX9" fmla="*/ 2300764 w 2583180"/>
                <a:gd name="connsiteY9" fmla="*/ 2314098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83619 w 2583180"/>
                <a:gd name="connsiteY3" fmla="*/ 3161348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4100 w 2583180"/>
                <a:gd name="connsiteY8" fmla="*/ 2536984 h 4059793"/>
                <a:gd name="connsiteX9" fmla="*/ 2300764 w 2583180"/>
                <a:gd name="connsiteY9" fmla="*/ 2314098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83619 w 2583180"/>
                <a:gd name="connsiteY3" fmla="*/ 3161348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4100 w 2583180"/>
                <a:gd name="connsiteY8" fmla="*/ 2525078 h 4059793"/>
                <a:gd name="connsiteX9" fmla="*/ 2300764 w 2583180"/>
                <a:gd name="connsiteY9" fmla="*/ 2314098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83180" h="4059793">
                  <a:moveTo>
                    <a:pt x="1219200" y="3931920"/>
                  </a:moveTo>
                  <a:cubicBezTo>
                    <a:pt x="1618615" y="4172585"/>
                    <a:pt x="2041842" y="4013200"/>
                    <a:pt x="2331720" y="3939540"/>
                  </a:cubicBezTo>
                  <a:cubicBezTo>
                    <a:pt x="2274253" y="3716337"/>
                    <a:pt x="2281079" y="3490753"/>
                    <a:pt x="2333149" y="3267551"/>
                  </a:cubicBezTo>
                  <a:cubicBezTo>
                    <a:pt x="2321401" y="3226593"/>
                    <a:pt x="2297748" y="3188018"/>
                    <a:pt x="2283619" y="3161348"/>
                  </a:cubicBezTo>
                  <a:lnTo>
                    <a:pt x="2255520" y="3291840"/>
                  </a:lnTo>
                  <a:cubicBezTo>
                    <a:pt x="2273300" y="3182620"/>
                    <a:pt x="2312511" y="3082925"/>
                    <a:pt x="2308860" y="2964180"/>
                  </a:cubicBezTo>
                  <a:lnTo>
                    <a:pt x="2286000" y="2788920"/>
                  </a:lnTo>
                  <a:lnTo>
                    <a:pt x="2118360" y="3406140"/>
                  </a:lnTo>
                  <a:cubicBezTo>
                    <a:pt x="2189480" y="3114040"/>
                    <a:pt x="2284411" y="2824322"/>
                    <a:pt x="2334100" y="2525078"/>
                  </a:cubicBezTo>
                  <a:lnTo>
                    <a:pt x="2300764" y="2314098"/>
                  </a:lnTo>
                  <a:cubicBezTo>
                    <a:pt x="2328704" y="2034698"/>
                    <a:pt x="2362200" y="1764030"/>
                    <a:pt x="2415540" y="1478280"/>
                  </a:cubicBezTo>
                  <a:cubicBezTo>
                    <a:pt x="2553970" y="1334770"/>
                    <a:pt x="2527300" y="1153160"/>
                    <a:pt x="2583180" y="990600"/>
                  </a:cubicBezTo>
                  <a:cubicBezTo>
                    <a:pt x="2540000" y="647700"/>
                    <a:pt x="2471420" y="330200"/>
                    <a:pt x="2415540" y="0"/>
                  </a:cubicBezTo>
                  <a:lnTo>
                    <a:pt x="662940" y="106680"/>
                  </a:lnTo>
                  <a:cubicBezTo>
                    <a:pt x="541020" y="345440"/>
                    <a:pt x="361950" y="609600"/>
                    <a:pt x="297180" y="822960"/>
                  </a:cubicBezTo>
                  <a:cubicBezTo>
                    <a:pt x="361950" y="1043093"/>
                    <a:pt x="433070" y="1225127"/>
                    <a:pt x="396240" y="1597660"/>
                  </a:cubicBezTo>
                  <a:lnTo>
                    <a:pt x="381000" y="2042160"/>
                  </a:lnTo>
                  <a:cubicBezTo>
                    <a:pt x="327660" y="2209800"/>
                    <a:pt x="255270" y="2367915"/>
                    <a:pt x="220980" y="2545080"/>
                  </a:cubicBezTo>
                  <a:cubicBezTo>
                    <a:pt x="167640" y="2727960"/>
                    <a:pt x="223838" y="2910840"/>
                    <a:pt x="175260" y="3093720"/>
                  </a:cubicBezTo>
                  <a:cubicBezTo>
                    <a:pt x="150178" y="3144520"/>
                    <a:pt x="110807" y="3176270"/>
                    <a:pt x="100013" y="3246120"/>
                  </a:cubicBezTo>
                  <a:cubicBezTo>
                    <a:pt x="95250" y="3303905"/>
                    <a:pt x="109538" y="3342640"/>
                    <a:pt x="114300" y="3390900"/>
                  </a:cubicBezTo>
                  <a:cubicBezTo>
                    <a:pt x="76200" y="3492500"/>
                    <a:pt x="4762" y="3579813"/>
                    <a:pt x="0" y="3695700"/>
                  </a:cubicBezTo>
                  <a:cubicBezTo>
                    <a:pt x="170180" y="3855402"/>
                    <a:pt x="407035" y="4005580"/>
                    <a:pt x="967740" y="3931920"/>
                  </a:cubicBezTo>
                  <a:lnTo>
                    <a:pt x="1050131" y="3402330"/>
                  </a:lnTo>
                  <a:lnTo>
                    <a:pt x="899160" y="3611880"/>
                  </a:lnTo>
                  <a:cubicBezTo>
                    <a:pt x="1029653" y="3429318"/>
                    <a:pt x="1145859" y="3261044"/>
                    <a:pt x="1202532" y="3078481"/>
                  </a:cubicBezTo>
                  <a:lnTo>
                    <a:pt x="914400" y="2948940"/>
                  </a:lnTo>
                  <a:cubicBezTo>
                    <a:pt x="1061720" y="3030538"/>
                    <a:pt x="1216184" y="3088322"/>
                    <a:pt x="1377791" y="3115151"/>
                  </a:cubicBezTo>
                  <a:lnTo>
                    <a:pt x="1210627" y="3083719"/>
                  </a:lnTo>
                  <a:cubicBezTo>
                    <a:pt x="1218247" y="3365659"/>
                    <a:pt x="1249679" y="3635692"/>
                    <a:pt x="1219200" y="3931920"/>
                  </a:cubicBezTo>
                  <a:close/>
                </a:path>
              </a:pathLst>
            </a:custGeom>
            <a:gradFill flip="none" rotWithShape="1">
              <a:gsLst>
                <a:gs pos="64000">
                  <a:srgbClr val="058004"/>
                </a:gs>
                <a:gs pos="100000">
                  <a:srgbClr val="183907"/>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B9F2E2A3-C5B2-80BD-3BC9-F251EC86C3BF}"/>
                </a:ext>
              </a:extLst>
            </p:cNvPr>
            <p:cNvSpPr/>
            <p:nvPr/>
          </p:nvSpPr>
          <p:spPr>
            <a:xfrm>
              <a:off x="4011402" y="3886074"/>
              <a:ext cx="171666" cy="359387"/>
            </a:xfrm>
            <a:custGeom>
              <a:avLst/>
              <a:gdLst>
                <a:gd name="connsiteX0" fmla="*/ 0 w 321468"/>
                <a:gd name="connsiteY0" fmla="*/ 697706 h 697706"/>
                <a:gd name="connsiteX1" fmla="*/ 321468 w 321468"/>
                <a:gd name="connsiteY1" fmla="*/ 0 h 697706"/>
                <a:gd name="connsiteX2" fmla="*/ 0 w 321468"/>
                <a:gd name="connsiteY2" fmla="*/ 697706 h 697706"/>
                <a:gd name="connsiteX0" fmla="*/ 0 w 330993"/>
                <a:gd name="connsiteY0" fmla="*/ 692943 h 692943"/>
                <a:gd name="connsiteX1" fmla="*/ 330993 w 330993"/>
                <a:gd name="connsiteY1" fmla="*/ 0 h 692943"/>
                <a:gd name="connsiteX2" fmla="*/ 0 w 330993"/>
                <a:gd name="connsiteY2" fmla="*/ 692943 h 692943"/>
                <a:gd name="connsiteX0" fmla="*/ 48215 w 379208"/>
                <a:gd name="connsiteY0" fmla="*/ 692943 h 722002"/>
                <a:gd name="connsiteX1" fmla="*/ 379208 w 379208"/>
                <a:gd name="connsiteY1" fmla="*/ 0 h 722002"/>
                <a:gd name="connsiteX2" fmla="*/ 48215 w 379208"/>
                <a:gd name="connsiteY2" fmla="*/ 692943 h 722002"/>
                <a:gd name="connsiteX0" fmla="*/ 48215 w 379208"/>
                <a:gd name="connsiteY0" fmla="*/ 692943 h 722002"/>
                <a:gd name="connsiteX1" fmla="*/ 379208 w 379208"/>
                <a:gd name="connsiteY1" fmla="*/ 0 h 722002"/>
                <a:gd name="connsiteX2" fmla="*/ 48215 w 379208"/>
                <a:gd name="connsiteY2" fmla="*/ 692943 h 722002"/>
                <a:gd name="connsiteX0" fmla="*/ 48215 w 379208"/>
                <a:gd name="connsiteY0" fmla="*/ 692943 h 722002"/>
                <a:gd name="connsiteX1" fmla="*/ 379208 w 379208"/>
                <a:gd name="connsiteY1" fmla="*/ 0 h 722002"/>
                <a:gd name="connsiteX2" fmla="*/ 48215 w 379208"/>
                <a:gd name="connsiteY2" fmla="*/ 692943 h 722002"/>
                <a:gd name="connsiteX0" fmla="*/ 65945 w 396938"/>
                <a:gd name="connsiteY0" fmla="*/ 692943 h 720685"/>
                <a:gd name="connsiteX1" fmla="*/ 396938 w 396938"/>
                <a:gd name="connsiteY1" fmla="*/ 0 h 720685"/>
                <a:gd name="connsiteX2" fmla="*/ 65945 w 396938"/>
                <a:gd name="connsiteY2" fmla="*/ 692943 h 720685"/>
                <a:gd name="connsiteX0" fmla="*/ 65945 w 396938"/>
                <a:gd name="connsiteY0" fmla="*/ 692943 h 720685"/>
                <a:gd name="connsiteX1" fmla="*/ 396938 w 396938"/>
                <a:gd name="connsiteY1" fmla="*/ 0 h 720685"/>
                <a:gd name="connsiteX2" fmla="*/ 65945 w 396938"/>
                <a:gd name="connsiteY2" fmla="*/ 692943 h 720685"/>
                <a:gd name="connsiteX0" fmla="*/ 43620 w 374613"/>
                <a:gd name="connsiteY0" fmla="*/ 692943 h 730225"/>
                <a:gd name="connsiteX1" fmla="*/ 374613 w 374613"/>
                <a:gd name="connsiteY1" fmla="*/ 0 h 730225"/>
                <a:gd name="connsiteX2" fmla="*/ 43620 w 374613"/>
                <a:gd name="connsiteY2" fmla="*/ 692943 h 730225"/>
                <a:gd name="connsiteX0" fmla="*/ 0 w 330993"/>
                <a:gd name="connsiteY0" fmla="*/ 692943 h 692943"/>
                <a:gd name="connsiteX1" fmla="*/ 330993 w 330993"/>
                <a:gd name="connsiteY1" fmla="*/ 0 h 692943"/>
                <a:gd name="connsiteX2" fmla="*/ 0 w 330993"/>
                <a:gd name="connsiteY2" fmla="*/ 692943 h 692943"/>
                <a:gd name="connsiteX0" fmla="*/ 0 w 330993"/>
                <a:gd name="connsiteY0" fmla="*/ 692943 h 692943"/>
                <a:gd name="connsiteX1" fmla="*/ 330993 w 330993"/>
                <a:gd name="connsiteY1" fmla="*/ 0 h 692943"/>
                <a:gd name="connsiteX2" fmla="*/ 0 w 330993"/>
                <a:gd name="connsiteY2" fmla="*/ 692943 h 692943"/>
                <a:gd name="connsiteX0" fmla="*/ 0 w 330993"/>
                <a:gd name="connsiteY0" fmla="*/ 692943 h 692943"/>
                <a:gd name="connsiteX1" fmla="*/ 330993 w 330993"/>
                <a:gd name="connsiteY1" fmla="*/ 0 h 692943"/>
                <a:gd name="connsiteX2" fmla="*/ 0 w 330993"/>
                <a:gd name="connsiteY2" fmla="*/ 692943 h 692943"/>
                <a:gd name="connsiteX0" fmla="*/ 0 w 330993"/>
                <a:gd name="connsiteY0" fmla="*/ 692943 h 692943"/>
                <a:gd name="connsiteX1" fmla="*/ 330993 w 330993"/>
                <a:gd name="connsiteY1" fmla="*/ 0 h 692943"/>
                <a:gd name="connsiteX2" fmla="*/ 0 w 330993"/>
                <a:gd name="connsiteY2" fmla="*/ 692943 h 692943"/>
                <a:gd name="connsiteX0" fmla="*/ 0 w 330993"/>
                <a:gd name="connsiteY0" fmla="*/ 692943 h 692943"/>
                <a:gd name="connsiteX1" fmla="*/ 330993 w 330993"/>
                <a:gd name="connsiteY1" fmla="*/ 0 h 692943"/>
                <a:gd name="connsiteX2" fmla="*/ 0 w 330993"/>
                <a:gd name="connsiteY2" fmla="*/ 692943 h 692943"/>
                <a:gd name="connsiteX0" fmla="*/ 0 w 330993"/>
                <a:gd name="connsiteY0" fmla="*/ 692943 h 692943"/>
                <a:gd name="connsiteX1" fmla="*/ 330993 w 330993"/>
                <a:gd name="connsiteY1" fmla="*/ 0 h 692943"/>
                <a:gd name="connsiteX2" fmla="*/ 0 w 330993"/>
                <a:gd name="connsiteY2" fmla="*/ 692943 h 692943"/>
              </a:gdLst>
              <a:ahLst/>
              <a:cxnLst>
                <a:cxn ang="0">
                  <a:pos x="connsiteX0" y="connsiteY0"/>
                </a:cxn>
                <a:cxn ang="0">
                  <a:pos x="connsiteX1" y="connsiteY1"/>
                </a:cxn>
                <a:cxn ang="0">
                  <a:pos x="connsiteX2" y="connsiteY2"/>
                </a:cxn>
              </a:cxnLst>
              <a:rect l="l" t="t" r="r" b="b"/>
              <a:pathLst>
                <a:path w="330993" h="692943">
                  <a:moveTo>
                    <a:pt x="0" y="692943"/>
                  </a:moveTo>
                  <a:cubicBezTo>
                    <a:pt x="87313" y="526255"/>
                    <a:pt x="211137" y="400050"/>
                    <a:pt x="330993" y="0"/>
                  </a:cubicBezTo>
                  <a:cubicBezTo>
                    <a:pt x="301625" y="254793"/>
                    <a:pt x="162719" y="504825"/>
                    <a:pt x="0" y="692943"/>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042DCB84-4983-192B-CC7F-E97CC505D453}"/>
                </a:ext>
              </a:extLst>
            </p:cNvPr>
            <p:cNvGrpSpPr/>
            <p:nvPr/>
          </p:nvGrpSpPr>
          <p:grpSpPr>
            <a:xfrm>
              <a:off x="2895053" y="4746730"/>
              <a:ext cx="173085" cy="556529"/>
              <a:chOff x="606929" y="8546302"/>
              <a:chExt cx="333729" cy="1073057"/>
            </a:xfrm>
          </p:grpSpPr>
          <p:sp>
            <p:nvSpPr>
              <p:cNvPr id="46" name="Freeform: Shape 45">
                <a:extLst>
                  <a:ext uri="{FF2B5EF4-FFF2-40B4-BE49-F238E27FC236}">
                    <a16:creationId xmlns:a16="http://schemas.microsoft.com/office/drawing/2014/main" id="{05C85A84-110E-3A23-7A6D-6B9670FD5708}"/>
                  </a:ext>
                </a:extLst>
              </p:cNvPr>
              <p:cNvSpPr/>
              <p:nvPr/>
            </p:nvSpPr>
            <p:spPr>
              <a:xfrm>
                <a:off x="606929" y="8546302"/>
                <a:ext cx="116587" cy="1073057"/>
              </a:xfrm>
              <a:custGeom>
                <a:avLst/>
                <a:gdLst>
                  <a:gd name="connsiteX0" fmla="*/ 76200 w 100013"/>
                  <a:gd name="connsiteY0" fmla="*/ 0 h 1097756"/>
                  <a:gd name="connsiteX1" fmla="*/ 100013 w 100013"/>
                  <a:gd name="connsiteY1" fmla="*/ 1073944 h 1097756"/>
                  <a:gd name="connsiteX2" fmla="*/ 0 w 100013"/>
                  <a:gd name="connsiteY2" fmla="*/ 1097756 h 1097756"/>
                  <a:gd name="connsiteX3" fmla="*/ 80963 w 100013"/>
                  <a:gd name="connsiteY3" fmla="*/ 1090613 h 1097756"/>
                  <a:gd name="connsiteX4" fmla="*/ 76200 w 100013"/>
                  <a:gd name="connsiteY4" fmla="*/ 0 h 1097756"/>
                  <a:gd name="connsiteX0" fmla="*/ 85725 w 109538"/>
                  <a:gd name="connsiteY0" fmla="*/ 0 h 1090613"/>
                  <a:gd name="connsiteX1" fmla="*/ 109538 w 109538"/>
                  <a:gd name="connsiteY1" fmla="*/ 1073944 h 1090613"/>
                  <a:gd name="connsiteX2" fmla="*/ 0 w 109538"/>
                  <a:gd name="connsiteY2" fmla="*/ 1038225 h 1090613"/>
                  <a:gd name="connsiteX3" fmla="*/ 90488 w 109538"/>
                  <a:gd name="connsiteY3" fmla="*/ 1090613 h 1090613"/>
                  <a:gd name="connsiteX4" fmla="*/ 85725 w 109538"/>
                  <a:gd name="connsiteY4" fmla="*/ 0 h 1090613"/>
                  <a:gd name="connsiteX0" fmla="*/ 85725 w 109538"/>
                  <a:gd name="connsiteY0" fmla="*/ 0 h 1073944"/>
                  <a:gd name="connsiteX1" fmla="*/ 109538 w 109538"/>
                  <a:gd name="connsiteY1" fmla="*/ 1073944 h 1073944"/>
                  <a:gd name="connsiteX2" fmla="*/ 0 w 109538"/>
                  <a:gd name="connsiteY2" fmla="*/ 1038225 h 1073944"/>
                  <a:gd name="connsiteX3" fmla="*/ 73819 w 109538"/>
                  <a:gd name="connsiteY3" fmla="*/ 1012032 h 1073944"/>
                  <a:gd name="connsiteX4" fmla="*/ 85725 w 109538"/>
                  <a:gd name="connsiteY4" fmla="*/ 0 h 1073944"/>
                  <a:gd name="connsiteX0" fmla="*/ 85725 w 85842"/>
                  <a:gd name="connsiteY0" fmla="*/ 0 h 1038225"/>
                  <a:gd name="connsiteX1" fmla="*/ 85726 w 85842"/>
                  <a:gd name="connsiteY1" fmla="*/ 973932 h 1038225"/>
                  <a:gd name="connsiteX2" fmla="*/ 0 w 85842"/>
                  <a:gd name="connsiteY2" fmla="*/ 1038225 h 1038225"/>
                  <a:gd name="connsiteX3" fmla="*/ 73819 w 85842"/>
                  <a:gd name="connsiteY3" fmla="*/ 1012032 h 1038225"/>
                  <a:gd name="connsiteX4" fmla="*/ 85725 w 85842"/>
                  <a:gd name="connsiteY4" fmla="*/ 0 h 1038225"/>
                  <a:gd name="connsiteX0" fmla="*/ 85725 w 100014"/>
                  <a:gd name="connsiteY0" fmla="*/ 0 h 1045370"/>
                  <a:gd name="connsiteX1" fmla="*/ 100014 w 100014"/>
                  <a:gd name="connsiteY1" fmla="*/ 1045370 h 1045370"/>
                  <a:gd name="connsiteX2" fmla="*/ 0 w 100014"/>
                  <a:gd name="connsiteY2" fmla="*/ 1038225 h 1045370"/>
                  <a:gd name="connsiteX3" fmla="*/ 73819 w 100014"/>
                  <a:gd name="connsiteY3" fmla="*/ 1012032 h 1045370"/>
                  <a:gd name="connsiteX4" fmla="*/ 85725 w 100014"/>
                  <a:gd name="connsiteY4" fmla="*/ 0 h 1045370"/>
                  <a:gd name="connsiteX0" fmla="*/ 85725 w 100014"/>
                  <a:gd name="connsiteY0" fmla="*/ 0 h 1054785"/>
                  <a:gd name="connsiteX1" fmla="*/ 100014 w 100014"/>
                  <a:gd name="connsiteY1" fmla="*/ 1045370 h 1054785"/>
                  <a:gd name="connsiteX2" fmla="*/ 0 w 100014"/>
                  <a:gd name="connsiteY2" fmla="*/ 1038225 h 1054785"/>
                  <a:gd name="connsiteX3" fmla="*/ 73819 w 100014"/>
                  <a:gd name="connsiteY3" fmla="*/ 1012032 h 1054785"/>
                  <a:gd name="connsiteX4" fmla="*/ 85725 w 100014"/>
                  <a:gd name="connsiteY4" fmla="*/ 0 h 1054785"/>
                  <a:gd name="connsiteX0" fmla="*/ 95250 w 109539"/>
                  <a:gd name="connsiteY0" fmla="*/ 0 h 1055867"/>
                  <a:gd name="connsiteX1" fmla="*/ 109539 w 109539"/>
                  <a:gd name="connsiteY1" fmla="*/ 1045370 h 1055867"/>
                  <a:gd name="connsiteX2" fmla="*/ 0 w 109539"/>
                  <a:gd name="connsiteY2" fmla="*/ 1042988 h 1055867"/>
                  <a:gd name="connsiteX3" fmla="*/ 83344 w 109539"/>
                  <a:gd name="connsiteY3" fmla="*/ 1012032 h 1055867"/>
                  <a:gd name="connsiteX4" fmla="*/ 95250 w 109539"/>
                  <a:gd name="connsiteY4" fmla="*/ 0 h 1055867"/>
                  <a:gd name="connsiteX0" fmla="*/ 95250 w 109539"/>
                  <a:gd name="connsiteY0" fmla="*/ 0 h 1062082"/>
                  <a:gd name="connsiteX1" fmla="*/ 109539 w 109539"/>
                  <a:gd name="connsiteY1" fmla="*/ 1045370 h 1062082"/>
                  <a:gd name="connsiteX2" fmla="*/ 0 w 109539"/>
                  <a:gd name="connsiteY2" fmla="*/ 1042988 h 1062082"/>
                  <a:gd name="connsiteX3" fmla="*/ 83344 w 109539"/>
                  <a:gd name="connsiteY3" fmla="*/ 1012032 h 1062082"/>
                  <a:gd name="connsiteX4" fmla="*/ 95250 w 109539"/>
                  <a:gd name="connsiteY4" fmla="*/ 0 h 1062082"/>
                  <a:gd name="connsiteX0" fmla="*/ 95250 w 109539"/>
                  <a:gd name="connsiteY0" fmla="*/ 0 h 1062082"/>
                  <a:gd name="connsiteX1" fmla="*/ 109539 w 109539"/>
                  <a:gd name="connsiteY1" fmla="*/ 1045370 h 1062082"/>
                  <a:gd name="connsiteX2" fmla="*/ 0 w 109539"/>
                  <a:gd name="connsiteY2" fmla="*/ 1042988 h 1062082"/>
                  <a:gd name="connsiteX3" fmla="*/ 95250 w 109539"/>
                  <a:gd name="connsiteY3" fmla="*/ 1028700 h 1062082"/>
                  <a:gd name="connsiteX4" fmla="*/ 95250 w 109539"/>
                  <a:gd name="connsiteY4" fmla="*/ 0 h 1062082"/>
                  <a:gd name="connsiteX0" fmla="*/ 95250 w 109539"/>
                  <a:gd name="connsiteY0" fmla="*/ 0 h 1062082"/>
                  <a:gd name="connsiteX1" fmla="*/ 109539 w 109539"/>
                  <a:gd name="connsiteY1" fmla="*/ 1045370 h 1062082"/>
                  <a:gd name="connsiteX2" fmla="*/ 0 w 109539"/>
                  <a:gd name="connsiteY2" fmla="*/ 1042988 h 1062082"/>
                  <a:gd name="connsiteX3" fmla="*/ 95250 w 109539"/>
                  <a:gd name="connsiteY3" fmla="*/ 1028700 h 1062082"/>
                  <a:gd name="connsiteX4" fmla="*/ 95250 w 109539"/>
                  <a:gd name="connsiteY4" fmla="*/ 0 h 1062082"/>
                  <a:gd name="connsiteX0" fmla="*/ 95250 w 109539"/>
                  <a:gd name="connsiteY0" fmla="*/ 0 h 1062082"/>
                  <a:gd name="connsiteX1" fmla="*/ 109539 w 109539"/>
                  <a:gd name="connsiteY1" fmla="*/ 1045370 h 1062082"/>
                  <a:gd name="connsiteX2" fmla="*/ 0 w 109539"/>
                  <a:gd name="connsiteY2" fmla="*/ 1042988 h 1062082"/>
                  <a:gd name="connsiteX3" fmla="*/ 95250 w 109539"/>
                  <a:gd name="connsiteY3" fmla="*/ 1028700 h 1062082"/>
                  <a:gd name="connsiteX4" fmla="*/ 95250 w 109539"/>
                  <a:gd name="connsiteY4" fmla="*/ 0 h 1062082"/>
                  <a:gd name="connsiteX0" fmla="*/ 95250 w 111920"/>
                  <a:gd name="connsiteY0" fmla="*/ 0 h 1059701"/>
                  <a:gd name="connsiteX1" fmla="*/ 111920 w 111920"/>
                  <a:gd name="connsiteY1" fmla="*/ 1040607 h 1059701"/>
                  <a:gd name="connsiteX2" fmla="*/ 0 w 111920"/>
                  <a:gd name="connsiteY2" fmla="*/ 1042988 h 1059701"/>
                  <a:gd name="connsiteX3" fmla="*/ 95250 w 111920"/>
                  <a:gd name="connsiteY3" fmla="*/ 1028700 h 1059701"/>
                  <a:gd name="connsiteX4" fmla="*/ 95250 w 111920"/>
                  <a:gd name="connsiteY4" fmla="*/ 0 h 1059701"/>
                  <a:gd name="connsiteX0" fmla="*/ 95250 w 114005"/>
                  <a:gd name="connsiteY0" fmla="*/ 0 h 1059701"/>
                  <a:gd name="connsiteX1" fmla="*/ 111920 w 114005"/>
                  <a:gd name="connsiteY1" fmla="*/ 1040607 h 1059701"/>
                  <a:gd name="connsiteX2" fmla="*/ 0 w 114005"/>
                  <a:gd name="connsiteY2" fmla="*/ 1042988 h 1059701"/>
                  <a:gd name="connsiteX3" fmla="*/ 95250 w 114005"/>
                  <a:gd name="connsiteY3" fmla="*/ 1028700 h 1059701"/>
                  <a:gd name="connsiteX4" fmla="*/ 95250 w 114005"/>
                  <a:gd name="connsiteY4" fmla="*/ 0 h 1059701"/>
                  <a:gd name="connsiteX0" fmla="*/ 95250 w 114005"/>
                  <a:gd name="connsiteY0" fmla="*/ 0 h 1071639"/>
                  <a:gd name="connsiteX1" fmla="*/ 111920 w 114005"/>
                  <a:gd name="connsiteY1" fmla="*/ 1040607 h 1071639"/>
                  <a:gd name="connsiteX2" fmla="*/ 0 w 114005"/>
                  <a:gd name="connsiteY2" fmla="*/ 1042988 h 1071639"/>
                  <a:gd name="connsiteX3" fmla="*/ 95250 w 114005"/>
                  <a:gd name="connsiteY3" fmla="*/ 1028700 h 1071639"/>
                  <a:gd name="connsiteX4" fmla="*/ 95250 w 114005"/>
                  <a:gd name="connsiteY4" fmla="*/ 0 h 1071639"/>
                  <a:gd name="connsiteX0" fmla="*/ 95250 w 114005"/>
                  <a:gd name="connsiteY0" fmla="*/ 0 h 1071639"/>
                  <a:gd name="connsiteX1" fmla="*/ 111920 w 114005"/>
                  <a:gd name="connsiteY1" fmla="*/ 1040607 h 1071639"/>
                  <a:gd name="connsiteX2" fmla="*/ 0 w 114005"/>
                  <a:gd name="connsiteY2" fmla="*/ 1042988 h 1071639"/>
                  <a:gd name="connsiteX3" fmla="*/ 95250 w 114005"/>
                  <a:gd name="connsiteY3" fmla="*/ 1028700 h 1071639"/>
                  <a:gd name="connsiteX4" fmla="*/ 95250 w 114005"/>
                  <a:gd name="connsiteY4" fmla="*/ 0 h 1071639"/>
                  <a:gd name="connsiteX0" fmla="*/ 95250 w 114005"/>
                  <a:gd name="connsiteY0" fmla="*/ 0 h 1071639"/>
                  <a:gd name="connsiteX1" fmla="*/ 111920 w 114005"/>
                  <a:gd name="connsiteY1" fmla="*/ 1040607 h 1071639"/>
                  <a:gd name="connsiteX2" fmla="*/ 0 w 114005"/>
                  <a:gd name="connsiteY2" fmla="*/ 1042988 h 1071639"/>
                  <a:gd name="connsiteX3" fmla="*/ 95250 w 114005"/>
                  <a:gd name="connsiteY3" fmla="*/ 1028700 h 1071639"/>
                  <a:gd name="connsiteX4" fmla="*/ 95250 w 114005"/>
                  <a:gd name="connsiteY4" fmla="*/ 0 h 1071639"/>
                  <a:gd name="connsiteX0" fmla="*/ 95250 w 114005"/>
                  <a:gd name="connsiteY0" fmla="*/ 0 h 1073792"/>
                  <a:gd name="connsiteX1" fmla="*/ 111920 w 114005"/>
                  <a:gd name="connsiteY1" fmla="*/ 1040607 h 1073792"/>
                  <a:gd name="connsiteX2" fmla="*/ 0 w 114005"/>
                  <a:gd name="connsiteY2" fmla="*/ 1042988 h 1073792"/>
                  <a:gd name="connsiteX3" fmla="*/ 95250 w 114005"/>
                  <a:gd name="connsiteY3" fmla="*/ 1028700 h 1073792"/>
                  <a:gd name="connsiteX4" fmla="*/ 95250 w 114005"/>
                  <a:gd name="connsiteY4" fmla="*/ 0 h 1073792"/>
                  <a:gd name="connsiteX0" fmla="*/ 95250 w 114005"/>
                  <a:gd name="connsiteY0" fmla="*/ 0 h 1073792"/>
                  <a:gd name="connsiteX1" fmla="*/ 111920 w 114005"/>
                  <a:gd name="connsiteY1" fmla="*/ 1040607 h 1073792"/>
                  <a:gd name="connsiteX2" fmla="*/ 0 w 114005"/>
                  <a:gd name="connsiteY2" fmla="*/ 1042988 h 1073792"/>
                  <a:gd name="connsiteX3" fmla="*/ 95250 w 114005"/>
                  <a:gd name="connsiteY3" fmla="*/ 1028700 h 1073792"/>
                  <a:gd name="connsiteX4" fmla="*/ 95250 w 114005"/>
                  <a:gd name="connsiteY4" fmla="*/ 0 h 1073792"/>
                  <a:gd name="connsiteX0" fmla="*/ 95250 w 114005"/>
                  <a:gd name="connsiteY0" fmla="*/ 0 h 1073792"/>
                  <a:gd name="connsiteX1" fmla="*/ 111920 w 114005"/>
                  <a:gd name="connsiteY1" fmla="*/ 1040607 h 1073792"/>
                  <a:gd name="connsiteX2" fmla="*/ 0 w 114005"/>
                  <a:gd name="connsiteY2" fmla="*/ 1042988 h 1073792"/>
                  <a:gd name="connsiteX3" fmla="*/ 109537 w 114005"/>
                  <a:gd name="connsiteY3" fmla="*/ 1028700 h 1073792"/>
                  <a:gd name="connsiteX4" fmla="*/ 95250 w 114005"/>
                  <a:gd name="connsiteY4" fmla="*/ 0 h 1073792"/>
                  <a:gd name="connsiteX0" fmla="*/ 95250 w 114005"/>
                  <a:gd name="connsiteY0" fmla="*/ 0 h 1073792"/>
                  <a:gd name="connsiteX1" fmla="*/ 111920 w 114005"/>
                  <a:gd name="connsiteY1" fmla="*/ 1040607 h 1073792"/>
                  <a:gd name="connsiteX2" fmla="*/ 0 w 114005"/>
                  <a:gd name="connsiteY2" fmla="*/ 1042988 h 1073792"/>
                  <a:gd name="connsiteX3" fmla="*/ 109537 w 114005"/>
                  <a:gd name="connsiteY3" fmla="*/ 1028700 h 1073792"/>
                  <a:gd name="connsiteX4" fmla="*/ 95250 w 114005"/>
                  <a:gd name="connsiteY4" fmla="*/ 0 h 1073792"/>
                  <a:gd name="connsiteX0" fmla="*/ 95250 w 114005"/>
                  <a:gd name="connsiteY0" fmla="*/ 0 h 1073792"/>
                  <a:gd name="connsiteX1" fmla="*/ 111920 w 114005"/>
                  <a:gd name="connsiteY1" fmla="*/ 1040607 h 1073792"/>
                  <a:gd name="connsiteX2" fmla="*/ 0 w 114005"/>
                  <a:gd name="connsiteY2" fmla="*/ 1042988 h 1073792"/>
                  <a:gd name="connsiteX3" fmla="*/ 109537 w 114005"/>
                  <a:gd name="connsiteY3" fmla="*/ 1028700 h 1073792"/>
                  <a:gd name="connsiteX4" fmla="*/ 95250 w 114005"/>
                  <a:gd name="connsiteY4" fmla="*/ 0 h 1073792"/>
                  <a:gd name="connsiteX0" fmla="*/ 95250 w 116587"/>
                  <a:gd name="connsiteY0" fmla="*/ 0 h 1073792"/>
                  <a:gd name="connsiteX1" fmla="*/ 111920 w 116587"/>
                  <a:gd name="connsiteY1" fmla="*/ 1040607 h 1073792"/>
                  <a:gd name="connsiteX2" fmla="*/ 0 w 116587"/>
                  <a:gd name="connsiteY2" fmla="*/ 1042988 h 1073792"/>
                  <a:gd name="connsiteX3" fmla="*/ 109537 w 116587"/>
                  <a:gd name="connsiteY3" fmla="*/ 1028700 h 1073792"/>
                  <a:gd name="connsiteX4" fmla="*/ 95250 w 116587"/>
                  <a:gd name="connsiteY4" fmla="*/ 0 h 1073792"/>
                  <a:gd name="connsiteX0" fmla="*/ 95250 w 116587"/>
                  <a:gd name="connsiteY0" fmla="*/ 0 h 1073792"/>
                  <a:gd name="connsiteX1" fmla="*/ 111920 w 116587"/>
                  <a:gd name="connsiteY1" fmla="*/ 1040607 h 1073792"/>
                  <a:gd name="connsiteX2" fmla="*/ 0 w 116587"/>
                  <a:gd name="connsiteY2" fmla="*/ 1042988 h 1073792"/>
                  <a:gd name="connsiteX3" fmla="*/ 100012 w 116587"/>
                  <a:gd name="connsiteY3" fmla="*/ 1033462 h 1073792"/>
                  <a:gd name="connsiteX4" fmla="*/ 95250 w 116587"/>
                  <a:gd name="connsiteY4" fmla="*/ 0 h 1073792"/>
                  <a:gd name="connsiteX0" fmla="*/ 95250 w 116587"/>
                  <a:gd name="connsiteY0" fmla="*/ 0 h 1073792"/>
                  <a:gd name="connsiteX1" fmla="*/ 111920 w 116587"/>
                  <a:gd name="connsiteY1" fmla="*/ 1040607 h 1073792"/>
                  <a:gd name="connsiteX2" fmla="*/ 0 w 116587"/>
                  <a:gd name="connsiteY2" fmla="*/ 1042988 h 1073792"/>
                  <a:gd name="connsiteX3" fmla="*/ 100012 w 116587"/>
                  <a:gd name="connsiteY3" fmla="*/ 1033462 h 1073792"/>
                  <a:gd name="connsiteX4" fmla="*/ 95250 w 116587"/>
                  <a:gd name="connsiteY4" fmla="*/ 0 h 1073792"/>
                  <a:gd name="connsiteX0" fmla="*/ 95250 w 116587"/>
                  <a:gd name="connsiteY0" fmla="*/ 0 h 1073792"/>
                  <a:gd name="connsiteX1" fmla="*/ 111920 w 116587"/>
                  <a:gd name="connsiteY1" fmla="*/ 1040607 h 1073792"/>
                  <a:gd name="connsiteX2" fmla="*/ 0 w 116587"/>
                  <a:gd name="connsiteY2" fmla="*/ 1042988 h 1073792"/>
                  <a:gd name="connsiteX3" fmla="*/ 97631 w 116587"/>
                  <a:gd name="connsiteY3" fmla="*/ 1031081 h 1073792"/>
                  <a:gd name="connsiteX4" fmla="*/ 95250 w 116587"/>
                  <a:gd name="connsiteY4" fmla="*/ 0 h 1073792"/>
                  <a:gd name="connsiteX0" fmla="*/ 95250 w 116587"/>
                  <a:gd name="connsiteY0" fmla="*/ 0 h 1073057"/>
                  <a:gd name="connsiteX1" fmla="*/ 111920 w 116587"/>
                  <a:gd name="connsiteY1" fmla="*/ 1040607 h 1073057"/>
                  <a:gd name="connsiteX2" fmla="*/ 0 w 116587"/>
                  <a:gd name="connsiteY2" fmla="*/ 1042988 h 1073057"/>
                  <a:gd name="connsiteX3" fmla="*/ 97631 w 116587"/>
                  <a:gd name="connsiteY3" fmla="*/ 1031081 h 1073057"/>
                  <a:gd name="connsiteX4" fmla="*/ 95250 w 116587"/>
                  <a:gd name="connsiteY4" fmla="*/ 0 h 1073057"/>
                  <a:gd name="connsiteX0" fmla="*/ 95250 w 116587"/>
                  <a:gd name="connsiteY0" fmla="*/ 0 h 1073057"/>
                  <a:gd name="connsiteX1" fmla="*/ 111920 w 116587"/>
                  <a:gd name="connsiteY1" fmla="*/ 1040607 h 1073057"/>
                  <a:gd name="connsiteX2" fmla="*/ 0 w 116587"/>
                  <a:gd name="connsiteY2" fmla="*/ 1042988 h 1073057"/>
                  <a:gd name="connsiteX3" fmla="*/ 97631 w 116587"/>
                  <a:gd name="connsiteY3" fmla="*/ 1031081 h 1073057"/>
                  <a:gd name="connsiteX4" fmla="*/ 95250 w 116587"/>
                  <a:gd name="connsiteY4" fmla="*/ 0 h 1073057"/>
                  <a:gd name="connsiteX0" fmla="*/ 95250 w 116587"/>
                  <a:gd name="connsiteY0" fmla="*/ 0 h 1073057"/>
                  <a:gd name="connsiteX1" fmla="*/ 111920 w 116587"/>
                  <a:gd name="connsiteY1" fmla="*/ 1040607 h 1073057"/>
                  <a:gd name="connsiteX2" fmla="*/ 0 w 116587"/>
                  <a:gd name="connsiteY2" fmla="*/ 1042988 h 1073057"/>
                  <a:gd name="connsiteX3" fmla="*/ 100012 w 116587"/>
                  <a:gd name="connsiteY3" fmla="*/ 1031081 h 1073057"/>
                  <a:gd name="connsiteX4" fmla="*/ 95250 w 116587"/>
                  <a:gd name="connsiteY4" fmla="*/ 0 h 1073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87" h="1073057">
                    <a:moveTo>
                      <a:pt x="95250" y="0"/>
                    </a:moveTo>
                    <a:cubicBezTo>
                      <a:pt x="95250" y="324644"/>
                      <a:pt x="128589" y="715963"/>
                      <a:pt x="111920" y="1040607"/>
                    </a:cubicBezTo>
                    <a:cubicBezTo>
                      <a:pt x="97631" y="1069181"/>
                      <a:pt x="42864" y="1095376"/>
                      <a:pt x="0" y="1042988"/>
                    </a:cubicBezTo>
                    <a:cubicBezTo>
                      <a:pt x="50800" y="1064419"/>
                      <a:pt x="77787" y="1045369"/>
                      <a:pt x="100012" y="1031081"/>
                    </a:cubicBezTo>
                    <a:cubicBezTo>
                      <a:pt x="93661" y="669924"/>
                      <a:pt x="96838" y="363538"/>
                      <a:pt x="9525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Freeform: Shape 46">
                <a:extLst>
                  <a:ext uri="{FF2B5EF4-FFF2-40B4-BE49-F238E27FC236}">
                    <a16:creationId xmlns:a16="http://schemas.microsoft.com/office/drawing/2014/main" id="{D673940D-3829-B8BC-DC68-4789993C5FB8}"/>
                  </a:ext>
                </a:extLst>
              </p:cNvPr>
              <p:cNvSpPr/>
              <p:nvPr/>
            </p:nvSpPr>
            <p:spPr>
              <a:xfrm>
                <a:off x="833501" y="8593927"/>
                <a:ext cx="107157" cy="661987"/>
              </a:xfrm>
              <a:custGeom>
                <a:avLst/>
                <a:gdLst>
                  <a:gd name="connsiteX0" fmla="*/ 0 w 100012"/>
                  <a:gd name="connsiteY0" fmla="*/ 0 h 650081"/>
                  <a:gd name="connsiteX1" fmla="*/ 100012 w 100012"/>
                  <a:gd name="connsiteY1" fmla="*/ 650081 h 650081"/>
                  <a:gd name="connsiteX2" fmla="*/ 0 w 100012"/>
                  <a:gd name="connsiteY2" fmla="*/ 0 h 650081"/>
                  <a:gd name="connsiteX0" fmla="*/ 0 w 100238"/>
                  <a:gd name="connsiteY0" fmla="*/ 0 h 693694"/>
                  <a:gd name="connsiteX1" fmla="*/ 100012 w 100238"/>
                  <a:gd name="connsiteY1" fmla="*/ 650081 h 693694"/>
                  <a:gd name="connsiteX2" fmla="*/ 0 w 100238"/>
                  <a:gd name="connsiteY2" fmla="*/ 0 h 693694"/>
                  <a:gd name="connsiteX0" fmla="*/ 0 w 103330"/>
                  <a:gd name="connsiteY0" fmla="*/ 0 h 693694"/>
                  <a:gd name="connsiteX1" fmla="*/ 100012 w 103330"/>
                  <a:gd name="connsiteY1" fmla="*/ 650081 h 693694"/>
                  <a:gd name="connsiteX2" fmla="*/ 0 w 103330"/>
                  <a:gd name="connsiteY2" fmla="*/ 0 h 693694"/>
                  <a:gd name="connsiteX0" fmla="*/ 10654 w 114476"/>
                  <a:gd name="connsiteY0" fmla="*/ 45096 h 739030"/>
                  <a:gd name="connsiteX1" fmla="*/ 110666 w 114476"/>
                  <a:gd name="connsiteY1" fmla="*/ 695177 h 739030"/>
                  <a:gd name="connsiteX2" fmla="*/ 10654 w 114476"/>
                  <a:gd name="connsiteY2" fmla="*/ 45096 h 739030"/>
                  <a:gd name="connsiteX0" fmla="*/ 6719 w 122701"/>
                  <a:gd name="connsiteY0" fmla="*/ 37374 h 689653"/>
                  <a:gd name="connsiteX1" fmla="*/ 106731 w 122701"/>
                  <a:gd name="connsiteY1" fmla="*/ 687455 h 689653"/>
                  <a:gd name="connsiteX2" fmla="*/ 6719 w 122701"/>
                  <a:gd name="connsiteY2" fmla="*/ 37374 h 689653"/>
                  <a:gd name="connsiteX0" fmla="*/ 12740 w 112752"/>
                  <a:gd name="connsiteY0" fmla="*/ 51374 h 703653"/>
                  <a:gd name="connsiteX1" fmla="*/ 112752 w 112752"/>
                  <a:gd name="connsiteY1" fmla="*/ 701455 h 703653"/>
                  <a:gd name="connsiteX2" fmla="*/ 12740 w 112752"/>
                  <a:gd name="connsiteY2" fmla="*/ 51374 h 703653"/>
                  <a:gd name="connsiteX0" fmla="*/ 12740 w 112752"/>
                  <a:gd name="connsiteY0" fmla="*/ 51374 h 703653"/>
                  <a:gd name="connsiteX1" fmla="*/ 112752 w 112752"/>
                  <a:gd name="connsiteY1" fmla="*/ 701455 h 703653"/>
                  <a:gd name="connsiteX2" fmla="*/ 12740 w 112752"/>
                  <a:gd name="connsiteY2" fmla="*/ 51374 h 703653"/>
                  <a:gd name="connsiteX0" fmla="*/ 25799 w 125811"/>
                  <a:gd name="connsiteY0" fmla="*/ 0 h 652279"/>
                  <a:gd name="connsiteX1" fmla="*/ 125811 w 125811"/>
                  <a:gd name="connsiteY1" fmla="*/ 650081 h 652279"/>
                  <a:gd name="connsiteX2" fmla="*/ 25799 w 125811"/>
                  <a:gd name="connsiteY2" fmla="*/ 0 h 652279"/>
                  <a:gd name="connsiteX0" fmla="*/ 0 w 151512"/>
                  <a:gd name="connsiteY0" fmla="*/ 0 h 652279"/>
                  <a:gd name="connsiteX1" fmla="*/ 100012 w 151512"/>
                  <a:gd name="connsiteY1" fmla="*/ 650081 h 652279"/>
                  <a:gd name="connsiteX2" fmla="*/ 0 w 151512"/>
                  <a:gd name="connsiteY2" fmla="*/ 0 h 652279"/>
                  <a:gd name="connsiteX0" fmla="*/ 19264 w 170776"/>
                  <a:gd name="connsiteY0" fmla="*/ 0 h 652300"/>
                  <a:gd name="connsiteX1" fmla="*/ 119276 w 170776"/>
                  <a:gd name="connsiteY1" fmla="*/ 650081 h 652300"/>
                  <a:gd name="connsiteX2" fmla="*/ 19264 w 170776"/>
                  <a:gd name="connsiteY2" fmla="*/ 0 h 652300"/>
                  <a:gd name="connsiteX0" fmla="*/ 19264 w 220183"/>
                  <a:gd name="connsiteY0" fmla="*/ 0 h 652300"/>
                  <a:gd name="connsiteX1" fmla="*/ 119276 w 220183"/>
                  <a:gd name="connsiteY1" fmla="*/ 650081 h 652300"/>
                  <a:gd name="connsiteX2" fmla="*/ 19264 w 220183"/>
                  <a:gd name="connsiteY2" fmla="*/ 0 h 652300"/>
                  <a:gd name="connsiteX0" fmla="*/ 24763 w 225682"/>
                  <a:gd name="connsiteY0" fmla="*/ 0 h 650081"/>
                  <a:gd name="connsiteX1" fmla="*/ 124775 w 225682"/>
                  <a:gd name="connsiteY1" fmla="*/ 650081 h 650081"/>
                  <a:gd name="connsiteX2" fmla="*/ 24763 w 225682"/>
                  <a:gd name="connsiteY2" fmla="*/ 0 h 650081"/>
                  <a:gd name="connsiteX0" fmla="*/ 24763 w 180325"/>
                  <a:gd name="connsiteY0" fmla="*/ 0 h 650081"/>
                  <a:gd name="connsiteX1" fmla="*/ 124775 w 180325"/>
                  <a:gd name="connsiteY1" fmla="*/ 650081 h 650081"/>
                  <a:gd name="connsiteX2" fmla="*/ 24763 w 180325"/>
                  <a:gd name="connsiteY2" fmla="*/ 0 h 650081"/>
                  <a:gd name="connsiteX0" fmla="*/ 24763 w 189603"/>
                  <a:gd name="connsiteY0" fmla="*/ 0 h 650081"/>
                  <a:gd name="connsiteX1" fmla="*/ 124775 w 189603"/>
                  <a:gd name="connsiteY1" fmla="*/ 650081 h 650081"/>
                  <a:gd name="connsiteX2" fmla="*/ 24763 w 189603"/>
                  <a:gd name="connsiteY2" fmla="*/ 0 h 650081"/>
                  <a:gd name="connsiteX0" fmla="*/ 24763 w 124775"/>
                  <a:gd name="connsiteY0" fmla="*/ 0 h 650081"/>
                  <a:gd name="connsiteX1" fmla="*/ 124775 w 124775"/>
                  <a:gd name="connsiteY1" fmla="*/ 650081 h 650081"/>
                  <a:gd name="connsiteX2" fmla="*/ 24763 w 124775"/>
                  <a:gd name="connsiteY2" fmla="*/ 0 h 650081"/>
                  <a:gd name="connsiteX0" fmla="*/ 24763 w 124775"/>
                  <a:gd name="connsiteY0" fmla="*/ 0 h 650081"/>
                  <a:gd name="connsiteX1" fmla="*/ 124775 w 124775"/>
                  <a:gd name="connsiteY1" fmla="*/ 650081 h 650081"/>
                  <a:gd name="connsiteX2" fmla="*/ 24763 w 124775"/>
                  <a:gd name="connsiteY2" fmla="*/ 0 h 650081"/>
                  <a:gd name="connsiteX0" fmla="*/ 4144 w 104156"/>
                  <a:gd name="connsiteY0" fmla="*/ 0 h 650081"/>
                  <a:gd name="connsiteX1" fmla="*/ 104156 w 104156"/>
                  <a:gd name="connsiteY1" fmla="*/ 650081 h 650081"/>
                  <a:gd name="connsiteX2" fmla="*/ 4144 w 104156"/>
                  <a:gd name="connsiteY2" fmla="*/ 0 h 650081"/>
                  <a:gd name="connsiteX0" fmla="*/ 3258 w 110414"/>
                  <a:gd name="connsiteY0" fmla="*/ 0 h 661987"/>
                  <a:gd name="connsiteX1" fmla="*/ 110414 w 110414"/>
                  <a:gd name="connsiteY1" fmla="*/ 661987 h 661987"/>
                  <a:gd name="connsiteX2" fmla="*/ 3258 w 110414"/>
                  <a:gd name="connsiteY2" fmla="*/ 0 h 661987"/>
                  <a:gd name="connsiteX0" fmla="*/ 30 w 107186"/>
                  <a:gd name="connsiteY0" fmla="*/ 0 h 661987"/>
                  <a:gd name="connsiteX1" fmla="*/ 107186 w 107186"/>
                  <a:gd name="connsiteY1" fmla="*/ 661987 h 661987"/>
                  <a:gd name="connsiteX2" fmla="*/ 30 w 107186"/>
                  <a:gd name="connsiteY2" fmla="*/ 0 h 661987"/>
                  <a:gd name="connsiteX0" fmla="*/ 30 w 107186"/>
                  <a:gd name="connsiteY0" fmla="*/ 0 h 661987"/>
                  <a:gd name="connsiteX1" fmla="*/ 107186 w 107186"/>
                  <a:gd name="connsiteY1" fmla="*/ 661987 h 661987"/>
                  <a:gd name="connsiteX2" fmla="*/ 30 w 107186"/>
                  <a:gd name="connsiteY2" fmla="*/ 0 h 661987"/>
                  <a:gd name="connsiteX0" fmla="*/ 1 w 107157"/>
                  <a:gd name="connsiteY0" fmla="*/ 0 h 661987"/>
                  <a:gd name="connsiteX1" fmla="*/ 107157 w 107157"/>
                  <a:gd name="connsiteY1" fmla="*/ 661987 h 661987"/>
                  <a:gd name="connsiteX2" fmla="*/ 1 w 107157"/>
                  <a:gd name="connsiteY2" fmla="*/ 0 h 661987"/>
                  <a:gd name="connsiteX0" fmla="*/ 1 w 107157"/>
                  <a:gd name="connsiteY0" fmla="*/ 0 h 661987"/>
                  <a:gd name="connsiteX1" fmla="*/ 107157 w 107157"/>
                  <a:gd name="connsiteY1" fmla="*/ 661987 h 661987"/>
                  <a:gd name="connsiteX2" fmla="*/ 1 w 107157"/>
                  <a:gd name="connsiteY2" fmla="*/ 0 h 661987"/>
                  <a:gd name="connsiteX0" fmla="*/ 1 w 107157"/>
                  <a:gd name="connsiteY0" fmla="*/ 0 h 661987"/>
                  <a:gd name="connsiteX1" fmla="*/ 107157 w 107157"/>
                  <a:gd name="connsiteY1" fmla="*/ 661987 h 661987"/>
                  <a:gd name="connsiteX2" fmla="*/ 1 w 107157"/>
                  <a:gd name="connsiteY2" fmla="*/ 0 h 661987"/>
                  <a:gd name="connsiteX0" fmla="*/ 1 w 107157"/>
                  <a:gd name="connsiteY0" fmla="*/ 0 h 661987"/>
                  <a:gd name="connsiteX1" fmla="*/ 107157 w 107157"/>
                  <a:gd name="connsiteY1" fmla="*/ 661987 h 661987"/>
                  <a:gd name="connsiteX2" fmla="*/ 1 w 107157"/>
                  <a:gd name="connsiteY2" fmla="*/ 0 h 661987"/>
                </a:gdLst>
                <a:ahLst/>
                <a:cxnLst>
                  <a:cxn ang="0">
                    <a:pos x="connsiteX0" y="connsiteY0"/>
                  </a:cxn>
                  <a:cxn ang="0">
                    <a:pos x="connsiteX1" y="connsiteY1"/>
                  </a:cxn>
                  <a:cxn ang="0">
                    <a:pos x="connsiteX2" y="connsiteY2"/>
                  </a:cxn>
                </a:cxnLst>
                <a:rect l="l" t="t" r="r" b="b"/>
                <a:pathLst>
                  <a:path w="107157" h="661987">
                    <a:moveTo>
                      <a:pt x="1" y="0"/>
                    </a:moveTo>
                    <a:cubicBezTo>
                      <a:pt x="23816" y="169069"/>
                      <a:pt x="102395" y="553639"/>
                      <a:pt x="107157" y="661987"/>
                    </a:cubicBezTo>
                    <a:cubicBezTo>
                      <a:pt x="59529" y="481012"/>
                      <a:pt x="0" y="111919"/>
                      <a:pt x="1"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E3CCE3D8-DFB9-3FE6-F501-2573FCAF29C5}"/>
                </a:ext>
              </a:extLst>
            </p:cNvPr>
            <p:cNvGrpSpPr/>
            <p:nvPr/>
          </p:nvGrpSpPr>
          <p:grpSpPr>
            <a:xfrm flipH="1">
              <a:off x="3594407" y="5648634"/>
              <a:ext cx="848452" cy="1047648"/>
              <a:chOff x="4467581" y="8456186"/>
              <a:chExt cx="1635919" cy="2019994"/>
            </a:xfrm>
          </p:grpSpPr>
          <p:sp>
            <p:nvSpPr>
              <p:cNvPr id="44" name="Freeform: Shape 43">
                <a:extLst>
                  <a:ext uri="{FF2B5EF4-FFF2-40B4-BE49-F238E27FC236}">
                    <a16:creationId xmlns:a16="http://schemas.microsoft.com/office/drawing/2014/main" id="{CE8D4088-6BEB-D209-7EE3-C1C1B9AABDE9}"/>
                  </a:ext>
                </a:extLst>
              </p:cNvPr>
              <p:cNvSpPr/>
              <p:nvPr/>
            </p:nvSpPr>
            <p:spPr>
              <a:xfrm>
                <a:off x="4467581" y="8456186"/>
                <a:ext cx="1635919" cy="2019994"/>
              </a:xfrm>
              <a:custGeom>
                <a:avLst/>
                <a:gdLst>
                  <a:gd name="connsiteX0" fmla="*/ 0 w 1619250"/>
                  <a:gd name="connsiteY0" fmla="*/ 1785938 h 2028825"/>
                  <a:gd name="connsiteX1" fmla="*/ 109538 w 1619250"/>
                  <a:gd name="connsiteY1" fmla="*/ 2028825 h 2028825"/>
                  <a:gd name="connsiteX2" fmla="*/ 900113 w 1619250"/>
                  <a:gd name="connsiteY2" fmla="*/ 1881188 h 2028825"/>
                  <a:gd name="connsiteX3" fmla="*/ 1023938 w 1619250"/>
                  <a:gd name="connsiteY3" fmla="*/ 1714500 h 2028825"/>
                  <a:gd name="connsiteX4" fmla="*/ 1404938 w 1619250"/>
                  <a:gd name="connsiteY4" fmla="*/ 1571625 h 2028825"/>
                  <a:gd name="connsiteX5" fmla="*/ 1352550 w 1619250"/>
                  <a:gd name="connsiteY5" fmla="*/ 1200150 h 2028825"/>
                  <a:gd name="connsiteX6" fmla="*/ 1619250 w 1619250"/>
                  <a:gd name="connsiteY6" fmla="*/ 147638 h 2028825"/>
                  <a:gd name="connsiteX7" fmla="*/ 1581150 w 1619250"/>
                  <a:gd name="connsiteY7" fmla="*/ 123825 h 2028825"/>
                  <a:gd name="connsiteX8" fmla="*/ 1552575 w 1619250"/>
                  <a:gd name="connsiteY8" fmla="*/ 242888 h 2028825"/>
                  <a:gd name="connsiteX9" fmla="*/ 1514475 w 1619250"/>
                  <a:gd name="connsiteY9" fmla="*/ 100013 h 2028825"/>
                  <a:gd name="connsiteX10" fmla="*/ 1266825 w 1619250"/>
                  <a:gd name="connsiteY10" fmla="*/ 328613 h 2028825"/>
                  <a:gd name="connsiteX11" fmla="*/ 1204913 w 1619250"/>
                  <a:gd name="connsiteY11" fmla="*/ 0 h 2028825"/>
                  <a:gd name="connsiteX12" fmla="*/ 942975 w 1619250"/>
                  <a:gd name="connsiteY12" fmla="*/ 185738 h 2028825"/>
                  <a:gd name="connsiteX13" fmla="*/ 819150 w 1619250"/>
                  <a:gd name="connsiteY13" fmla="*/ 238125 h 2028825"/>
                  <a:gd name="connsiteX14" fmla="*/ 909638 w 1619250"/>
                  <a:gd name="connsiteY14" fmla="*/ 157163 h 2028825"/>
                  <a:gd name="connsiteX15" fmla="*/ 890588 w 1619250"/>
                  <a:gd name="connsiteY15" fmla="*/ 119063 h 2028825"/>
                  <a:gd name="connsiteX16" fmla="*/ 738188 w 1619250"/>
                  <a:gd name="connsiteY16" fmla="*/ 180975 h 2028825"/>
                  <a:gd name="connsiteX17" fmla="*/ 719138 w 1619250"/>
                  <a:gd name="connsiteY17" fmla="*/ 1119188 h 2028825"/>
                  <a:gd name="connsiteX18" fmla="*/ 928688 w 1619250"/>
                  <a:gd name="connsiteY18" fmla="*/ 1119188 h 2028825"/>
                  <a:gd name="connsiteX19" fmla="*/ 714375 w 1619250"/>
                  <a:gd name="connsiteY19" fmla="*/ 1128713 h 2028825"/>
                  <a:gd name="connsiteX20" fmla="*/ 614363 w 1619250"/>
                  <a:gd name="connsiteY20" fmla="*/ 1228725 h 2028825"/>
                  <a:gd name="connsiteX21" fmla="*/ 957263 w 1619250"/>
                  <a:gd name="connsiteY21" fmla="*/ 1271588 h 2028825"/>
                  <a:gd name="connsiteX22" fmla="*/ 585788 w 1619250"/>
                  <a:gd name="connsiteY22" fmla="*/ 1233488 h 2028825"/>
                  <a:gd name="connsiteX23" fmla="*/ 0 w 1619250"/>
                  <a:gd name="connsiteY23" fmla="*/ 1785938 h 2028825"/>
                  <a:gd name="connsiteX0" fmla="*/ 0 w 1619250"/>
                  <a:gd name="connsiteY0" fmla="*/ 1785938 h 2028825"/>
                  <a:gd name="connsiteX1" fmla="*/ 109538 w 1619250"/>
                  <a:gd name="connsiteY1" fmla="*/ 2028825 h 2028825"/>
                  <a:gd name="connsiteX2" fmla="*/ 900113 w 1619250"/>
                  <a:gd name="connsiteY2" fmla="*/ 1881188 h 2028825"/>
                  <a:gd name="connsiteX3" fmla="*/ 1023938 w 1619250"/>
                  <a:gd name="connsiteY3" fmla="*/ 1714500 h 2028825"/>
                  <a:gd name="connsiteX4" fmla="*/ 1404938 w 1619250"/>
                  <a:gd name="connsiteY4" fmla="*/ 1571625 h 2028825"/>
                  <a:gd name="connsiteX5" fmla="*/ 1352550 w 1619250"/>
                  <a:gd name="connsiteY5" fmla="*/ 1200150 h 2028825"/>
                  <a:gd name="connsiteX6" fmla="*/ 1619250 w 1619250"/>
                  <a:gd name="connsiteY6" fmla="*/ 147638 h 2028825"/>
                  <a:gd name="connsiteX7" fmla="*/ 1581150 w 1619250"/>
                  <a:gd name="connsiteY7" fmla="*/ 123825 h 2028825"/>
                  <a:gd name="connsiteX8" fmla="*/ 1552575 w 1619250"/>
                  <a:gd name="connsiteY8" fmla="*/ 242888 h 2028825"/>
                  <a:gd name="connsiteX9" fmla="*/ 1514475 w 1619250"/>
                  <a:gd name="connsiteY9" fmla="*/ 100013 h 2028825"/>
                  <a:gd name="connsiteX10" fmla="*/ 1266825 w 1619250"/>
                  <a:gd name="connsiteY10" fmla="*/ 328613 h 2028825"/>
                  <a:gd name="connsiteX11" fmla="*/ 1204913 w 1619250"/>
                  <a:gd name="connsiteY11" fmla="*/ 0 h 2028825"/>
                  <a:gd name="connsiteX12" fmla="*/ 942975 w 1619250"/>
                  <a:gd name="connsiteY12" fmla="*/ 185738 h 2028825"/>
                  <a:gd name="connsiteX13" fmla="*/ 819150 w 1619250"/>
                  <a:gd name="connsiteY13" fmla="*/ 238125 h 2028825"/>
                  <a:gd name="connsiteX14" fmla="*/ 909638 w 1619250"/>
                  <a:gd name="connsiteY14" fmla="*/ 157163 h 2028825"/>
                  <a:gd name="connsiteX15" fmla="*/ 890588 w 1619250"/>
                  <a:gd name="connsiteY15" fmla="*/ 119063 h 2028825"/>
                  <a:gd name="connsiteX16" fmla="*/ 738188 w 1619250"/>
                  <a:gd name="connsiteY16" fmla="*/ 180975 h 2028825"/>
                  <a:gd name="connsiteX17" fmla="*/ 719138 w 1619250"/>
                  <a:gd name="connsiteY17" fmla="*/ 1119188 h 2028825"/>
                  <a:gd name="connsiteX18" fmla="*/ 928688 w 1619250"/>
                  <a:gd name="connsiteY18" fmla="*/ 1119188 h 2028825"/>
                  <a:gd name="connsiteX19" fmla="*/ 714375 w 1619250"/>
                  <a:gd name="connsiteY19" fmla="*/ 1128713 h 2028825"/>
                  <a:gd name="connsiteX20" fmla="*/ 614363 w 1619250"/>
                  <a:gd name="connsiteY20" fmla="*/ 1228725 h 2028825"/>
                  <a:gd name="connsiteX21" fmla="*/ 957263 w 1619250"/>
                  <a:gd name="connsiteY21" fmla="*/ 1271588 h 2028825"/>
                  <a:gd name="connsiteX22" fmla="*/ 585788 w 1619250"/>
                  <a:gd name="connsiteY22" fmla="*/ 1233488 h 2028825"/>
                  <a:gd name="connsiteX23" fmla="*/ 0 w 1619250"/>
                  <a:gd name="connsiteY23" fmla="*/ 1785938 h 2028825"/>
                  <a:gd name="connsiteX0" fmla="*/ 0 w 1619250"/>
                  <a:gd name="connsiteY0" fmla="*/ 1785938 h 2028825"/>
                  <a:gd name="connsiteX1" fmla="*/ 109538 w 1619250"/>
                  <a:gd name="connsiteY1" fmla="*/ 2028825 h 2028825"/>
                  <a:gd name="connsiteX2" fmla="*/ 900113 w 1619250"/>
                  <a:gd name="connsiteY2" fmla="*/ 1881188 h 2028825"/>
                  <a:gd name="connsiteX3" fmla="*/ 1023938 w 1619250"/>
                  <a:gd name="connsiteY3" fmla="*/ 1714500 h 2028825"/>
                  <a:gd name="connsiteX4" fmla="*/ 1404938 w 1619250"/>
                  <a:gd name="connsiteY4" fmla="*/ 1571625 h 2028825"/>
                  <a:gd name="connsiteX5" fmla="*/ 1352550 w 1619250"/>
                  <a:gd name="connsiteY5" fmla="*/ 1200150 h 2028825"/>
                  <a:gd name="connsiteX6" fmla="*/ 1619250 w 1619250"/>
                  <a:gd name="connsiteY6" fmla="*/ 147638 h 2028825"/>
                  <a:gd name="connsiteX7" fmla="*/ 1581150 w 1619250"/>
                  <a:gd name="connsiteY7" fmla="*/ 123825 h 2028825"/>
                  <a:gd name="connsiteX8" fmla="*/ 1552575 w 1619250"/>
                  <a:gd name="connsiteY8" fmla="*/ 242888 h 2028825"/>
                  <a:gd name="connsiteX9" fmla="*/ 1514475 w 1619250"/>
                  <a:gd name="connsiteY9" fmla="*/ 100013 h 2028825"/>
                  <a:gd name="connsiteX10" fmla="*/ 1266825 w 1619250"/>
                  <a:gd name="connsiteY10" fmla="*/ 328613 h 2028825"/>
                  <a:gd name="connsiteX11" fmla="*/ 1204913 w 1619250"/>
                  <a:gd name="connsiteY11" fmla="*/ 0 h 2028825"/>
                  <a:gd name="connsiteX12" fmla="*/ 942975 w 1619250"/>
                  <a:gd name="connsiteY12" fmla="*/ 185738 h 2028825"/>
                  <a:gd name="connsiteX13" fmla="*/ 819150 w 1619250"/>
                  <a:gd name="connsiteY13" fmla="*/ 238125 h 2028825"/>
                  <a:gd name="connsiteX14" fmla="*/ 909638 w 1619250"/>
                  <a:gd name="connsiteY14" fmla="*/ 157163 h 2028825"/>
                  <a:gd name="connsiteX15" fmla="*/ 890588 w 1619250"/>
                  <a:gd name="connsiteY15" fmla="*/ 119063 h 2028825"/>
                  <a:gd name="connsiteX16" fmla="*/ 738188 w 1619250"/>
                  <a:gd name="connsiteY16" fmla="*/ 180975 h 2028825"/>
                  <a:gd name="connsiteX17" fmla="*/ 719138 w 1619250"/>
                  <a:gd name="connsiteY17" fmla="*/ 1119188 h 2028825"/>
                  <a:gd name="connsiteX18" fmla="*/ 928688 w 1619250"/>
                  <a:gd name="connsiteY18" fmla="*/ 1119188 h 2028825"/>
                  <a:gd name="connsiteX19" fmla="*/ 714375 w 1619250"/>
                  <a:gd name="connsiteY19" fmla="*/ 1128713 h 2028825"/>
                  <a:gd name="connsiteX20" fmla="*/ 614363 w 1619250"/>
                  <a:gd name="connsiteY20" fmla="*/ 1228725 h 2028825"/>
                  <a:gd name="connsiteX21" fmla="*/ 957263 w 1619250"/>
                  <a:gd name="connsiteY21" fmla="*/ 1271588 h 2028825"/>
                  <a:gd name="connsiteX22" fmla="*/ 585788 w 1619250"/>
                  <a:gd name="connsiteY22" fmla="*/ 1233488 h 2028825"/>
                  <a:gd name="connsiteX23" fmla="*/ 0 w 1619250"/>
                  <a:gd name="connsiteY23" fmla="*/ 1785938 h 2028825"/>
                  <a:gd name="connsiteX0" fmla="*/ 0 w 1619250"/>
                  <a:gd name="connsiteY0" fmla="*/ 1785938 h 2028825"/>
                  <a:gd name="connsiteX1" fmla="*/ 109538 w 1619250"/>
                  <a:gd name="connsiteY1" fmla="*/ 2028825 h 2028825"/>
                  <a:gd name="connsiteX2" fmla="*/ 900113 w 1619250"/>
                  <a:gd name="connsiteY2" fmla="*/ 1881188 h 2028825"/>
                  <a:gd name="connsiteX3" fmla="*/ 1023938 w 1619250"/>
                  <a:gd name="connsiteY3" fmla="*/ 1714500 h 2028825"/>
                  <a:gd name="connsiteX4" fmla="*/ 1404938 w 1619250"/>
                  <a:gd name="connsiteY4" fmla="*/ 1571625 h 2028825"/>
                  <a:gd name="connsiteX5" fmla="*/ 1352550 w 1619250"/>
                  <a:gd name="connsiteY5" fmla="*/ 1200150 h 2028825"/>
                  <a:gd name="connsiteX6" fmla="*/ 1619250 w 1619250"/>
                  <a:gd name="connsiteY6" fmla="*/ 147638 h 2028825"/>
                  <a:gd name="connsiteX7" fmla="*/ 1581150 w 1619250"/>
                  <a:gd name="connsiteY7" fmla="*/ 123825 h 2028825"/>
                  <a:gd name="connsiteX8" fmla="*/ 1552575 w 1619250"/>
                  <a:gd name="connsiteY8" fmla="*/ 242888 h 2028825"/>
                  <a:gd name="connsiteX9" fmla="*/ 1514475 w 1619250"/>
                  <a:gd name="connsiteY9" fmla="*/ 100013 h 2028825"/>
                  <a:gd name="connsiteX10" fmla="*/ 1266825 w 1619250"/>
                  <a:gd name="connsiteY10" fmla="*/ 328613 h 2028825"/>
                  <a:gd name="connsiteX11" fmla="*/ 1204913 w 1619250"/>
                  <a:gd name="connsiteY11" fmla="*/ 0 h 2028825"/>
                  <a:gd name="connsiteX12" fmla="*/ 942975 w 1619250"/>
                  <a:gd name="connsiteY12" fmla="*/ 185738 h 2028825"/>
                  <a:gd name="connsiteX13" fmla="*/ 819150 w 1619250"/>
                  <a:gd name="connsiteY13" fmla="*/ 238125 h 2028825"/>
                  <a:gd name="connsiteX14" fmla="*/ 909638 w 1619250"/>
                  <a:gd name="connsiteY14" fmla="*/ 157163 h 2028825"/>
                  <a:gd name="connsiteX15" fmla="*/ 890588 w 1619250"/>
                  <a:gd name="connsiteY15" fmla="*/ 119063 h 2028825"/>
                  <a:gd name="connsiteX16" fmla="*/ 738188 w 1619250"/>
                  <a:gd name="connsiteY16" fmla="*/ 180975 h 2028825"/>
                  <a:gd name="connsiteX17" fmla="*/ 719138 w 1619250"/>
                  <a:gd name="connsiteY17" fmla="*/ 1119188 h 2028825"/>
                  <a:gd name="connsiteX18" fmla="*/ 928688 w 1619250"/>
                  <a:gd name="connsiteY18" fmla="*/ 1119188 h 2028825"/>
                  <a:gd name="connsiteX19" fmla="*/ 714375 w 1619250"/>
                  <a:gd name="connsiteY19" fmla="*/ 1128713 h 2028825"/>
                  <a:gd name="connsiteX20" fmla="*/ 614363 w 1619250"/>
                  <a:gd name="connsiteY20" fmla="*/ 1228725 h 2028825"/>
                  <a:gd name="connsiteX21" fmla="*/ 957263 w 1619250"/>
                  <a:gd name="connsiteY21" fmla="*/ 1271588 h 2028825"/>
                  <a:gd name="connsiteX22" fmla="*/ 585788 w 1619250"/>
                  <a:gd name="connsiteY22" fmla="*/ 1233488 h 2028825"/>
                  <a:gd name="connsiteX23" fmla="*/ 0 w 1619250"/>
                  <a:gd name="connsiteY23" fmla="*/ 1785938 h 2028825"/>
                  <a:gd name="connsiteX0" fmla="*/ 0 w 1619250"/>
                  <a:gd name="connsiteY0" fmla="*/ 1785938 h 1990725"/>
                  <a:gd name="connsiteX1" fmla="*/ 138113 w 1619250"/>
                  <a:gd name="connsiteY1" fmla="*/ 1990725 h 1990725"/>
                  <a:gd name="connsiteX2" fmla="*/ 900113 w 1619250"/>
                  <a:gd name="connsiteY2" fmla="*/ 1881188 h 1990725"/>
                  <a:gd name="connsiteX3" fmla="*/ 1023938 w 1619250"/>
                  <a:gd name="connsiteY3" fmla="*/ 1714500 h 1990725"/>
                  <a:gd name="connsiteX4" fmla="*/ 1404938 w 1619250"/>
                  <a:gd name="connsiteY4" fmla="*/ 1571625 h 1990725"/>
                  <a:gd name="connsiteX5" fmla="*/ 1352550 w 1619250"/>
                  <a:gd name="connsiteY5" fmla="*/ 1200150 h 1990725"/>
                  <a:gd name="connsiteX6" fmla="*/ 1619250 w 1619250"/>
                  <a:gd name="connsiteY6" fmla="*/ 147638 h 1990725"/>
                  <a:gd name="connsiteX7" fmla="*/ 1581150 w 1619250"/>
                  <a:gd name="connsiteY7" fmla="*/ 123825 h 1990725"/>
                  <a:gd name="connsiteX8" fmla="*/ 1552575 w 1619250"/>
                  <a:gd name="connsiteY8" fmla="*/ 242888 h 1990725"/>
                  <a:gd name="connsiteX9" fmla="*/ 1514475 w 1619250"/>
                  <a:gd name="connsiteY9" fmla="*/ 100013 h 1990725"/>
                  <a:gd name="connsiteX10" fmla="*/ 1266825 w 1619250"/>
                  <a:gd name="connsiteY10" fmla="*/ 328613 h 1990725"/>
                  <a:gd name="connsiteX11" fmla="*/ 1204913 w 1619250"/>
                  <a:gd name="connsiteY11" fmla="*/ 0 h 1990725"/>
                  <a:gd name="connsiteX12" fmla="*/ 942975 w 1619250"/>
                  <a:gd name="connsiteY12" fmla="*/ 185738 h 1990725"/>
                  <a:gd name="connsiteX13" fmla="*/ 819150 w 1619250"/>
                  <a:gd name="connsiteY13" fmla="*/ 238125 h 1990725"/>
                  <a:gd name="connsiteX14" fmla="*/ 909638 w 1619250"/>
                  <a:gd name="connsiteY14" fmla="*/ 157163 h 1990725"/>
                  <a:gd name="connsiteX15" fmla="*/ 890588 w 1619250"/>
                  <a:gd name="connsiteY15" fmla="*/ 119063 h 1990725"/>
                  <a:gd name="connsiteX16" fmla="*/ 738188 w 1619250"/>
                  <a:gd name="connsiteY16" fmla="*/ 180975 h 1990725"/>
                  <a:gd name="connsiteX17" fmla="*/ 719138 w 1619250"/>
                  <a:gd name="connsiteY17" fmla="*/ 1119188 h 1990725"/>
                  <a:gd name="connsiteX18" fmla="*/ 928688 w 1619250"/>
                  <a:gd name="connsiteY18" fmla="*/ 1119188 h 1990725"/>
                  <a:gd name="connsiteX19" fmla="*/ 714375 w 1619250"/>
                  <a:gd name="connsiteY19" fmla="*/ 1128713 h 1990725"/>
                  <a:gd name="connsiteX20" fmla="*/ 614363 w 1619250"/>
                  <a:gd name="connsiteY20" fmla="*/ 1228725 h 1990725"/>
                  <a:gd name="connsiteX21" fmla="*/ 957263 w 1619250"/>
                  <a:gd name="connsiteY21" fmla="*/ 1271588 h 1990725"/>
                  <a:gd name="connsiteX22" fmla="*/ 585788 w 1619250"/>
                  <a:gd name="connsiteY22" fmla="*/ 1233488 h 1990725"/>
                  <a:gd name="connsiteX23" fmla="*/ 0 w 1619250"/>
                  <a:gd name="connsiteY23" fmla="*/ 1785938 h 1990725"/>
                  <a:gd name="connsiteX0" fmla="*/ 0 w 1619250"/>
                  <a:gd name="connsiteY0" fmla="*/ 1785938 h 1990725"/>
                  <a:gd name="connsiteX1" fmla="*/ 138113 w 1619250"/>
                  <a:gd name="connsiteY1" fmla="*/ 1990725 h 1990725"/>
                  <a:gd name="connsiteX2" fmla="*/ 900113 w 1619250"/>
                  <a:gd name="connsiteY2" fmla="*/ 1881188 h 1990725"/>
                  <a:gd name="connsiteX3" fmla="*/ 1023938 w 1619250"/>
                  <a:gd name="connsiteY3" fmla="*/ 1714500 h 1990725"/>
                  <a:gd name="connsiteX4" fmla="*/ 1404938 w 1619250"/>
                  <a:gd name="connsiteY4" fmla="*/ 1571625 h 1990725"/>
                  <a:gd name="connsiteX5" fmla="*/ 1352550 w 1619250"/>
                  <a:gd name="connsiteY5" fmla="*/ 1200150 h 1990725"/>
                  <a:gd name="connsiteX6" fmla="*/ 1619250 w 1619250"/>
                  <a:gd name="connsiteY6" fmla="*/ 147638 h 1990725"/>
                  <a:gd name="connsiteX7" fmla="*/ 1581150 w 1619250"/>
                  <a:gd name="connsiteY7" fmla="*/ 123825 h 1990725"/>
                  <a:gd name="connsiteX8" fmla="*/ 1552575 w 1619250"/>
                  <a:gd name="connsiteY8" fmla="*/ 242888 h 1990725"/>
                  <a:gd name="connsiteX9" fmla="*/ 1514475 w 1619250"/>
                  <a:gd name="connsiteY9" fmla="*/ 100013 h 1990725"/>
                  <a:gd name="connsiteX10" fmla="*/ 1266825 w 1619250"/>
                  <a:gd name="connsiteY10" fmla="*/ 328613 h 1990725"/>
                  <a:gd name="connsiteX11" fmla="*/ 1204913 w 1619250"/>
                  <a:gd name="connsiteY11" fmla="*/ 0 h 1990725"/>
                  <a:gd name="connsiteX12" fmla="*/ 942975 w 1619250"/>
                  <a:gd name="connsiteY12" fmla="*/ 185738 h 1990725"/>
                  <a:gd name="connsiteX13" fmla="*/ 819150 w 1619250"/>
                  <a:gd name="connsiteY13" fmla="*/ 238125 h 1990725"/>
                  <a:gd name="connsiteX14" fmla="*/ 909638 w 1619250"/>
                  <a:gd name="connsiteY14" fmla="*/ 157163 h 1990725"/>
                  <a:gd name="connsiteX15" fmla="*/ 890588 w 1619250"/>
                  <a:gd name="connsiteY15" fmla="*/ 119063 h 1990725"/>
                  <a:gd name="connsiteX16" fmla="*/ 738188 w 1619250"/>
                  <a:gd name="connsiteY16" fmla="*/ 180975 h 1990725"/>
                  <a:gd name="connsiteX17" fmla="*/ 719138 w 1619250"/>
                  <a:gd name="connsiteY17" fmla="*/ 1119188 h 1990725"/>
                  <a:gd name="connsiteX18" fmla="*/ 928688 w 1619250"/>
                  <a:gd name="connsiteY18" fmla="*/ 1119188 h 1990725"/>
                  <a:gd name="connsiteX19" fmla="*/ 714375 w 1619250"/>
                  <a:gd name="connsiteY19" fmla="*/ 1128713 h 1990725"/>
                  <a:gd name="connsiteX20" fmla="*/ 614363 w 1619250"/>
                  <a:gd name="connsiteY20" fmla="*/ 1228725 h 1990725"/>
                  <a:gd name="connsiteX21" fmla="*/ 957263 w 1619250"/>
                  <a:gd name="connsiteY21" fmla="*/ 1271588 h 1990725"/>
                  <a:gd name="connsiteX22" fmla="*/ 585788 w 1619250"/>
                  <a:gd name="connsiteY22" fmla="*/ 1233488 h 1990725"/>
                  <a:gd name="connsiteX23" fmla="*/ 0 w 1619250"/>
                  <a:gd name="connsiteY23" fmla="*/ 1785938 h 1990725"/>
                  <a:gd name="connsiteX0" fmla="*/ 0 w 1619250"/>
                  <a:gd name="connsiteY0" fmla="*/ 1785938 h 1990725"/>
                  <a:gd name="connsiteX1" fmla="*/ 138113 w 1619250"/>
                  <a:gd name="connsiteY1" fmla="*/ 1990725 h 1990725"/>
                  <a:gd name="connsiteX2" fmla="*/ 900113 w 1619250"/>
                  <a:gd name="connsiteY2" fmla="*/ 1881188 h 1990725"/>
                  <a:gd name="connsiteX3" fmla="*/ 1023938 w 1619250"/>
                  <a:gd name="connsiteY3" fmla="*/ 1714500 h 1990725"/>
                  <a:gd name="connsiteX4" fmla="*/ 1404938 w 1619250"/>
                  <a:gd name="connsiteY4" fmla="*/ 1571625 h 1990725"/>
                  <a:gd name="connsiteX5" fmla="*/ 1352550 w 1619250"/>
                  <a:gd name="connsiteY5" fmla="*/ 1200150 h 1990725"/>
                  <a:gd name="connsiteX6" fmla="*/ 1619250 w 1619250"/>
                  <a:gd name="connsiteY6" fmla="*/ 147638 h 1990725"/>
                  <a:gd name="connsiteX7" fmla="*/ 1581150 w 1619250"/>
                  <a:gd name="connsiteY7" fmla="*/ 123825 h 1990725"/>
                  <a:gd name="connsiteX8" fmla="*/ 1552575 w 1619250"/>
                  <a:gd name="connsiteY8" fmla="*/ 242888 h 1990725"/>
                  <a:gd name="connsiteX9" fmla="*/ 1514475 w 1619250"/>
                  <a:gd name="connsiteY9" fmla="*/ 100013 h 1990725"/>
                  <a:gd name="connsiteX10" fmla="*/ 1266825 w 1619250"/>
                  <a:gd name="connsiteY10" fmla="*/ 328613 h 1990725"/>
                  <a:gd name="connsiteX11" fmla="*/ 1204913 w 1619250"/>
                  <a:gd name="connsiteY11" fmla="*/ 0 h 1990725"/>
                  <a:gd name="connsiteX12" fmla="*/ 942975 w 1619250"/>
                  <a:gd name="connsiteY12" fmla="*/ 185738 h 1990725"/>
                  <a:gd name="connsiteX13" fmla="*/ 819150 w 1619250"/>
                  <a:gd name="connsiteY13" fmla="*/ 238125 h 1990725"/>
                  <a:gd name="connsiteX14" fmla="*/ 909638 w 1619250"/>
                  <a:gd name="connsiteY14" fmla="*/ 157163 h 1990725"/>
                  <a:gd name="connsiteX15" fmla="*/ 890588 w 1619250"/>
                  <a:gd name="connsiteY15" fmla="*/ 119063 h 1990725"/>
                  <a:gd name="connsiteX16" fmla="*/ 738188 w 1619250"/>
                  <a:gd name="connsiteY16" fmla="*/ 180975 h 1990725"/>
                  <a:gd name="connsiteX17" fmla="*/ 719138 w 1619250"/>
                  <a:gd name="connsiteY17" fmla="*/ 1119188 h 1990725"/>
                  <a:gd name="connsiteX18" fmla="*/ 928688 w 1619250"/>
                  <a:gd name="connsiteY18" fmla="*/ 1119188 h 1990725"/>
                  <a:gd name="connsiteX19" fmla="*/ 714375 w 1619250"/>
                  <a:gd name="connsiteY19" fmla="*/ 1128713 h 1990725"/>
                  <a:gd name="connsiteX20" fmla="*/ 614363 w 1619250"/>
                  <a:gd name="connsiteY20" fmla="*/ 1228725 h 1990725"/>
                  <a:gd name="connsiteX21" fmla="*/ 957263 w 1619250"/>
                  <a:gd name="connsiteY21" fmla="*/ 1271588 h 1990725"/>
                  <a:gd name="connsiteX22" fmla="*/ 585788 w 1619250"/>
                  <a:gd name="connsiteY22" fmla="*/ 1233488 h 1990725"/>
                  <a:gd name="connsiteX23" fmla="*/ 0 w 1619250"/>
                  <a:gd name="connsiteY23" fmla="*/ 1785938 h 1990725"/>
                  <a:gd name="connsiteX0" fmla="*/ 0 w 1619250"/>
                  <a:gd name="connsiteY0" fmla="*/ 1785938 h 1994860"/>
                  <a:gd name="connsiteX1" fmla="*/ 138113 w 1619250"/>
                  <a:gd name="connsiteY1" fmla="*/ 1990725 h 1994860"/>
                  <a:gd name="connsiteX2" fmla="*/ 900113 w 1619250"/>
                  <a:gd name="connsiteY2" fmla="*/ 1881188 h 1994860"/>
                  <a:gd name="connsiteX3" fmla="*/ 1023938 w 1619250"/>
                  <a:gd name="connsiteY3" fmla="*/ 1714500 h 1994860"/>
                  <a:gd name="connsiteX4" fmla="*/ 1404938 w 1619250"/>
                  <a:gd name="connsiteY4" fmla="*/ 1571625 h 1994860"/>
                  <a:gd name="connsiteX5" fmla="*/ 1352550 w 1619250"/>
                  <a:gd name="connsiteY5" fmla="*/ 1200150 h 1994860"/>
                  <a:gd name="connsiteX6" fmla="*/ 1619250 w 1619250"/>
                  <a:gd name="connsiteY6" fmla="*/ 147638 h 1994860"/>
                  <a:gd name="connsiteX7" fmla="*/ 1581150 w 1619250"/>
                  <a:gd name="connsiteY7" fmla="*/ 123825 h 1994860"/>
                  <a:gd name="connsiteX8" fmla="*/ 1552575 w 1619250"/>
                  <a:gd name="connsiteY8" fmla="*/ 242888 h 1994860"/>
                  <a:gd name="connsiteX9" fmla="*/ 1514475 w 1619250"/>
                  <a:gd name="connsiteY9" fmla="*/ 100013 h 1994860"/>
                  <a:gd name="connsiteX10" fmla="*/ 1266825 w 1619250"/>
                  <a:gd name="connsiteY10" fmla="*/ 328613 h 1994860"/>
                  <a:gd name="connsiteX11" fmla="*/ 1204913 w 1619250"/>
                  <a:gd name="connsiteY11" fmla="*/ 0 h 1994860"/>
                  <a:gd name="connsiteX12" fmla="*/ 942975 w 1619250"/>
                  <a:gd name="connsiteY12" fmla="*/ 185738 h 1994860"/>
                  <a:gd name="connsiteX13" fmla="*/ 819150 w 1619250"/>
                  <a:gd name="connsiteY13" fmla="*/ 238125 h 1994860"/>
                  <a:gd name="connsiteX14" fmla="*/ 909638 w 1619250"/>
                  <a:gd name="connsiteY14" fmla="*/ 157163 h 1994860"/>
                  <a:gd name="connsiteX15" fmla="*/ 890588 w 1619250"/>
                  <a:gd name="connsiteY15" fmla="*/ 119063 h 1994860"/>
                  <a:gd name="connsiteX16" fmla="*/ 738188 w 1619250"/>
                  <a:gd name="connsiteY16" fmla="*/ 180975 h 1994860"/>
                  <a:gd name="connsiteX17" fmla="*/ 719138 w 1619250"/>
                  <a:gd name="connsiteY17" fmla="*/ 1119188 h 1994860"/>
                  <a:gd name="connsiteX18" fmla="*/ 928688 w 1619250"/>
                  <a:gd name="connsiteY18" fmla="*/ 1119188 h 1994860"/>
                  <a:gd name="connsiteX19" fmla="*/ 714375 w 1619250"/>
                  <a:gd name="connsiteY19" fmla="*/ 1128713 h 1994860"/>
                  <a:gd name="connsiteX20" fmla="*/ 614363 w 1619250"/>
                  <a:gd name="connsiteY20" fmla="*/ 1228725 h 1994860"/>
                  <a:gd name="connsiteX21" fmla="*/ 957263 w 1619250"/>
                  <a:gd name="connsiteY21" fmla="*/ 1271588 h 1994860"/>
                  <a:gd name="connsiteX22" fmla="*/ 585788 w 1619250"/>
                  <a:gd name="connsiteY22" fmla="*/ 1233488 h 1994860"/>
                  <a:gd name="connsiteX23" fmla="*/ 0 w 1619250"/>
                  <a:gd name="connsiteY23" fmla="*/ 1785938 h 1994860"/>
                  <a:gd name="connsiteX0" fmla="*/ 0 w 1619250"/>
                  <a:gd name="connsiteY0" fmla="*/ 1785938 h 2003896"/>
                  <a:gd name="connsiteX1" fmla="*/ 138113 w 1619250"/>
                  <a:gd name="connsiteY1" fmla="*/ 1990725 h 2003896"/>
                  <a:gd name="connsiteX2" fmla="*/ 900113 w 1619250"/>
                  <a:gd name="connsiteY2" fmla="*/ 1881188 h 2003896"/>
                  <a:gd name="connsiteX3" fmla="*/ 1023938 w 1619250"/>
                  <a:gd name="connsiteY3" fmla="*/ 1714500 h 2003896"/>
                  <a:gd name="connsiteX4" fmla="*/ 1404938 w 1619250"/>
                  <a:gd name="connsiteY4" fmla="*/ 1571625 h 2003896"/>
                  <a:gd name="connsiteX5" fmla="*/ 1352550 w 1619250"/>
                  <a:gd name="connsiteY5" fmla="*/ 1200150 h 2003896"/>
                  <a:gd name="connsiteX6" fmla="*/ 1619250 w 1619250"/>
                  <a:gd name="connsiteY6" fmla="*/ 147638 h 2003896"/>
                  <a:gd name="connsiteX7" fmla="*/ 1581150 w 1619250"/>
                  <a:gd name="connsiteY7" fmla="*/ 123825 h 2003896"/>
                  <a:gd name="connsiteX8" fmla="*/ 1552575 w 1619250"/>
                  <a:gd name="connsiteY8" fmla="*/ 242888 h 2003896"/>
                  <a:gd name="connsiteX9" fmla="*/ 1514475 w 1619250"/>
                  <a:gd name="connsiteY9" fmla="*/ 100013 h 2003896"/>
                  <a:gd name="connsiteX10" fmla="*/ 1266825 w 1619250"/>
                  <a:gd name="connsiteY10" fmla="*/ 328613 h 2003896"/>
                  <a:gd name="connsiteX11" fmla="*/ 1204913 w 1619250"/>
                  <a:gd name="connsiteY11" fmla="*/ 0 h 2003896"/>
                  <a:gd name="connsiteX12" fmla="*/ 942975 w 1619250"/>
                  <a:gd name="connsiteY12" fmla="*/ 185738 h 2003896"/>
                  <a:gd name="connsiteX13" fmla="*/ 819150 w 1619250"/>
                  <a:gd name="connsiteY13" fmla="*/ 238125 h 2003896"/>
                  <a:gd name="connsiteX14" fmla="*/ 909638 w 1619250"/>
                  <a:gd name="connsiteY14" fmla="*/ 157163 h 2003896"/>
                  <a:gd name="connsiteX15" fmla="*/ 890588 w 1619250"/>
                  <a:gd name="connsiteY15" fmla="*/ 119063 h 2003896"/>
                  <a:gd name="connsiteX16" fmla="*/ 738188 w 1619250"/>
                  <a:gd name="connsiteY16" fmla="*/ 180975 h 2003896"/>
                  <a:gd name="connsiteX17" fmla="*/ 719138 w 1619250"/>
                  <a:gd name="connsiteY17" fmla="*/ 1119188 h 2003896"/>
                  <a:gd name="connsiteX18" fmla="*/ 928688 w 1619250"/>
                  <a:gd name="connsiteY18" fmla="*/ 1119188 h 2003896"/>
                  <a:gd name="connsiteX19" fmla="*/ 714375 w 1619250"/>
                  <a:gd name="connsiteY19" fmla="*/ 1128713 h 2003896"/>
                  <a:gd name="connsiteX20" fmla="*/ 614363 w 1619250"/>
                  <a:gd name="connsiteY20" fmla="*/ 1228725 h 2003896"/>
                  <a:gd name="connsiteX21" fmla="*/ 957263 w 1619250"/>
                  <a:gd name="connsiteY21" fmla="*/ 1271588 h 2003896"/>
                  <a:gd name="connsiteX22" fmla="*/ 585788 w 1619250"/>
                  <a:gd name="connsiteY22" fmla="*/ 1233488 h 2003896"/>
                  <a:gd name="connsiteX23" fmla="*/ 0 w 1619250"/>
                  <a:gd name="connsiteY23" fmla="*/ 1785938 h 2003896"/>
                  <a:gd name="connsiteX0" fmla="*/ 0 w 1619250"/>
                  <a:gd name="connsiteY0" fmla="*/ 1785938 h 1999614"/>
                  <a:gd name="connsiteX1" fmla="*/ 138113 w 1619250"/>
                  <a:gd name="connsiteY1" fmla="*/ 1990725 h 1999614"/>
                  <a:gd name="connsiteX2" fmla="*/ 895351 w 1619250"/>
                  <a:gd name="connsiteY2" fmla="*/ 1800226 h 1999614"/>
                  <a:gd name="connsiteX3" fmla="*/ 1023938 w 1619250"/>
                  <a:gd name="connsiteY3" fmla="*/ 1714500 h 1999614"/>
                  <a:gd name="connsiteX4" fmla="*/ 1404938 w 1619250"/>
                  <a:gd name="connsiteY4" fmla="*/ 1571625 h 1999614"/>
                  <a:gd name="connsiteX5" fmla="*/ 1352550 w 1619250"/>
                  <a:gd name="connsiteY5" fmla="*/ 1200150 h 1999614"/>
                  <a:gd name="connsiteX6" fmla="*/ 1619250 w 1619250"/>
                  <a:gd name="connsiteY6" fmla="*/ 147638 h 1999614"/>
                  <a:gd name="connsiteX7" fmla="*/ 1581150 w 1619250"/>
                  <a:gd name="connsiteY7" fmla="*/ 123825 h 1999614"/>
                  <a:gd name="connsiteX8" fmla="*/ 1552575 w 1619250"/>
                  <a:gd name="connsiteY8" fmla="*/ 242888 h 1999614"/>
                  <a:gd name="connsiteX9" fmla="*/ 1514475 w 1619250"/>
                  <a:gd name="connsiteY9" fmla="*/ 100013 h 1999614"/>
                  <a:gd name="connsiteX10" fmla="*/ 1266825 w 1619250"/>
                  <a:gd name="connsiteY10" fmla="*/ 328613 h 1999614"/>
                  <a:gd name="connsiteX11" fmla="*/ 1204913 w 1619250"/>
                  <a:gd name="connsiteY11" fmla="*/ 0 h 1999614"/>
                  <a:gd name="connsiteX12" fmla="*/ 942975 w 1619250"/>
                  <a:gd name="connsiteY12" fmla="*/ 185738 h 1999614"/>
                  <a:gd name="connsiteX13" fmla="*/ 819150 w 1619250"/>
                  <a:gd name="connsiteY13" fmla="*/ 238125 h 1999614"/>
                  <a:gd name="connsiteX14" fmla="*/ 909638 w 1619250"/>
                  <a:gd name="connsiteY14" fmla="*/ 157163 h 1999614"/>
                  <a:gd name="connsiteX15" fmla="*/ 890588 w 1619250"/>
                  <a:gd name="connsiteY15" fmla="*/ 119063 h 1999614"/>
                  <a:gd name="connsiteX16" fmla="*/ 738188 w 1619250"/>
                  <a:gd name="connsiteY16" fmla="*/ 180975 h 1999614"/>
                  <a:gd name="connsiteX17" fmla="*/ 719138 w 1619250"/>
                  <a:gd name="connsiteY17" fmla="*/ 1119188 h 1999614"/>
                  <a:gd name="connsiteX18" fmla="*/ 928688 w 1619250"/>
                  <a:gd name="connsiteY18" fmla="*/ 1119188 h 1999614"/>
                  <a:gd name="connsiteX19" fmla="*/ 714375 w 1619250"/>
                  <a:gd name="connsiteY19" fmla="*/ 1128713 h 1999614"/>
                  <a:gd name="connsiteX20" fmla="*/ 614363 w 1619250"/>
                  <a:gd name="connsiteY20" fmla="*/ 1228725 h 1999614"/>
                  <a:gd name="connsiteX21" fmla="*/ 957263 w 1619250"/>
                  <a:gd name="connsiteY21" fmla="*/ 1271588 h 1999614"/>
                  <a:gd name="connsiteX22" fmla="*/ 585788 w 1619250"/>
                  <a:gd name="connsiteY22" fmla="*/ 1233488 h 1999614"/>
                  <a:gd name="connsiteX23" fmla="*/ 0 w 1619250"/>
                  <a:gd name="connsiteY23" fmla="*/ 1785938 h 1999614"/>
                  <a:gd name="connsiteX0" fmla="*/ 0 w 1619250"/>
                  <a:gd name="connsiteY0" fmla="*/ 1785938 h 2013066"/>
                  <a:gd name="connsiteX1" fmla="*/ 138113 w 1619250"/>
                  <a:gd name="connsiteY1" fmla="*/ 1990725 h 2013066"/>
                  <a:gd name="connsiteX2" fmla="*/ 895351 w 1619250"/>
                  <a:gd name="connsiteY2" fmla="*/ 1800226 h 2013066"/>
                  <a:gd name="connsiteX3" fmla="*/ 1023938 w 1619250"/>
                  <a:gd name="connsiteY3" fmla="*/ 1714500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023938 w 1619250"/>
                  <a:gd name="connsiteY3" fmla="*/ 1714500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023938 w 1619250"/>
                  <a:gd name="connsiteY3" fmla="*/ 1700212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971551 w 1619250"/>
                  <a:gd name="connsiteY3" fmla="*/ 1628775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023938 w 1619250"/>
                  <a:gd name="connsiteY3" fmla="*/ 1681162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95463 h 2022591"/>
                  <a:gd name="connsiteX1" fmla="*/ 138113 w 1619250"/>
                  <a:gd name="connsiteY1" fmla="*/ 2000250 h 2022591"/>
                  <a:gd name="connsiteX2" fmla="*/ 895351 w 1619250"/>
                  <a:gd name="connsiteY2" fmla="*/ 1809751 h 2022591"/>
                  <a:gd name="connsiteX3" fmla="*/ 1119188 w 1619250"/>
                  <a:gd name="connsiteY3" fmla="*/ 1662112 h 2022591"/>
                  <a:gd name="connsiteX4" fmla="*/ 1419226 w 1619250"/>
                  <a:gd name="connsiteY4" fmla="*/ 1576387 h 2022591"/>
                  <a:gd name="connsiteX5" fmla="*/ 1352550 w 1619250"/>
                  <a:gd name="connsiteY5" fmla="*/ 1209675 h 2022591"/>
                  <a:gd name="connsiteX6" fmla="*/ 1619250 w 1619250"/>
                  <a:gd name="connsiteY6" fmla="*/ 157163 h 2022591"/>
                  <a:gd name="connsiteX7" fmla="*/ 1581150 w 1619250"/>
                  <a:gd name="connsiteY7" fmla="*/ 133350 h 2022591"/>
                  <a:gd name="connsiteX8" fmla="*/ 1552575 w 1619250"/>
                  <a:gd name="connsiteY8" fmla="*/ 252413 h 2022591"/>
                  <a:gd name="connsiteX9" fmla="*/ 1514475 w 1619250"/>
                  <a:gd name="connsiteY9" fmla="*/ 109538 h 2022591"/>
                  <a:gd name="connsiteX10" fmla="*/ 1266825 w 1619250"/>
                  <a:gd name="connsiteY10" fmla="*/ 338138 h 2022591"/>
                  <a:gd name="connsiteX11" fmla="*/ 1209675 w 1619250"/>
                  <a:gd name="connsiteY11" fmla="*/ 0 h 2022591"/>
                  <a:gd name="connsiteX12" fmla="*/ 942975 w 1619250"/>
                  <a:gd name="connsiteY12" fmla="*/ 195263 h 2022591"/>
                  <a:gd name="connsiteX13" fmla="*/ 819150 w 1619250"/>
                  <a:gd name="connsiteY13" fmla="*/ 247650 h 2022591"/>
                  <a:gd name="connsiteX14" fmla="*/ 909638 w 1619250"/>
                  <a:gd name="connsiteY14" fmla="*/ 166688 h 2022591"/>
                  <a:gd name="connsiteX15" fmla="*/ 890588 w 1619250"/>
                  <a:gd name="connsiteY15" fmla="*/ 128588 h 2022591"/>
                  <a:gd name="connsiteX16" fmla="*/ 738188 w 1619250"/>
                  <a:gd name="connsiteY16" fmla="*/ 190500 h 2022591"/>
                  <a:gd name="connsiteX17" fmla="*/ 719138 w 1619250"/>
                  <a:gd name="connsiteY17" fmla="*/ 1128713 h 2022591"/>
                  <a:gd name="connsiteX18" fmla="*/ 928688 w 1619250"/>
                  <a:gd name="connsiteY18" fmla="*/ 1128713 h 2022591"/>
                  <a:gd name="connsiteX19" fmla="*/ 714375 w 1619250"/>
                  <a:gd name="connsiteY19" fmla="*/ 1138238 h 2022591"/>
                  <a:gd name="connsiteX20" fmla="*/ 614363 w 1619250"/>
                  <a:gd name="connsiteY20" fmla="*/ 1238250 h 2022591"/>
                  <a:gd name="connsiteX21" fmla="*/ 957263 w 1619250"/>
                  <a:gd name="connsiteY21" fmla="*/ 1281113 h 2022591"/>
                  <a:gd name="connsiteX22" fmla="*/ 585788 w 1619250"/>
                  <a:gd name="connsiteY22" fmla="*/ 1243013 h 2022591"/>
                  <a:gd name="connsiteX23" fmla="*/ 0 w 1619250"/>
                  <a:gd name="connsiteY23" fmla="*/ 1795463 h 2022591"/>
                  <a:gd name="connsiteX0" fmla="*/ 0 w 1619250"/>
                  <a:gd name="connsiteY0" fmla="*/ 1795916 h 2023044"/>
                  <a:gd name="connsiteX1" fmla="*/ 138113 w 1619250"/>
                  <a:gd name="connsiteY1" fmla="*/ 2000703 h 2023044"/>
                  <a:gd name="connsiteX2" fmla="*/ 895351 w 1619250"/>
                  <a:gd name="connsiteY2" fmla="*/ 1810204 h 2023044"/>
                  <a:gd name="connsiteX3" fmla="*/ 1119188 w 1619250"/>
                  <a:gd name="connsiteY3" fmla="*/ 1662565 h 2023044"/>
                  <a:gd name="connsiteX4" fmla="*/ 1419226 w 1619250"/>
                  <a:gd name="connsiteY4" fmla="*/ 1576840 h 2023044"/>
                  <a:gd name="connsiteX5" fmla="*/ 1352550 w 1619250"/>
                  <a:gd name="connsiteY5" fmla="*/ 1210128 h 2023044"/>
                  <a:gd name="connsiteX6" fmla="*/ 1619250 w 1619250"/>
                  <a:gd name="connsiteY6" fmla="*/ 157616 h 2023044"/>
                  <a:gd name="connsiteX7" fmla="*/ 1581150 w 1619250"/>
                  <a:gd name="connsiteY7" fmla="*/ 133803 h 2023044"/>
                  <a:gd name="connsiteX8" fmla="*/ 1552575 w 1619250"/>
                  <a:gd name="connsiteY8" fmla="*/ 252866 h 2023044"/>
                  <a:gd name="connsiteX9" fmla="*/ 1514475 w 1619250"/>
                  <a:gd name="connsiteY9" fmla="*/ 109991 h 2023044"/>
                  <a:gd name="connsiteX10" fmla="*/ 1266825 w 1619250"/>
                  <a:gd name="connsiteY10" fmla="*/ 338591 h 2023044"/>
                  <a:gd name="connsiteX11" fmla="*/ 1209675 w 1619250"/>
                  <a:gd name="connsiteY11" fmla="*/ 453 h 2023044"/>
                  <a:gd name="connsiteX12" fmla="*/ 942975 w 1619250"/>
                  <a:gd name="connsiteY12" fmla="*/ 195716 h 2023044"/>
                  <a:gd name="connsiteX13" fmla="*/ 819150 w 1619250"/>
                  <a:gd name="connsiteY13" fmla="*/ 248103 h 2023044"/>
                  <a:gd name="connsiteX14" fmla="*/ 909638 w 1619250"/>
                  <a:gd name="connsiteY14" fmla="*/ 167141 h 2023044"/>
                  <a:gd name="connsiteX15" fmla="*/ 890588 w 1619250"/>
                  <a:gd name="connsiteY15" fmla="*/ 129041 h 2023044"/>
                  <a:gd name="connsiteX16" fmla="*/ 738188 w 1619250"/>
                  <a:gd name="connsiteY16" fmla="*/ 190953 h 2023044"/>
                  <a:gd name="connsiteX17" fmla="*/ 719138 w 1619250"/>
                  <a:gd name="connsiteY17" fmla="*/ 1129166 h 2023044"/>
                  <a:gd name="connsiteX18" fmla="*/ 928688 w 1619250"/>
                  <a:gd name="connsiteY18" fmla="*/ 1129166 h 2023044"/>
                  <a:gd name="connsiteX19" fmla="*/ 714375 w 1619250"/>
                  <a:gd name="connsiteY19" fmla="*/ 1138691 h 2023044"/>
                  <a:gd name="connsiteX20" fmla="*/ 614363 w 1619250"/>
                  <a:gd name="connsiteY20" fmla="*/ 1238703 h 2023044"/>
                  <a:gd name="connsiteX21" fmla="*/ 957263 w 1619250"/>
                  <a:gd name="connsiteY21" fmla="*/ 1281566 h 2023044"/>
                  <a:gd name="connsiteX22" fmla="*/ 585788 w 1619250"/>
                  <a:gd name="connsiteY22" fmla="*/ 1243466 h 2023044"/>
                  <a:gd name="connsiteX23" fmla="*/ 0 w 1619250"/>
                  <a:gd name="connsiteY23" fmla="*/ 1795916 h 2023044"/>
                  <a:gd name="connsiteX0" fmla="*/ 0 w 1619250"/>
                  <a:gd name="connsiteY0" fmla="*/ 1776933 h 2004061"/>
                  <a:gd name="connsiteX1" fmla="*/ 138113 w 1619250"/>
                  <a:gd name="connsiteY1" fmla="*/ 1981720 h 2004061"/>
                  <a:gd name="connsiteX2" fmla="*/ 895351 w 1619250"/>
                  <a:gd name="connsiteY2" fmla="*/ 1791221 h 2004061"/>
                  <a:gd name="connsiteX3" fmla="*/ 1119188 w 1619250"/>
                  <a:gd name="connsiteY3" fmla="*/ 1643582 h 2004061"/>
                  <a:gd name="connsiteX4" fmla="*/ 1419226 w 1619250"/>
                  <a:gd name="connsiteY4" fmla="*/ 1557857 h 2004061"/>
                  <a:gd name="connsiteX5" fmla="*/ 1352550 w 1619250"/>
                  <a:gd name="connsiteY5" fmla="*/ 1191145 h 2004061"/>
                  <a:gd name="connsiteX6" fmla="*/ 1619250 w 1619250"/>
                  <a:gd name="connsiteY6" fmla="*/ 138633 h 2004061"/>
                  <a:gd name="connsiteX7" fmla="*/ 1581150 w 1619250"/>
                  <a:gd name="connsiteY7" fmla="*/ 114820 h 2004061"/>
                  <a:gd name="connsiteX8" fmla="*/ 1552575 w 1619250"/>
                  <a:gd name="connsiteY8" fmla="*/ 233883 h 2004061"/>
                  <a:gd name="connsiteX9" fmla="*/ 1514475 w 1619250"/>
                  <a:gd name="connsiteY9" fmla="*/ 91008 h 2004061"/>
                  <a:gd name="connsiteX10" fmla="*/ 1266825 w 1619250"/>
                  <a:gd name="connsiteY10" fmla="*/ 319608 h 2004061"/>
                  <a:gd name="connsiteX11" fmla="*/ 1219200 w 1619250"/>
                  <a:gd name="connsiteY11" fmla="*/ 520 h 2004061"/>
                  <a:gd name="connsiteX12" fmla="*/ 942975 w 1619250"/>
                  <a:gd name="connsiteY12" fmla="*/ 176733 h 2004061"/>
                  <a:gd name="connsiteX13" fmla="*/ 819150 w 1619250"/>
                  <a:gd name="connsiteY13" fmla="*/ 229120 h 2004061"/>
                  <a:gd name="connsiteX14" fmla="*/ 909638 w 1619250"/>
                  <a:gd name="connsiteY14" fmla="*/ 148158 h 2004061"/>
                  <a:gd name="connsiteX15" fmla="*/ 890588 w 1619250"/>
                  <a:gd name="connsiteY15" fmla="*/ 110058 h 2004061"/>
                  <a:gd name="connsiteX16" fmla="*/ 738188 w 1619250"/>
                  <a:gd name="connsiteY16" fmla="*/ 171970 h 2004061"/>
                  <a:gd name="connsiteX17" fmla="*/ 719138 w 1619250"/>
                  <a:gd name="connsiteY17" fmla="*/ 1110183 h 2004061"/>
                  <a:gd name="connsiteX18" fmla="*/ 928688 w 1619250"/>
                  <a:gd name="connsiteY18" fmla="*/ 1110183 h 2004061"/>
                  <a:gd name="connsiteX19" fmla="*/ 714375 w 1619250"/>
                  <a:gd name="connsiteY19" fmla="*/ 1119708 h 2004061"/>
                  <a:gd name="connsiteX20" fmla="*/ 614363 w 1619250"/>
                  <a:gd name="connsiteY20" fmla="*/ 1219720 h 2004061"/>
                  <a:gd name="connsiteX21" fmla="*/ 957263 w 1619250"/>
                  <a:gd name="connsiteY21" fmla="*/ 1262583 h 2004061"/>
                  <a:gd name="connsiteX22" fmla="*/ 585788 w 1619250"/>
                  <a:gd name="connsiteY22" fmla="*/ 1224483 h 2004061"/>
                  <a:gd name="connsiteX23" fmla="*/ 0 w 1619250"/>
                  <a:gd name="connsiteY23" fmla="*/ 1776933 h 2004061"/>
                  <a:gd name="connsiteX0" fmla="*/ 0 w 1619250"/>
                  <a:gd name="connsiteY0" fmla="*/ 1776933 h 2004061"/>
                  <a:gd name="connsiteX1" fmla="*/ 138113 w 1619250"/>
                  <a:gd name="connsiteY1" fmla="*/ 1981720 h 2004061"/>
                  <a:gd name="connsiteX2" fmla="*/ 895351 w 1619250"/>
                  <a:gd name="connsiteY2" fmla="*/ 1791221 h 2004061"/>
                  <a:gd name="connsiteX3" fmla="*/ 1119188 w 1619250"/>
                  <a:gd name="connsiteY3" fmla="*/ 1643582 h 2004061"/>
                  <a:gd name="connsiteX4" fmla="*/ 1419226 w 1619250"/>
                  <a:gd name="connsiteY4" fmla="*/ 1557857 h 2004061"/>
                  <a:gd name="connsiteX5" fmla="*/ 1352550 w 1619250"/>
                  <a:gd name="connsiteY5" fmla="*/ 1191145 h 2004061"/>
                  <a:gd name="connsiteX6" fmla="*/ 1619250 w 1619250"/>
                  <a:gd name="connsiteY6" fmla="*/ 138633 h 2004061"/>
                  <a:gd name="connsiteX7" fmla="*/ 1581150 w 1619250"/>
                  <a:gd name="connsiteY7" fmla="*/ 114820 h 2004061"/>
                  <a:gd name="connsiteX8" fmla="*/ 1552575 w 1619250"/>
                  <a:gd name="connsiteY8" fmla="*/ 233883 h 2004061"/>
                  <a:gd name="connsiteX9" fmla="*/ 1514475 w 1619250"/>
                  <a:gd name="connsiteY9" fmla="*/ 91008 h 2004061"/>
                  <a:gd name="connsiteX10" fmla="*/ 1266825 w 1619250"/>
                  <a:gd name="connsiteY10" fmla="*/ 319608 h 2004061"/>
                  <a:gd name="connsiteX11" fmla="*/ 1219200 w 1619250"/>
                  <a:gd name="connsiteY11" fmla="*/ 520 h 2004061"/>
                  <a:gd name="connsiteX12" fmla="*/ 942975 w 1619250"/>
                  <a:gd name="connsiteY12" fmla="*/ 176733 h 2004061"/>
                  <a:gd name="connsiteX13" fmla="*/ 819150 w 1619250"/>
                  <a:gd name="connsiteY13" fmla="*/ 229120 h 2004061"/>
                  <a:gd name="connsiteX14" fmla="*/ 909638 w 1619250"/>
                  <a:gd name="connsiteY14" fmla="*/ 148158 h 2004061"/>
                  <a:gd name="connsiteX15" fmla="*/ 890588 w 1619250"/>
                  <a:gd name="connsiteY15" fmla="*/ 110058 h 2004061"/>
                  <a:gd name="connsiteX16" fmla="*/ 738188 w 1619250"/>
                  <a:gd name="connsiteY16" fmla="*/ 171970 h 2004061"/>
                  <a:gd name="connsiteX17" fmla="*/ 719138 w 1619250"/>
                  <a:gd name="connsiteY17" fmla="*/ 1110183 h 2004061"/>
                  <a:gd name="connsiteX18" fmla="*/ 928688 w 1619250"/>
                  <a:gd name="connsiteY18" fmla="*/ 1110183 h 2004061"/>
                  <a:gd name="connsiteX19" fmla="*/ 714375 w 1619250"/>
                  <a:gd name="connsiteY19" fmla="*/ 1119708 h 2004061"/>
                  <a:gd name="connsiteX20" fmla="*/ 614363 w 1619250"/>
                  <a:gd name="connsiteY20" fmla="*/ 1219720 h 2004061"/>
                  <a:gd name="connsiteX21" fmla="*/ 957263 w 1619250"/>
                  <a:gd name="connsiteY21" fmla="*/ 1262583 h 2004061"/>
                  <a:gd name="connsiteX22" fmla="*/ 585788 w 1619250"/>
                  <a:gd name="connsiteY22" fmla="*/ 1224483 h 2004061"/>
                  <a:gd name="connsiteX23" fmla="*/ 0 w 1619250"/>
                  <a:gd name="connsiteY23" fmla="*/ 1776933 h 2004061"/>
                  <a:gd name="connsiteX0" fmla="*/ 0 w 1619250"/>
                  <a:gd name="connsiteY0" fmla="*/ 1792517 h 2019645"/>
                  <a:gd name="connsiteX1" fmla="*/ 138113 w 1619250"/>
                  <a:gd name="connsiteY1" fmla="*/ 1997304 h 2019645"/>
                  <a:gd name="connsiteX2" fmla="*/ 895351 w 1619250"/>
                  <a:gd name="connsiteY2" fmla="*/ 1806805 h 2019645"/>
                  <a:gd name="connsiteX3" fmla="*/ 1119188 w 1619250"/>
                  <a:gd name="connsiteY3" fmla="*/ 1659166 h 2019645"/>
                  <a:gd name="connsiteX4" fmla="*/ 1419226 w 1619250"/>
                  <a:gd name="connsiteY4" fmla="*/ 1573441 h 2019645"/>
                  <a:gd name="connsiteX5" fmla="*/ 1352550 w 1619250"/>
                  <a:gd name="connsiteY5" fmla="*/ 1206729 h 2019645"/>
                  <a:gd name="connsiteX6" fmla="*/ 1619250 w 1619250"/>
                  <a:gd name="connsiteY6" fmla="*/ 154217 h 2019645"/>
                  <a:gd name="connsiteX7" fmla="*/ 1581150 w 1619250"/>
                  <a:gd name="connsiteY7" fmla="*/ 130404 h 2019645"/>
                  <a:gd name="connsiteX8" fmla="*/ 1552575 w 1619250"/>
                  <a:gd name="connsiteY8" fmla="*/ 249467 h 2019645"/>
                  <a:gd name="connsiteX9" fmla="*/ 1514475 w 1619250"/>
                  <a:gd name="connsiteY9" fmla="*/ 106592 h 2019645"/>
                  <a:gd name="connsiteX10" fmla="*/ 1266825 w 1619250"/>
                  <a:gd name="connsiteY10" fmla="*/ 335192 h 2019645"/>
                  <a:gd name="connsiteX11" fmla="*/ 1219200 w 1619250"/>
                  <a:gd name="connsiteY11" fmla="*/ 16104 h 2019645"/>
                  <a:gd name="connsiteX12" fmla="*/ 942975 w 1619250"/>
                  <a:gd name="connsiteY12" fmla="*/ 192317 h 2019645"/>
                  <a:gd name="connsiteX13" fmla="*/ 819150 w 1619250"/>
                  <a:gd name="connsiteY13" fmla="*/ 244704 h 2019645"/>
                  <a:gd name="connsiteX14" fmla="*/ 909638 w 1619250"/>
                  <a:gd name="connsiteY14" fmla="*/ 163742 h 2019645"/>
                  <a:gd name="connsiteX15" fmla="*/ 890588 w 1619250"/>
                  <a:gd name="connsiteY15" fmla="*/ 125642 h 2019645"/>
                  <a:gd name="connsiteX16" fmla="*/ 738188 w 1619250"/>
                  <a:gd name="connsiteY16" fmla="*/ 187554 h 2019645"/>
                  <a:gd name="connsiteX17" fmla="*/ 719138 w 1619250"/>
                  <a:gd name="connsiteY17" fmla="*/ 1125767 h 2019645"/>
                  <a:gd name="connsiteX18" fmla="*/ 928688 w 1619250"/>
                  <a:gd name="connsiteY18" fmla="*/ 1125767 h 2019645"/>
                  <a:gd name="connsiteX19" fmla="*/ 714375 w 1619250"/>
                  <a:gd name="connsiteY19" fmla="*/ 1135292 h 2019645"/>
                  <a:gd name="connsiteX20" fmla="*/ 614363 w 1619250"/>
                  <a:gd name="connsiteY20" fmla="*/ 1235304 h 2019645"/>
                  <a:gd name="connsiteX21" fmla="*/ 957263 w 1619250"/>
                  <a:gd name="connsiteY21" fmla="*/ 1278167 h 2019645"/>
                  <a:gd name="connsiteX22" fmla="*/ 585788 w 1619250"/>
                  <a:gd name="connsiteY22" fmla="*/ 1240067 h 2019645"/>
                  <a:gd name="connsiteX23" fmla="*/ 0 w 1619250"/>
                  <a:gd name="connsiteY23" fmla="*/ 1792517 h 2019645"/>
                  <a:gd name="connsiteX0" fmla="*/ 0 w 1619250"/>
                  <a:gd name="connsiteY0" fmla="*/ 1792517 h 2019645"/>
                  <a:gd name="connsiteX1" fmla="*/ 138113 w 1619250"/>
                  <a:gd name="connsiteY1" fmla="*/ 1997304 h 2019645"/>
                  <a:gd name="connsiteX2" fmla="*/ 895351 w 1619250"/>
                  <a:gd name="connsiteY2" fmla="*/ 1806805 h 2019645"/>
                  <a:gd name="connsiteX3" fmla="*/ 1119188 w 1619250"/>
                  <a:gd name="connsiteY3" fmla="*/ 1659166 h 2019645"/>
                  <a:gd name="connsiteX4" fmla="*/ 1419226 w 1619250"/>
                  <a:gd name="connsiteY4" fmla="*/ 1573441 h 2019645"/>
                  <a:gd name="connsiteX5" fmla="*/ 1352550 w 1619250"/>
                  <a:gd name="connsiteY5" fmla="*/ 1206729 h 2019645"/>
                  <a:gd name="connsiteX6" fmla="*/ 1619250 w 1619250"/>
                  <a:gd name="connsiteY6" fmla="*/ 154217 h 2019645"/>
                  <a:gd name="connsiteX7" fmla="*/ 1581150 w 1619250"/>
                  <a:gd name="connsiteY7" fmla="*/ 130404 h 2019645"/>
                  <a:gd name="connsiteX8" fmla="*/ 1552575 w 1619250"/>
                  <a:gd name="connsiteY8" fmla="*/ 249467 h 2019645"/>
                  <a:gd name="connsiteX9" fmla="*/ 1514475 w 1619250"/>
                  <a:gd name="connsiteY9" fmla="*/ 106592 h 2019645"/>
                  <a:gd name="connsiteX10" fmla="*/ 1266825 w 1619250"/>
                  <a:gd name="connsiteY10" fmla="*/ 335192 h 2019645"/>
                  <a:gd name="connsiteX11" fmla="*/ 1219200 w 1619250"/>
                  <a:gd name="connsiteY11" fmla="*/ 16104 h 2019645"/>
                  <a:gd name="connsiteX12" fmla="*/ 942975 w 1619250"/>
                  <a:gd name="connsiteY12" fmla="*/ 192317 h 2019645"/>
                  <a:gd name="connsiteX13" fmla="*/ 819150 w 1619250"/>
                  <a:gd name="connsiteY13" fmla="*/ 244704 h 2019645"/>
                  <a:gd name="connsiteX14" fmla="*/ 909638 w 1619250"/>
                  <a:gd name="connsiteY14" fmla="*/ 163742 h 2019645"/>
                  <a:gd name="connsiteX15" fmla="*/ 890588 w 1619250"/>
                  <a:gd name="connsiteY15" fmla="*/ 125642 h 2019645"/>
                  <a:gd name="connsiteX16" fmla="*/ 738188 w 1619250"/>
                  <a:gd name="connsiteY16" fmla="*/ 187554 h 2019645"/>
                  <a:gd name="connsiteX17" fmla="*/ 719138 w 1619250"/>
                  <a:gd name="connsiteY17" fmla="*/ 1125767 h 2019645"/>
                  <a:gd name="connsiteX18" fmla="*/ 928688 w 1619250"/>
                  <a:gd name="connsiteY18" fmla="*/ 1125767 h 2019645"/>
                  <a:gd name="connsiteX19" fmla="*/ 714375 w 1619250"/>
                  <a:gd name="connsiteY19" fmla="*/ 1135292 h 2019645"/>
                  <a:gd name="connsiteX20" fmla="*/ 614363 w 1619250"/>
                  <a:gd name="connsiteY20" fmla="*/ 1235304 h 2019645"/>
                  <a:gd name="connsiteX21" fmla="*/ 957263 w 1619250"/>
                  <a:gd name="connsiteY21" fmla="*/ 1278167 h 2019645"/>
                  <a:gd name="connsiteX22" fmla="*/ 585788 w 1619250"/>
                  <a:gd name="connsiteY22" fmla="*/ 1240067 h 2019645"/>
                  <a:gd name="connsiteX23" fmla="*/ 0 w 1619250"/>
                  <a:gd name="connsiteY23" fmla="*/ 1792517 h 2019645"/>
                  <a:gd name="connsiteX0" fmla="*/ 0 w 1619250"/>
                  <a:gd name="connsiteY0" fmla="*/ 1793885 h 2021013"/>
                  <a:gd name="connsiteX1" fmla="*/ 138113 w 1619250"/>
                  <a:gd name="connsiteY1" fmla="*/ 1998672 h 2021013"/>
                  <a:gd name="connsiteX2" fmla="*/ 895351 w 1619250"/>
                  <a:gd name="connsiteY2" fmla="*/ 1808173 h 2021013"/>
                  <a:gd name="connsiteX3" fmla="*/ 1119188 w 1619250"/>
                  <a:gd name="connsiteY3" fmla="*/ 1660534 h 2021013"/>
                  <a:gd name="connsiteX4" fmla="*/ 1419226 w 1619250"/>
                  <a:gd name="connsiteY4" fmla="*/ 1574809 h 2021013"/>
                  <a:gd name="connsiteX5" fmla="*/ 1352550 w 1619250"/>
                  <a:gd name="connsiteY5" fmla="*/ 1208097 h 2021013"/>
                  <a:gd name="connsiteX6" fmla="*/ 1619250 w 1619250"/>
                  <a:gd name="connsiteY6" fmla="*/ 155585 h 2021013"/>
                  <a:gd name="connsiteX7" fmla="*/ 1581150 w 1619250"/>
                  <a:gd name="connsiteY7" fmla="*/ 131772 h 2021013"/>
                  <a:gd name="connsiteX8" fmla="*/ 1552575 w 1619250"/>
                  <a:gd name="connsiteY8" fmla="*/ 250835 h 2021013"/>
                  <a:gd name="connsiteX9" fmla="*/ 1514475 w 1619250"/>
                  <a:gd name="connsiteY9" fmla="*/ 107960 h 2021013"/>
                  <a:gd name="connsiteX10" fmla="*/ 1266825 w 1619250"/>
                  <a:gd name="connsiteY10" fmla="*/ 336560 h 2021013"/>
                  <a:gd name="connsiteX11" fmla="*/ 1219200 w 1619250"/>
                  <a:gd name="connsiteY11" fmla="*/ 17472 h 2021013"/>
                  <a:gd name="connsiteX12" fmla="*/ 942975 w 1619250"/>
                  <a:gd name="connsiteY12" fmla="*/ 174635 h 2021013"/>
                  <a:gd name="connsiteX13" fmla="*/ 819150 w 1619250"/>
                  <a:gd name="connsiteY13" fmla="*/ 246072 h 2021013"/>
                  <a:gd name="connsiteX14" fmla="*/ 909638 w 1619250"/>
                  <a:gd name="connsiteY14" fmla="*/ 165110 h 2021013"/>
                  <a:gd name="connsiteX15" fmla="*/ 890588 w 1619250"/>
                  <a:gd name="connsiteY15" fmla="*/ 127010 h 2021013"/>
                  <a:gd name="connsiteX16" fmla="*/ 738188 w 1619250"/>
                  <a:gd name="connsiteY16" fmla="*/ 188922 h 2021013"/>
                  <a:gd name="connsiteX17" fmla="*/ 719138 w 1619250"/>
                  <a:gd name="connsiteY17" fmla="*/ 1127135 h 2021013"/>
                  <a:gd name="connsiteX18" fmla="*/ 928688 w 1619250"/>
                  <a:gd name="connsiteY18" fmla="*/ 1127135 h 2021013"/>
                  <a:gd name="connsiteX19" fmla="*/ 714375 w 1619250"/>
                  <a:gd name="connsiteY19" fmla="*/ 1136660 h 2021013"/>
                  <a:gd name="connsiteX20" fmla="*/ 614363 w 1619250"/>
                  <a:gd name="connsiteY20" fmla="*/ 1236672 h 2021013"/>
                  <a:gd name="connsiteX21" fmla="*/ 957263 w 1619250"/>
                  <a:gd name="connsiteY21" fmla="*/ 1279535 h 2021013"/>
                  <a:gd name="connsiteX22" fmla="*/ 585788 w 1619250"/>
                  <a:gd name="connsiteY22" fmla="*/ 1241435 h 2021013"/>
                  <a:gd name="connsiteX23" fmla="*/ 0 w 1619250"/>
                  <a:gd name="connsiteY23" fmla="*/ 1793885 h 2021013"/>
                  <a:gd name="connsiteX0" fmla="*/ 0 w 1619250"/>
                  <a:gd name="connsiteY0" fmla="*/ 1793885 h 2021013"/>
                  <a:gd name="connsiteX1" fmla="*/ 138113 w 1619250"/>
                  <a:gd name="connsiteY1" fmla="*/ 1998672 h 2021013"/>
                  <a:gd name="connsiteX2" fmla="*/ 895351 w 1619250"/>
                  <a:gd name="connsiteY2" fmla="*/ 1808173 h 2021013"/>
                  <a:gd name="connsiteX3" fmla="*/ 1119188 w 1619250"/>
                  <a:gd name="connsiteY3" fmla="*/ 1660534 h 2021013"/>
                  <a:gd name="connsiteX4" fmla="*/ 1419226 w 1619250"/>
                  <a:gd name="connsiteY4" fmla="*/ 1574809 h 2021013"/>
                  <a:gd name="connsiteX5" fmla="*/ 1352550 w 1619250"/>
                  <a:gd name="connsiteY5" fmla="*/ 1208097 h 2021013"/>
                  <a:gd name="connsiteX6" fmla="*/ 1619250 w 1619250"/>
                  <a:gd name="connsiteY6" fmla="*/ 155585 h 2021013"/>
                  <a:gd name="connsiteX7" fmla="*/ 1581150 w 1619250"/>
                  <a:gd name="connsiteY7" fmla="*/ 131772 h 2021013"/>
                  <a:gd name="connsiteX8" fmla="*/ 1552575 w 1619250"/>
                  <a:gd name="connsiteY8" fmla="*/ 250835 h 2021013"/>
                  <a:gd name="connsiteX9" fmla="*/ 1514475 w 1619250"/>
                  <a:gd name="connsiteY9" fmla="*/ 107960 h 2021013"/>
                  <a:gd name="connsiteX10" fmla="*/ 1266825 w 1619250"/>
                  <a:gd name="connsiteY10" fmla="*/ 336560 h 2021013"/>
                  <a:gd name="connsiteX11" fmla="*/ 1219200 w 1619250"/>
                  <a:gd name="connsiteY11" fmla="*/ 17472 h 2021013"/>
                  <a:gd name="connsiteX12" fmla="*/ 942975 w 1619250"/>
                  <a:gd name="connsiteY12" fmla="*/ 174635 h 2021013"/>
                  <a:gd name="connsiteX13" fmla="*/ 819150 w 1619250"/>
                  <a:gd name="connsiteY13" fmla="*/ 246072 h 2021013"/>
                  <a:gd name="connsiteX14" fmla="*/ 909638 w 1619250"/>
                  <a:gd name="connsiteY14" fmla="*/ 165110 h 2021013"/>
                  <a:gd name="connsiteX15" fmla="*/ 890588 w 1619250"/>
                  <a:gd name="connsiteY15" fmla="*/ 127010 h 2021013"/>
                  <a:gd name="connsiteX16" fmla="*/ 738188 w 1619250"/>
                  <a:gd name="connsiteY16" fmla="*/ 188922 h 2021013"/>
                  <a:gd name="connsiteX17" fmla="*/ 719138 w 1619250"/>
                  <a:gd name="connsiteY17" fmla="*/ 1127135 h 2021013"/>
                  <a:gd name="connsiteX18" fmla="*/ 928688 w 1619250"/>
                  <a:gd name="connsiteY18" fmla="*/ 1127135 h 2021013"/>
                  <a:gd name="connsiteX19" fmla="*/ 714375 w 1619250"/>
                  <a:gd name="connsiteY19" fmla="*/ 1136660 h 2021013"/>
                  <a:gd name="connsiteX20" fmla="*/ 614363 w 1619250"/>
                  <a:gd name="connsiteY20" fmla="*/ 1236672 h 2021013"/>
                  <a:gd name="connsiteX21" fmla="*/ 957263 w 1619250"/>
                  <a:gd name="connsiteY21" fmla="*/ 1279535 h 2021013"/>
                  <a:gd name="connsiteX22" fmla="*/ 585788 w 1619250"/>
                  <a:gd name="connsiteY22" fmla="*/ 1241435 h 2021013"/>
                  <a:gd name="connsiteX23" fmla="*/ 0 w 1619250"/>
                  <a:gd name="connsiteY23" fmla="*/ 1793885 h 2021013"/>
                  <a:gd name="connsiteX0" fmla="*/ 0 w 1619250"/>
                  <a:gd name="connsiteY0" fmla="*/ 1786037 h 2013165"/>
                  <a:gd name="connsiteX1" fmla="*/ 138113 w 1619250"/>
                  <a:gd name="connsiteY1" fmla="*/ 1990824 h 2013165"/>
                  <a:gd name="connsiteX2" fmla="*/ 895351 w 1619250"/>
                  <a:gd name="connsiteY2" fmla="*/ 1800325 h 2013165"/>
                  <a:gd name="connsiteX3" fmla="*/ 1119188 w 1619250"/>
                  <a:gd name="connsiteY3" fmla="*/ 1652686 h 2013165"/>
                  <a:gd name="connsiteX4" fmla="*/ 1419226 w 1619250"/>
                  <a:gd name="connsiteY4" fmla="*/ 1566961 h 2013165"/>
                  <a:gd name="connsiteX5" fmla="*/ 1352550 w 1619250"/>
                  <a:gd name="connsiteY5" fmla="*/ 1200249 h 2013165"/>
                  <a:gd name="connsiteX6" fmla="*/ 1619250 w 1619250"/>
                  <a:gd name="connsiteY6" fmla="*/ 147737 h 2013165"/>
                  <a:gd name="connsiteX7" fmla="*/ 1581150 w 1619250"/>
                  <a:gd name="connsiteY7" fmla="*/ 123924 h 2013165"/>
                  <a:gd name="connsiteX8" fmla="*/ 1552575 w 1619250"/>
                  <a:gd name="connsiteY8" fmla="*/ 242987 h 2013165"/>
                  <a:gd name="connsiteX9" fmla="*/ 1514475 w 1619250"/>
                  <a:gd name="connsiteY9" fmla="*/ 100112 h 2013165"/>
                  <a:gd name="connsiteX10" fmla="*/ 1266825 w 1619250"/>
                  <a:gd name="connsiteY10" fmla="*/ 328712 h 2013165"/>
                  <a:gd name="connsiteX11" fmla="*/ 1219200 w 1619250"/>
                  <a:gd name="connsiteY11" fmla="*/ 9624 h 2013165"/>
                  <a:gd name="connsiteX12" fmla="*/ 942975 w 1619250"/>
                  <a:gd name="connsiteY12" fmla="*/ 347762 h 2013165"/>
                  <a:gd name="connsiteX13" fmla="*/ 819150 w 1619250"/>
                  <a:gd name="connsiteY13" fmla="*/ 238224 h 2013165"/>
                  <a:gd name="connsiteX14" fmla="*/ 909638 w 1619250"/>
                  <a:gd name="connsiteY14" fmla="*/ 157262 h 2013165"/>
                  <a:gd name="connsiteX15" fmla="*/ 890588 w 1619250"/>
                  <a:gd name="connsiteY15" fmla="*/ 119162 h 2013165"/>
                  <a:gd name="connsiteX16" fmla="*/ 738188 w 1619250"/>
                  <a:gd name="connsiteY16" fmla="*/ 181074 h 2013165"/>
                  <a:gd name="connsiteX17" fmla="*/ 719138 w 1619250"/>
                  <a:gd name="connsiteY17" fmla="*/ 1119287 h 2013165"/>
                  <a:gd name="connsiteX18" fmla="*/ 928688 w 1619250"/>
                  <a:gd name="connsiteY18" fmla="*/ 1119287 h 2013165"/>
                  <a:gd name="connsiteX19" fmla="*/ 714375 w 1619250"/>
                  <a:gd name="connsiteY19" fmla="*/ 1128812 h 2013165"/>
                  <a:gd name="connsiteX20" fmla="*/ 614363 w 1619250"/>
                  <a:gd name="connsiteY20" fmla="*/ 1228824 h 2013165"/>
                  <a:gd name="connsiteX21" fmla="*/ 957263 w 1619250"/>
                  <a:gd name="connsiteY21" fmla="*/ 1271687 h 2013165"/>
                  <a:gd name="connsiteX22" fmla="*/ 585788 w 1619250"/>
                  <a:gd name="connsiteY22" fmla="*/ 1233587 h 2013165"/>
                  <a:gd name="connsiteX23" fmla="*/ 0 w 1619250"/>
                  <a:gd name="connsiteY23" fmla="*/ 1786037 h 2013165"/>
                  <a:gd name="connsiteX0" fmla="*/ 0 w 1619250"/>
                  <a:gd name="connsiteY0" fmla="*/ 1786037 h 2013165"/>
                  <a:gd name="connsiteX1" fmla="*/ 138113 w 1619250"/>
                  <a:gd name="connsiteY1" fmla="*/ 1990824 h 2013165"/>
                  <a:gd name="connsiteX2" fmla="*/ 895351 w 1619250"/>
                  <a:gd name="connsiteY2" fmla="*/ 1800325 h 2013165"/>
                  <a:gd name="connsiteX3" fmla="*/ 1119188 w 1619250"/>
                  <a:gd name="connsiteY3" fmla="*/ 1652686 h 2013165"/>
                  <a:gd name="connsiteX4" fmla="*/ 1419226 w 1619250"/>
                  <a:gd name="connsiteY4" fmla="*/ 1566961 h 2013165"/>
                  <a:gd name="connsiteX5" fmla="*/ 1352550 w 1619250"/>
                  <a:gd name="connsiteY5" fmla="*/ 1200249 h 2013165"/>
                  <a:gd name="connsiteX6" fmla="*/ 1619250 w 1619250"/>
                  <a:gd name="connsiteY6" fmla="*/ 147737 h 2013165"/>
                  <a:gd name="connsiteX7" fmla="*/ 1581150 w 1619250"/>
                  <a:gd name="connsiteY7" fmla="*/ 123924 h 2013165"/>
                  <a:gd name="connsiteX8" fmla="*/ 1552575 w 1619250"/>
                  <a:gd name="connsiteY8" fmla="*/ 242987 h 2013165"/>
                  <a:gd name="connsiteX9" fmla="*/ 1514475 w 1619250"/>
                  <a:gd name="connsiteY9" fmla="*/ 100112 h 2013165"/>
                  <a:gd name="connsiteX10" fmla="*/ 1266825 w 1619250"/>
                  <a:gd name="connsiteY10" fmla="*/ 328712 h 2013165"/>
                  <a:gd name="connsiteX11" fmla="*/ 1219200 w 1619250"/>
                  <a:gd name="connsiteY11" fmla="*/ 9624 h 2013165"/>
                  <a:gd name="connsiteX12" fmla="*/ 942975 w 1619250"/>
                  <a:gd name="connsiteY12" fmla="*/ 347762 h 2013165"/>
                  <a:gd name="connsiteX13" fmla="*/ 957263 w 1619250"/>
                  <a:gd name="connsiteY13" fmla="*/ 357287 h 2013165"/>
                  <a:gd name="connsiteX14" fmla="*/ 819150 w 1619250"/>
                  <a:gd name="connsiteY14" fmla="*/ 238224 h 2013165"/>
                  <a:gd name="connsiteX15" fmla="*/ 909638 w 1619250"/>
                  <a:gd name="connsiteY15" fmla="*/ 157262 h 2013165"/>
                  <a:gd name="connsiteX16" fmla="*/ 890588 w 1619250"/>
                  <a:gd name="connsiteY16" fmla="*/ 119162 h 2013165"/>
                  <a:gd name="connsiteX17" fmla="*/ 738188 w 1619250"/>
                  <a:gd name="connsiteY17" fmla="*/ 181074 h 2013165"/>
                  <a:gd name="connsiteX18" fmla="*/ 719138 w 1619250"/>
                  <a:gd name="connsiteY18" fmla="*/ 1119287 h 2013165"/>
                  <a:gd name="connsiteX19" fmla="*/ 928688 w 1619250"/>
                  <a:gd name="connsiteY19" fmla="*/ 1119287 h 2013165"/>
                  <a:gd name="connsiteX20" fmla="*/ 714375 w 1619250"/>
                  <a:gd name="connsiteY20" fmla="*/ 1128812 h 2013165"/>
                  <a:gd name="connsiteX21" fmla="*/ 614363 w 1619250"/>
                  <a:gd name="connsiteY21" fmla="*/ 1228824 h 2013165"/>
                  <a:gd name="connsiteX22" fmla="*/ 957263 w 1619250"/>
                  <a:gd name="connsiteY22" fmla="*/ 1271687 h 2013165"/>
                  <a:gd name="connsiteX23" fmla="*/ 585788 w 1619250"/>
                  <a:gd name="connsiteY23" fmla="*/ 1233587 h 2013165"/>
                  <a:gd name="connsiteX24" fmla="*/ 0 w 1619250"/>
                  <a:gd name="connsiteY24" fmla="*/ 1786037 h 2013165"/>
                  <a:gd name="connsiteX0" fmla="*/ 0 w 1619250"/>
                  <a:gd name="connsiteY0" fmla="*/ 1786037 h 2013165"/>
                  <a:gd name="connsiteX1" fmla="*/ 138113 w 1619250"/>
                  <a:gd name="connsiteY1" fmla="*/ 1990824 h 2013165"/>
                  <a:gd name="connsiteX2" fmla="*/ 895351 w 1619250"/>
                  <a:gd name="connsiteY2" fmla="*/ 1800325 h 2013165"/>
                  <a:gd name="connsiteX3" fmla="*/ 1119188 w 1619250"/>
                  <a:gd name="connsiteY3" fmla="*/ 1652686 h 2013165"/>
                  <a:gd name="connsiteX4" fmla="*/ 1419226 w 1619250"/>
                  <a:gd name="connsiteY4" fmla="*/ 1566961 h 2013165"/>
                  <a:gd name="connsiteX5" fmla="*/ 1352550 w 1619250"/>
                  <a:gd name="connsiteY5" fmla="*/ 1200249 h 2013165"/>
                  <a:gd name="connsiteX6" fmla="*/ 1619250 w 1619250"/>
                  <a:gd name="connsiteY6" fmla="*/ 147737 h 2013165"/>
                  <a:gd name="connsiteX7" fmla="*/ 1581150 w 1619250"/>
                  <a:gd name="connsiteY7" fmla="*/ 123924 h 2013165"/>
                  <a:gd name="connsiteX8" fmla="*/ 1552575 w 1619250"/>
                  <a:gd name="connsiteY8" fmla="*/ 242987 h 2013165"/>
                  <a:gd name="connsiteX9" fmla="*/ 1514475 w 1619250"/>
                  <a:gd name="connsiteY9" fmla="*/ 100112 h 2013165"/>
                  <a:gd name="connsiteX10" fmla="*/ 1266825 w 1619250"/>
                  <a:gd name="connsiteY10" fmla="*/ 328712 h 2013165"/>
                  <a:gd name="connsiteX11" fmla="*/ 1219200 w 1619250"/>
                  <a:gd name="connsiteY11" fmla="*/ 9624 h 2013165"/>
                  <a:gd name="connsiteX12" fmla="*/ 942975 w 1619250"/>
                  <a:gd name="connsiteY12" fmla="*/ 347762 h 2013165"/>
                  <a:gd name="connsiteX13" fmla="*/ 819150 w 1619250"/>
                  <a:gd name="connsiteY13" fmla="*/ 238224 h 2013165"/>
                  <a:gd name="connsiteX14" fmla="*/ 909638 w 1619250"/>
                  <a:gd name="connsiteY14" fmla="*/ 157262 h 2013165"/>
                  <a:gd name="connsiteX15" fmla="*/ 890588 w 1619250"/>
                  <a:gd name="connsiteY15" fmla="*/ 119162 h 2013165"/>
                  <a:gd name="connsiteX16" fmla="*/ 738188 w 1619250"/>
                  <a:gd name="connsiteY16" fmla="*/ 181074 h 2013165"/>
                  <a:gd name="connsiteX17" fmla="*/ 719138 w 1619250"/>
                  <a:gd name="connsiteY17" fmla="*/ 1119287 h 2013165"/>
                  <a:gd name="connsiteX18" fmla="*/ 928688 w 1619250"/>
                  <a:gd name="connsiteY18" fmla="*/ 1119287 h 2013165"/>
                  <a:gd name="connsiteX19" fmla="*/ 714375 w 1619250"/>
                  <a:gd name="connsiteY19" fmla="*/ 1128812 h 2013165"/>
                  <a:gd name="connsiteX20" fmla="*/ 614363 w 1619250"/>
                  <a:gd name="connsiteY20" fmla="*/ 1228824 h 2013165"/>
                  <a:gd name="connsiteX21" fmla="*/ 957263 w 1619250"/>
                  <a:gd name="connsiteY21" fmla="*/ 1271687 h 2013165"/>
                  <a:gd name="connsiteX22" fmla="*/ 585788 w 1619250"/>
                  <a:gd name="connsiteY22" fmla="*/ 1233587 h 2013165"/>
                  <a:gd name="connsiteX23" fmla="*/ 0 w 1619250"/>
                  <a:gd name="connsiteY23" fmla="*/ 1786037 h 2013165"/>
                  <a:gd name="connsiteX0" fmla="*/ 0 w 1619250"/>
                  <a:gd name="connsiteY0" fmla="*/ 1777157 h 2004285"/>
                  <a:gd name="connsiteX1" fmla="*/ 138113 w 1619250"/>
                  <a:gd name="connsiteY1" fmla="*/ 1981944 h 2004285"/>
                  <a:gd name="connsiteX2" fmla="*/ 895351 w 1619250"/>
                  <a:gd name="connsiteY2" fmla="*/ 1791445 h 2004285"/>
                  <a:gd name="connsiteX3" fmla="*/ 1119188 w 1619250"/>
                  <a:gd name="connsiteY3" fmla="*/ 1643806 h 2004285"/>
                  <a:gd name="connsiteX4" fmla="*/ 1419226 w 1619250"/>
                  <a:gd name="connsiteY4" fmla="*/ 1558081 h 2004285"/>
                  <a:gd name="connsiteX5" fmla="*/ 1352550 w 1619250"/>
                  <a:gd name="connsiteY5" fmla="*/ 1191369 h 2004285"/>
                  <a:gd name="connsiteX6" fmla="*/ 1619250 w 1619250"/>
                  <a:gd name="connsiteY6" fmla="*/ 138857 h 2004285"/>
                  <a:gd name="connsiteX7" fmla="*/ 1581150 w 1619250"/>
                  <a:gd name="connsiteY7" fmla="*/ 115044 h 2004285"/>
                  <a:gd name="connsiteX8" fmla="*/ 1552575 w 1619250"/>
                  <a:gd name="connsiteY8" fmla="*/ 234107 h 2004285"/>
                  <a:gd name="connsiteX9" fmla="*/ 1514475 w 1619250"/>
                  <a:gd name="connsiteY9" fmla="*/ 91232 h 2004285"/>
                  <a:gd name="connsiteX10" fmla="*/ 1266825 w 1619250"/>
                  <a:gd name="connsiteY10" fmla="*/ 319832 h 2004285"/>
                  <a:gd name="connsiteX11" fmla="*/ 1219200 w 1619250"/>
                  <a:gd name="connsiteY11" fmla="*/ 744 h 2004285"/>
                  <a:gd name="connsiteX12" fmla="*/ 819150 w 1619250"/>
                  <a:gd name="connsiteY12" fmla="*/ 229344 h 2004285"/>
                  <a:gd name="connsiteX13" fmla="*/ 909638 w 1619250"/>
                  <a:gd name="connsiteY13" fmla="*/ 148382 h 2004285"/>
                  <a:gd name="connsiteX14" fmla="*/ 890588 w 1619250"/>
                  <a:gd name="connsiteY14" fmla="*/ 110282 h 2004285"/>
                  <a:gd name="connsiteX15" fmla="*/ 738188 w 1619250"/>
                  <a:gd name="connsiteY15" fmla="*/ 172194 h 2004285"/>
                  <a:gd name="connsiteX16" fmla="*/ 719138 w 1619250"/>
                  <a:gd name="connsiteY16" fmla="*/ 1110407 h 2004285"/>
                  <a:gd name="connsiteX17" fmla="*/ 928688 w 1619250"/>
                  <a:gd name="connsiteY17" fmla="*/ 1110407 h 2004285"/>
                  <a:gd name="connsiteX18" fmla="*/ 714375 w 1619250"/>
                  <a:gd name="connsiteY18" fmla="*/ 1119932 h 2004285"/>
                  <a:gd name="connsiteX19" fmla="*/ 614363 w 1619250"/>
                  <a:gd name="connsiteY19" fmla="*/ 1219944 h 2004285"/>
                  <a:gd name="connsiteX20" fmla="*/ 957263 w 1619250"/>
                  <a:gd name="connsiteY20" fmla="*/ 1262807 h 2004285"/>
                  <a:gd name="connsiteX21" fmla="*/ 585788 w 1619250"/>
                  <a:gd name="connsiteY21" fmla="*/ 1224707 h 2004285"/>
                  <a:gd name="connsiteX22" fmla="*/ 0 w 1619250"/>
                  <a:gd name="connsiteY22" fmla="*/ 1777157 h 2004285"/>
                  <a:gd name="connsiteX0" fmla="*/ 0 w 1619250"/>
                  <a:gd name="connsiteY0" fmla="*/ 1795311 h 2022439"/>
                  <a:gd name="connsiteX1" fmla="*/ 138113 w 1619250"/>
                  <a:gd name="connsiteY1" fmla="*/ 2000098 h 2022439"/>
                  <a:gd name="connsiteX2" fmla="*/ 895351 w 1619250"/>
                  <a:gd name="connsiteY2" fmla="*/ 1809599 h 2022439"/>
                  <a:gd name="connsiteX3" fmla="*/ 1119188 w 1619250"/>
                  <a:gd name="connsiteY3" fmla="*/ 1661960 h 2022439"/>
                  <a:gd name="connsiteX4" fmla="*/ 1419226 w 1619250"/>
                  <a:gd name="connsiteY4" fmla="*/ 1576235 h 2022439"/>
                  <a:gd name="connsiteX5" fmla="*/ 1352550 w 1619250"/>
                  <a:gd name="connsiteY5" fmla="*/ 1209523 h 2022439"/>
                  <a:gd name="connsiteX6" fmla="*/ 1619250 w 1619250"/>
                  <a:gd name="connsiteY6" fmla="*/ 157011 h 2022439"/>
                  <a:gd name="connsiteX7" fmla="*/ 1581150 w 1619250"/>
                  <a:gd name="connsiteY7" fmla="*/ 133198 h 2022439"/>
                  <a:gd name="connsiteX8" fmla="*/ 1552575 w 1619250"/>
                  <a:gd name="connsiteY8" fmla="*/ 252261 h 2022439"/>
                  <a:gd name="connsiteX9" fmla="*/ 1514475 w 1619250"/>
                  <a:gd name="connsiteY9" fmla="*/ 109386 h 2022439"/>
                  <a:gd name="connsiteX10" fmla="*/ 1266825 w 1619250"/>
                  <a:gd name="connsiteY10" fmla="*/ 337986 h 2022439"/>
                  <a:gd name="connsiteX11" fmla="*/ 1219200 w 1619250"/>
                  <a:gd name="connsiteY11" fmla="*/ 18898 h 2022439"/>
                  <a:gd name="connsiteX12" fmla="*/ 819150 w 1619250"/>
                  <a:gd name="connsiteY12" fmla="*/ 247498 h 2022439"/>
                  <a:gd name="connsiteX13" fmla="*/ 909638 w 1619250"/>
                  <a:gd name="connsiteY13" fmla="*/ 166536 h 2022439"/>
                  <a:gd name="connsiteX14" fmla="*/ 890588 w 1619250"/>
                  <a:gd name="connsiteY14" fmla="*/ 128436 h 2022439"/>
                  <a:gd name="connsiteX15" fmla="*/ 738188 w 1619250"/>
                  <a:gd name="connsiteY15" fmla="*/ 190348 h 2022439"/>
                  <a:gd name="connsiteX16" fmla="*/ 719138 w 1619250"/>
                  <a:gd name="connsiteY16" fmla="*/ 1128561 h 2022439"/>
                  <a:gd name="connsiteX17" fmla="*/ 928688 w 1619250"/>
                  <a:gd name="connsiteY17" fmla="*/ 1128561 h 2022439"/>
                  <a:gd name="connsiteX18" fmla="*/ 714375 w 1619250"/>
                  <a:gd name="connsiteY18" fmla="*/ 1138086 h 2022439"/>
                  <a:gd name="connsiteX19" fmla="*/ 614363 w 1619250"/>
                  <a:gd name="connsiteY19" fmla="*/ 1238098 h 2022439"/>
                  <a:gd name="connsiteX20" fmla="*/ 957263 w 1619250"/>
                  <a:gd name="connsiteY20" fmla="*/ 1280961 h 2022439"/>
                  <a:gd name="connsiteX21" fmla="*/ 585788 w 1619250"/>
                  <a:gd name="connsiteY21" fmla="*/ 1242861 h 2022439"/>
                  <a:gd name="connsiteX22" fmla="*/ 0 w 1619250"/>
                  <a:gd name="connsiteY22" fmla="*/ 1795311 h 2022439"/>
                  <a:gd name="connsiteX0" fmla="*/ 0 w 1619250"/>
                  <a:gd name="connsiteY0" fmla="*/ 1792181 h 2019309"/>
                  <a:gd name="connsiteX1" fmla="*/ 138113 w 1619250"/>
                  <a:gd name="connsiteY1" fmla="*/ 1996968 h 2019309"/>
                  <a:gd name="connsiteX2" fmla="*/ 895351 w 1619250"/>
                  <a:gd name="connsiteY2" fmla="*/ 1806469 h 2019309"/>
                  <a:gd name="connsiteX3" fmla="*/ 1119188 w 1619250"/>
                  <a:gd name="connsiteY3" fmla="*/ 1658830 h 2019309"/>
                  <a:gd name="connsiteX4" fmla="*/ 1419226 w 1619250"/>
                  <a:gd name="connsiteY4" fmla="*/ 1573105 h 2019309"/>
                  <a:gd name="connsiteX5" fmla="*/ 1352550 w 1619250"/>
                  <a:gd name="connsiteY5" fmla="*/ 1206393 h 2019309"/>
                  <a:gd name="connsiteX6" fmla="*/ 1619250 w 1619250"/>
                  <a:gd name="connsiteY6" fmla="*/ 153881 h 2019309"/>
                  <a:gd name="connsiteX7" fmla="*/ 1581150 w 1619250"/>
                  <a:gd name="connsiteY7" fmla="*/ 130068 h 2019309"/>
                  <a:gd name="connsiteX8" fmla="*/ 1552575 w 1619250"/>
                  <a:gd name="connsiteY8" fmla="*/ 249131 h 2019309"/>
                  <a:gd name="connsiteX9" fmla="*/ 1514475 w 1619250"/>
                  <a:gd name="connsiteY9" fmla="*/ 106256 h 2019309"/>
                  <a:gd name="connsiteX10" fmla="*/ 1266825 w 1619250"/>
                  <a:gd name="connsiteY10" fmla="*/ 334856 h 2019309"/>
                  <a:gd name="connsiteX11" fmla="*/ 1219200 w 1619250"/>
                  <a:gd name="connsiteY11" fmla="*/ 15768 h 2019309"/>
                  <a:gd name="connsiteX12" fmla="*/ 819150 w 1619250"/>
                  <a:gd name="connsiteY12" fmla="*/ 244368 h 2019309"/>
                  <a:gd name="connsiteX13" fmla="*/ 909638 w 1619250"/>
                  <a:gd name="connsiteY13" fmla="*/ 163406 h 2019309"/>
                  <a:gd name="connsiteX14" fmla="*/ 890588 w 1619250"/>
                  <a:gd name="connsiteY14" fmla="*/ 125306 h 2019309"/>
                  <a:gd name="connsiteX15" fmla="*/ 738188 w 1619250"/>
                  <a:gd name="connsiteY15" fmla="*/ 187218 h 2019309"/>
                  <a:gd name="connsiteX16" fmla="*/ 719138 w 1619250"/>
                  <a:gd name="connsiteY16" fmla="*/ 1125431 h 2019309"/>
                  <a:gd name="connsiteX17" fmla="*/ 928688 w 1619250"/>
                  <a:gd name="connsiteY17" fmla="*/ 1125431 h 2019309"/>
                  <a:gd name="connsiteX18" fmla="*/ 714375 w 1619250"/>
                  <a:gd name="connsiteY18" fmla="*/ 1134956 h 2019309"/>
                  <a:gd name="connsiteX19" fmla="*/ 614363 w 1619250"/>
                  <a:gd name="connsiteY19" fmla="*/ 1234968 h 2019309"/>
                  <a:gd name="connsiteX20" fmla="*/ 957263 w 1619250"/>
                  <a:gd name="connsiteY20" fmla="*/ 1277831 h 2019309"/>
                  <a:gd name="connsiteX21" fmla="*/ 585788 w 1619250"/>
                  <a:gd name="connsiteY21" fmla="*/ 1239731 h 2019309"/>
                  <a:gd name="connsiteX22" fmla="*/ 0 w 1619250"/>
                  <a:gd name="connsiteY22" fmla="*/ 1792181 h 2019309"/>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66825 w 1619250"/>
                  <a:gd name="connsiteY10" fmla="*/ 33554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76350 w 1619250"/>
                  <a:gd name="connsiteY10" fmla="*/ 321253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76350 w 1619250"/>
                  <a:gd name="connsiteY10" fmla="*/ 321253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76350 w 1619250"/>
                  <a:gd name="connsiteY10" fmla="*/ 321253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28763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28763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3019 w 1635919"/>
                  <a:gd name="connsiteY10" fmla="*/ 316491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3019 w 1635919"/>
                  <a:gd name="connsiteY10" fmla="*/ 316491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64394 w 1635919"/>
                  <a:gd name="connsiteY13" fmla="*/ 140279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5523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35919" h="2019994">
                    <a:moveTo>
                      <a:pt x="0" y="1792866"/>
                    </a:moveTo>
                    <a:cubicBezTo>
                      <a:pt x="3175" y="1892878"/>
                      <a:pt x="53975" y="1978603"/>
                      <a:pt x="138113" y="1997653"/>
                    </a:cubicBezTo>
                    <a:cubicBezTo>
                      <a:pt x="401638" y="2051629"/>
                      <a:pt x="703264" y="2015116"/>
                      <a:pt x="895351" y="1807154"/>
                    </a:cubicBezTo>
                    <a:cubicBezTo>
                      <a:pt x="928688" y="1778579"/>
                      <a:pt x="1004888" y="1683327"/>
                      <a:pt x="1119188" y="1659515"/>
                    </a:cubicBezTo>
                    <a:cubicBezTo>
                      <a:pt x="1247775" y="1656341"/>
                      <a:pt x="1309689" y="1629352"/>
                      <a:pt x="1419226" y="1573790"/>
                    </a:cubicBezTo>
                    <a:cubicBezTo>
                      <a:pt x="1473201" y="1403928"/>
                      <a:pt x="1436688" y="1319790"/>
                      <a:pt x="1352550" y="1207078"/>
                    </a:cubicBezTo>
                    <a:lnTo>
                      <a:pt x="1635919" y="154566"/>
                    </a:lnTo>
                    <a:cubicBezTo>
                      <a:pt x="1627188" y="119641"/>
                      <a:pt x="1599406" y="127578"/>
                      <a:pt x="1581150" y="114084"/>
                    </a:cubicBezTo>
                    <a:cubicBezTo>
                      <a:pt x="1571625" y="159328"/>
                      <a:pt x="1569244" y="206953"/>
                      <a:pt x="1552575" y="249816"/>
                    </a:cubicBezTo>
                    <a:cubicBezTo>
                      <a:pt x="1500981" y="203778"/>
                      <a:pt x="1542256" y="152979"/>
                      <a:pt x="1519238" y="104560"/>
                    </a:cubicBezTo>
                    <a:cubicBezTo>
                      <a:pt x="1466851" y="193460"/>
                      <a:pt x="1473994" y="296647"/>
                      <a:pt x="1290638" y="314110"/>
                    </a:cubicBezTo>
                    <a:cubicBezTo>
                      <a:pt x="1141414" y="304584"/>
                      <a:pt x="1087436" y="137898"/>
                      <a:pt x="1219200" y="16453"/>
                    </a:cubicBezTo>
                    <a:cubicBezTo>
                      <a:pt x="1016000" y="-79590"/>
                      <a:pt x="980281" y="277597"/>
                      <a:pt x="819150" y="245053"/>
                    </a:cubicBezTo>
                    <a:cubicBezTo>
                      <a:pt x="861220" y="229972"/>
                      <a:pt x="786606" y="195842"/>
                      <a:pt x="883444" y="183142"/>
                    </a:cubicBezTo>
                    <a:cubicBezTo>
                      <a:pt x="884238" y="156154"/>
                      <a:pt x="885031" y="131547"/>
                      <a:pt x="885825" y="104559"/>
                    </a:cubicBezTo>
                    <a:cubicBezTo>
                      <a:pt x="813594" y="91859"/>
                      <a:pt x="781843" y="129166"/>
                      <a:pt x="742950" y="195046"/>
                    </a:cubicBezTo>
                    <a:cubicBezTo>
                      <a:pt x="705644" y="319665"/>
                      <a:pt x="725488" y="813378"/>
                      <a:pt x="719138" y="1126116"/>
                    </a:cubicBezTo>
                    <a:cubicBezTo>
                      <a:pt x="788988" y="1126116"/>
                      <a:pt x="854075" y="1102303"/>
                      <a:pt x="933451" y="1145166"/>
                    </a:cubicBezTo>
                    <a:cubicBezTo>
                      <a:pt x="857251" y="1119766"/>
                      <a:pt x="785813" y="1132466"/>
                      <a:pt x="714375" y="1135641"/>
                    </a:cubicBezTo>
                    <a:cubicBezTo>
                      <a:pt x="642938" y="1154691"/>
                      <a:pt x="623888" y="1197554"/>
                      <a:pt x="614363" y="1235653"/>
                    </a:cubicBezTo>
                    <a:cubicBezTo>
                      <a:pt x="728663" y="1249941"/>
                      <a:pt x="847725" y="1240416"/>
                      <a:pt x="957263" y="1278516"/>
                    </a:cubicBezTo>
                    <a:cubicBezTo>
                      <a:pt x="833438" y="1227716"/>
                      <a:pt x="709613" y="1253116"/>
                      <a:pt x="585788" y="1240416"/>
                    </a:cubicBezTo>
                    <a:cubicBezTo>
                      <a:pt x="309563" y="1334079"/>
                      <a:pt x="128588" y="1565854"/>
                      <a:pt x="0" y="1792866"/>
                    </a:cubicBezTo>
                    <a:close/>
                  </a:path>
                </a:pathLst>
              </a:custGeom>
              <a:gradFill flip="none" rotWithShape="1">
                <a:gsLst>
                  <a:gs pos="15000">
                    <a:srgbClr val="FFD600"/>
                  </a:gs>
                  <a:gs pos="31000">
                    <a:srgbClr val="FFEE97"/>
                  </a:gs>
                  <a:gs pos="37000">
                    <a:srgbClr val="FFD600"/>
                  </a:gs>
                  <a:gs pos="100000">
                    <a:srgbClr val="FFD600"/>
                  </a:gs>
                </a:gsLst>
                <a:path path="rect">
                  <a:fillToRect t="100000" r="100000"/>
                </a:path>
                <a:tileRect l="-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a16="http://schemas.microsoft.com/office/drawing/2014/main" id="{6D7ECC51-5B24-F892-0CBC-75D5595E2642}"/>
                  </a:ext>
                </a:extLst>
              </p:cNvPr>
              <p:cNvSpPr/>
              <p:nvPr/>
            </p:nvSpPr>
            <p:spPr>
              <a:xfrm>
                <a:off x="5183496" y="8456186"/>
                <a:ext cx="914660" cy="962204"/>
              </a:xfrm>
              <a:custGeom>
                <a:avLst/>
                <a:gdLst>
                  <a:gd name="connsiteX0" fmla="*/ 429020 w 914660"/>
                  <a:gd name="connsiteY0" fmla="*/ 36 h 962204"/>
                  <a:gd name="connsiteX1" fmla="*/ 497941 w 914660"/>
                  <a:gd name="connsiteY1" fmla="*/ 16453 h 962204"/>
                  <a:gd name="connsiteX2" fmla="*/ 569379 w 914660"/>
                  <a:gd name="connsiteY2" fmla="*/ 314110 h 962204"/>
                  <a:gd name="connsiteX3" fmla="*/ 797979 w 914660"/>
                  <a:gd name="connsiteY3" fmla="*/ 104560 h 962204"/>
                  <a:gd name="connsiteX4" fmla="*/ 831316 w 914660"/>
                  <a:gd name="connsiteY4" fmla="*/ 249816 h 962204"/>
                  <a:gd name="connsiteX5" fmla="*/ 859891 w 914660"/>
                  <a:gd name="connsiteY5" fmla="*/ 114084 h 962204"/>
                  <a:gd name="connsiteX6" fmla="*/ 914660 w 914660"/>
                  <a:gd name="connsiteY6" fmla="*/ 154566 h 962204"/>
                  <a:gd name="connsiteX7" fmla="*/ 764433 w 914660"/>
                  <a:gd name="connsiteY7" fmla="*/ 712554 h 962204"/>
                  <a:gd name="connsiteX8" fmla="*/ 755095 w 914660"/>
                  <a:gd name="connsiteY8" fmla="*/ 739746 h 962204"/>
                  <a:gd name="connsiteX9" fmla="*/ 650922 w 914660"/>
                  <a:gd name="connsiteY9" fmla="*/ 592108 h 962204"/>
                  <a:gd name="connsiteX10" fmla="*/ 638025 w 914660"/>
                  <a:gd name="connsiteY10" fmla="*/ 787371 h 962204"/>
                  <a:gd name="connsiteX11" fmla="*/ 462621 w 914660"/>
                  <a:gd name="connsiteY11" fmla="*/ 958821 h 962204"/>
                  <a:gd name="connsiteX12" fmla="*/ 411033 w 914660"/>
                  <a:gd name="connsiteY12" fmla="*/ 823089 h 962204"/>
                  <a:gd name="connsiteX13" fmla="*/ 573539 w 914660"/>
                  <a:gd name="connsiteY13" fmla="*/ 658783 h 962204"/>
                  <a:gd name="connsiteX14" fmla="*/ 503893 w 914660"/>
                  <a:gd name="connsiteY14" fmla="*/ 520671 h 962204"/>
                  <a:gd name="connsiteX15" fmla="*/ 467781 w 914660"/>
                  <a:gd name="connsiteY15" fmla="*/ 644496 h 962204"/>
                  <a:gd name="connsiteX16" fmla="*/ 359443 w 914660"/>
                  <a:gd name="connsiteY16" fmla="*/ 649258 h 962204"/>
                  <a:gd name="connsiteX17" fmla="*/ 436825 w 914660"/>
                  <a:gd name="connsiteY17" fmla="*/ 389702 h 962204"/>
                  <a:gd name="connsiteX18" fmla="*/ 230470 w 914660"/>
                  <a:gd name="connsiteY18" fmla="*/ 518290 h 962204"/>
                  <a:gd name="connsiteX19" fmla="*/ 147927 w 914660"/>
                  <a:gd name="connsiteY19" fmla="*/ 892146 h 962204"/>
                  <a:gd name="connsiteX20" fmla="*/ 101496 w 914660"/>
                  <a:gd name="connsiteY20" fmla="*/ 901671 h 962204"/>
                  <a:gd name="connsiteX21" fmla="*/ 11214 w 914660"/>
                  <a:gd name="connsiteY21" fmla="*/ 656402 h 962204"/>
                  <a:gd name="connsiteX22" fmla="*/ 0 w 914660"/>
                  <a:gd name="connsiteY22" fmla="*/ 444740 h 962204"/>
                  <a:gd name="connsiteX23" fmla="*/ 3125 w 914660"/>
                  <a:gd name="connsiteY23" fmla="*/ 349121 h 962204"/>
                  <a:gd name="connsiteX24" fmla="*/ 21691 w 914660"/>
                  <a:gd name="connsiteY24" fmla="*/ 195046 h 962204"/>
                  <a:gd name="connsiteX25" fmla="*/ 164566 w 914660"/>
                  <a:gd name="connsiteY25" fmla="*/ 104559 h 962204"/>
                  <a:gd name="connsiteX26" fmla="*/ 162185 w 914660"/>
                  <a:gd name="connsiteY26" fmla="*/ 183142 h 962204"/>
                  <a:gd name="connsiteX27" fmla="*/ 97891 w 914660"/>
                  <a:gd name="connsiteY27" fmla="*/ 245053 h 962204"/>
                  <a:gd name="connsiteX28" fmla="*/ 429020 w 914660"/>
                  <a:gd name="connsiteY28" fmla="*/ 36 h 962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14660" h="962204">
                    <a:moveTo>
                      <a:pt x="429020" y="36"/>
                    </a:moveTo>
                    <a:cubicBezTo>
                      <a:pt x="449758" y="-476"/>
                      <a:pt x="472541" y="4448"/>
                      <a:pt x="497941" y="16453"/>
                    </a:cubicBezTo>
                    <a:cubicBezTo>
                      <a:pt x="366177" y="137898"/>
                      <a:pt x="420155" y="304584"/>
                      <a:pt x="569379" y="314110"/>
                    </a:cubicBezTo>
                    <a:cubicBezTo>
                      <a:pt x="752735" y="296647"/>
                      <a:pt x="745592" y="193460"/>
                      <a:pt x="797979" y="104560"/>
                    </a:cubicBezTo>
                    <a:cubicBezTo>
                      <a:pt x="820997" y="152979"/>
                      <a:pt x="779722" y="203778"/>
                      <a:pt x="831316" y="249816"/>
                    </a:cubicBezTo>
                    <a:cubicBezTo>
                      <a:pt x="847985" y="206953"/>
                      <a:pt x="850366" y="159328"/>
                      <a:pt x="859891" y="114084"/>
                    </a:cubicBezTo>
                    <a:cubicBezTo>
                      <a:pt x="878147" y="127578"/>
                      <a:pt x="905929" y="119641"/>
                      <a:pt x="914660" y="154566"/>
                    </a:cubicBezTo>
                    <a:lnTo>
                      <a:pt x="764433" y="712554"/>
                    </a:lnTo>
                    <a:lnTo>
                      <a:pt x="755095" y="739746"/>
                    </a:lnTo>
                    <a:lnTo>
                      <a:pt x="650922" y="592108"/>
                    </a:lnTo>
                    <a:cubicBezTo>
                      <a:pt x="650922" y="661958"/>
                      <a:pt x="653503" y="719903"/>
                      <a:pt x="638025" y="787371"/>
                    </a:cubicBezTo>
                    <a:cubicBezTo>
                      <a:pt x="622548" y="854839"/>
                      <a:pt x="575258" y="935009"/>
                      <a:pt x="462621" y="958821"/>
                    </a:cubicBezTo>
                    <a:cubicBezTo>
                      <a:pt x="349985" y="982633"/>
                      <a:pt x="376639" y="854046"/>
                      <a:pt x="411033" y="823089"/>
                    </a:cubicBezTo>
                    <a:cubicBezTo>
                      <a:pt x="445427" y="792132"/>
                      <a:pt x="537427" y="809199"/>
                      <a:pt x="573539" y="658783"/>
                    </a:cubicBezTo>
                    <a:cubicBezTo>
                      <a:pt x="591595" y="505590"/>
                      <a:pt x="532068" y="530990"/>
                      <a:pt x="503893" y="520671"/>
                    </a:cubicBezTo>
                    <a:cubicBezTo>
                      <a:pt x="491856" y="561946"/>
                      <a:pt x="503033" y="607984"/>
                      <a:pt x="467781" y="644496"/>
                    </a:cubicBezTo>
                    <a:cubicBezTo>
                      <a:pt x="444565" y="677039"/>
                      <a:pt x="403293" y="676246"/>
                      <a:pt x="359443" y="649258"/>
                    </a:cubicBezTo>
                    <a:cubicBezTo>
                      <a:pt x="326770" y="550833"/>
                      <a:pt x="386955" y="476221"/>
                      <a:pt x="436825" y="389702"/>
                    </a:cubicBezTo>
                    <a:cubicBezTo>
                      <a:pt x="334508" y="428596"/>
                      <a:pt x="260562" y="465109"/>
                      <a:pt x="230470" y="518290"/>
                    </a:cubicBezTo>
                    <a:cubicBezTo>
                      <a:pt x="152226" y="643703"/>
                      <a:pt x="135889" y="752445"/>
                      <a:pt x="147927" y="892146"/>
                    </a:cubicBezTo>
                    <a:cubicBezTo>
                      <a:pt x="159965" y="1031847"/>
                      <a:pt x="121471" y="923103"/>
                      <a:pt x="101496" y="901671"/>
                    </a:cubicBezTo>
                    <a:cubicBezTo>
                      <a:pt x="71200" y="810389"/>
                      <a:pt x="12934" y="742921"/>
                      <a:pt x="11214" y="656402"/>
                    </a:cubicBezTo>
                    <a:lnTo>
                      <a:pt x="0" y="444740"/>
                    </a:lnTo>
                    <a:lnTo>
                      <a:pt x="3125" y="349121"/>
                    </a:lnTo>
                    <a:cubicBezTo>
                      <a:pt x="6610" y="280424"/>
                      <a:pt x="12365" y="226201"/>
                      <a:pt x="21691" y="195046"/>
                    </a:cubicBezTo>
                    <a:cubicBezTo>
                      <a:pt x="60584" y="129166"/>
                      <a:pt x="92335" y="91859"/>
                      <a:pt x="164566" y="104559"/>
                    </a:cubicBezTo>
                    <a:cubicBezTo>
                      <a:pt x="163772" y="131547"/>
                      <a:pt x="162979" y="156154"/>
                      <a:pt x="162185" y="183142"/>
                    </a:cubicBezTo>
                    <a:cubicBezTo>
                      <a:pt x="65347" y="195842"/>
                      <a:pt x="139961" y="229972"/>
                      <a:pt x="97891" y="245053"/>
                    </a:cubicBezTo>
                    <a:cubicBezTo>
                      <a:pt x="238881" y="273529"/>
                      <a:pt x="283852" y="3617"/>
                      <a:pt x="429020" y="36"/>
                    </a:cubicBezTo>
                    <a:close/>
                  </a:path>
                </a:pathLst>
              </a:custGeom>
              <a:solidFill>
                <a:srgbClr val="E33F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EAFB0893-403A-1163-104A-1F420C3E78C3}"/>
                </a:ext>
              </a:extLst>
            </p:cNvPr>
            <p:cNvGrpSpPr/>
            <p:nvPr/>
          </p:nvGrpSpPr>
          <p:grpSpPr>
            <a:xfrm>
              <a:off x="2358114" y="5621810"/>
              <a:ext cx="850619" cy="1047648"/>
              <a:chOff x="1203671" y="7379860"/>
              <a:chExt cx="1640099" cy="2019994"/>
            </a:xfrm>
          </p:grpSpPr>
          <p:sp>
            <p:nvSpPr>
              <p:cNvPr id="42" name="Freeform: Shape 41">
                <a:extLst>
                  <a:ext uri="{FF2B5EF4-FFF2-40B4-BE49-F238E27FC236}">
                    <a16:creationId xmlns:a16="http://schemas.microsoft.com/office/drawing/2014/main" id="{44E84C42-AFC1-6133-E3E2-0A7F065E771F}"/>
                  </a:ext>
                </a:extLst>
              </p:cNvPr>
              <p:cNvSpPr/>
              <p:nvPr/>
            </p:nvSpPr>
            <p:spPr>
              <a:xfrm>
                <a:off x="1203671" y="7379860"/>
                <a:ext cx="1635919" cy="2019994"/>
              </a:xfrm>
              <a:custGeom>
                <a:avLst/>
                <a:gdLst>
                  <a:gd name="connsiteX0" fmla="*/ 0 w 1619250"/>
                  <a:gd name="connsiteY0" fmla="*/ 1785938 h 2028825"/>
                  <a:gd name="connsiteX1" fmla="*/ 109538 w 1619250"/>
                  <a:gd name="connsiteY1" fmla="*/ 2028825 h 2028825"/>
                  <a:gd name="connsiteX2" fmla="*/ 900113 w 1619250"/>
                  <a:gd name="connsiteY2" fmla="*/ 1881188 h 2028825"/>
                  <a:gd name="connsiteX3" fmla="*/ 1023938 w 1619250"/>
                  <a:gd name="connsiteY3" fmla="*/ 1714500 h 2028825"/>
                  <a:gd name="connsiteX4" fmla="*/ 1404938 w 1619250"/>
                  <a:gd name="connsiteY4" fmla="*/ 1571625 h 2028825"/>
                  <a:gd name="connsiteX5" fmla="*/ 1352550 w 1619250"/>
                  <a:gd name="connsiteY5" fmla="*/ 1200150 h 2028825"/>
                  <a:gd name="connsiteX6" fmla="*/ 1619250 w 1619250"/>
                  <a:gd name="connsiteY6" fmla="*/ 147638 h 2028825"/>
                  <a:gd name="connsiteX7" fmla="*/ 1581150 w 1619250"/>
                  <a:gd name="connsiteY7" fmla="*/ 123825 h 2028825"/>
                  <a:gd name="connsiteX8" fmla="*/ 1552575 w 1619250"/>
                  <a:gd name="connsiteY8" fmla="*/ 242888 h 2028825"/>
                  <a:gd name="connsiteX9" fmla="*/ 1514475 w 1619250"/>
                  <a:gd name="connsiteY9" fmla="*/ 100013 h 2028825"/>
                  <a:gd name="connsiteX10" fmla="*/ 1266825 w 1619250"/>
                  <a:gd name="connsiteY10" fmla="*/ 328613 h 2028825"/>
                  <a:gd name="connsiteX11" fmla="*/ 1204913 w 1619250"/>
                  <a:gd name="connsiteY11" fmla="*/ 0 h 2028825"/>
                  <a:gd name="connsiteX12" fmla="*/ 942975 w 1619250"/>
                  <a:gd name="connsiteY12" fmla="*/ 185738 h 2028825"/>
                  <a:gd name="connsiteX13" fmla="*/ 819150 w 1619250"/>
                  <a:gd name="connsiteY13" fmla="*/ 238125 h 2028825"/>
                  <a:gd name="connsiteX14" fmla="*/ 909638 w 1619250"/>
                  <a:gd name="connsiteY14" fmla="*/ 157163 h 2028825"/>
                  <a:gd name="connsiteX15" fmla="*/ 890588 w 1619250"/>
                  <a:gd name="connsiteY15" fmla="*/ 119063 h 2028825"/>
                  <a:gd name="connsiteX16" fmla="*/ 738188 w 1619250"/>
                  <a:gd name="connsiteY16" fmla="*/ 180975 h 2028825"/>
                  <a:gd name="connsiteX17" fmla="*/ 719138 w 1619250"/>
                  <a:gd name="connsiteY17" fmla="*/ 1119188 h 2028825"/>
                  <a:gd name="connsiteX18" fmla="*/ 928688 w 1619250"/>
                  <a:gd name="connsiteY18" fmla="*/ 1119188 h 2028825"/>
                  <a:gd name="connsiteX19" fmla="*/ 714375 w 1619250"/>
                  <a:gd name="connsiteY19" fmla="*/ 1128713 h 2028825"/>
                  <a:gd name="connsiteX20" fmla="*/ 614363 w 1619250"/>
                  <a:gd name="connsiteY20" fmla="*/ 1228725 h 2028825"/>
                  <a:gd name="connsiteX21" fmla="*/ 957263 w 1619250"/>
                  <a:gd name="connsiteY21" fmla="*/ 1271588 h 2028825"/>
                  <a:gd name="connsiteX22" fmla="*/ 585788 w 1619250"/>
                  <a:gd name="connsiteY22" fmla="*/ 1233488 h 2028825"/>
                  <a:gd name="connsiteX23" fmla="*/ 0 w 1619250"/>
                  <a:gd name="connsiteY23" fmla="*/ 1785938 h 2028825"/>
                  <a:gd name="connsiteX0" fmla="*/ 0 w 1619250"/>
                  <a:gd name="connsiteY0" fmla="*/ 1785938 h 2028825"/>
                  <a:gd name="connsiteX1" fmla="*/ 109538 w 1619250"/>
                  <a:gd name="connsiteY1" fmla="*/ 2028825 h 2028825"/>
                  <a:gd name="connsiteX2" fmla="*/ 900113 w 1619250"/>
                  <a:gd name="connsiteY2" fmla="*/ 1881188 h 2028825"/>
                  <a:gd name="connsiteX3" fmla="*/ 1023938 w 1619250"/>
                  <a:gd name="connsiteY3" fmla="*/ 1714500 h 2028825"/>
                  <a:gd name="connsiteX4" fmla="*/ 1404938 w 1619250"/>
                  <a:gd name="connsiteY4" fmla="*/ 1571625 h 2028825"/>
                  <a:gd name="connsiteX5" fmla="*/ 1352550 w 1619250"/>
                  <a:gd name="connsiteY5" fmla="*/ 1200150 h 2028825"/>
                  <a:gd name="connsiteX6" fmla="*/ 1619250 w 1619250"/>
                  <a:gd name="connsiteY6" fmla="*/ 147638 h 2028825"/>
                  <a:gd name="connsiteX7" fmla="*/ 1581150 w 1619250"/>
                  <a:gd name="connsiteY7" fmla="*/ 123825 h 2028825"/>
                  <a:gd name="connsiteX8" fmla="*/ 1552575 w 1619250"/>
                  <a:gd name="connsiteY8" fmla="*/ 242888 h 2028825"/>
                  <a:gd name="connsiteX9" fmla="*/ 1514475 w 1619250"/>
                  <a:gd name="connsiteY9" fmla="*/ 100013 h 2028825"/>
                  <a:gd name="connsiteX10" fmla="*/ 1266825 w 1619250"/>
                  <a:gd name="connsiteY10" fmla="*/ 328613 h 2028825"/>
                  <a:gd name="connsiteX11" fmla="*/ 1204913 w 1619250"/>
                  <a:gd name="connsiteY11" fmla="*/ 0 h 2028825"/>
                  <a:gd name="connsiteX12" fmla="*/ 942975 w 1619250"/>
                  <a:gd name="connsiteY12" fmla="*/ 185738 h 2028825"/>
                  <a:gd name="connsiteX13" fmla="*/ 819150 w 1619250"/>
                  <a:gd name="connsiteY13" fmla="*/ 238125 h 2028825"/>
                  <a:gd name="connsiteX14" fmla="*/ 909638 w 1619250"/>
                  <a:gd name="connsiteY14" fmla="*/ 157163 h 2028825"/>
                  <a:gd name="connsiteX15" fmla="*/ 890588 w 1619250"/>
                  <a:gd name="connsiteY15" fmla="*/ 119063 h 2028825"/>
                  <a:gd name="connsiteX16" fmla="*/ 738188 w 1619250"/>
                  <a:gd name="connsiteY16" fmla="*/ 180975 h 2028825"/>
                  <a:gd name="connsiteX17" fmla="*/ 719138 w 1619250"/>
                  <a:gd name="connsiteY17" fmla="*/ 1119188 h 2028825"/>
                  <a:gd name="connsiteX18" fmla="*/ 928688 w 1619250"/>
                  <a:gd name="connsiteY18" fmla="*/ 1119188 h 2028825"/>
                  <a:gd name="connsiteX19" fmla="*/ 714375 w 1619250"/>
                  <a:gd name="connsiteY19" fmla="*/ 1128713 h 2028825"/>
                  <a:gd name="connsiteX20" fmla="*/ 614363 w 1619250"/>
                  <a:gd name="connsiteY20" fmla="*/ 1228725 h 2028825"/>
                  <a:gd name="connsiteX21" fmla="*/ 957263 w 1619250"/>
                  <a:gd name="connsiteY21" fmla="*/ 1271588 h 2028825"/>
                  <a:gd name="connsiteX22" fmla="*/ 585788 w 1619250"/>
                  <a:gd name="connsiteY22" fmla="*/ 1233488 h 2028825"/>
                  <a:gd name="connsiteX23" fmla="*/ 0 w 1619250"/>
                  <a:gd name="connsiteY23" fmla="*/ 1785938 h 2028825"/>
                  <a:gd name="connsiteX0" fmla="*/ 0 w 1619250"/>
                  <a:gd name="connsiteY0" fmla="*/ 1785938 h 2028825"/>
                  <a:gd name="connsiteX1" fmla="*/ 109538 w 1619250"/>
                  <a:gd name="connsiteY1" fmla="*/ 2028825 h 2028825"/>
                  <a:gd name="connsiteX2" fmla="*/ 900113 w 1619250"/>
                  <a:gd name="connsiteY2" fmla="*/ 1881188 h 2028825"/>
                  <a:gd name="connsiteX3" fmla="*/ 1023938 w 1619250"/>
                  <a:gd name="connsiteY3" fmla="*/ 1714500 h 2028825"/>
                  <a:gd name="connsiteX4" fmla="*/ 1404938 w 1619250"/>
                  <a:gd name="connsiteY4" fmla="*/ 1571625 h 2028825"/>
                  <a:gd name="connsiteX5" fmla="*/ 1352550 w 1619250"/>
                  <a:gd name="connsiteY5" fmla="*/ 1200150 h 2028825"/>
                  <a:gd name="connsiteX6" fmla="*/ 1619250 w 1619250"/>
                  <a:gd name="connsiteY6" fmla="*/ 147638 h 2028825"/>
                  <a:gd name="connsiteX7" fmla="*/ 1581150 w 1619250"/>
                  <a:gd name="connsiteY7" fmla="*/ 123825 h 2028825"/>
                  <a:gd name="connsiteX8" fmla="*/ 1552575 w 1619250"/>
                  <a:gd name="connsiteY8" fmla="*/ 242888 h 2028825"/>
                  <a:gd name="connsiteX9" fmla="*/ 1514475 w 1619250"/>
                  <a:gd name="connsiteY9" fmla="*/ 100013 h 2028825"/>
                  <a:gd name="connsiteX10" fmla="*/ 1266825 w 1619250"/>
                  <a:gd name="connsiteY10" fmla="*/ 328613 h 2028825"/>
                  <a:gd name="connsiteX11" fmla="*/ 1204913 w 1619250"/>
                  <a:gd name="connsiteY11" fmla="*/ 0 h 2028825"/>
                  <a:gd name="connsiteX12" fmla="*/ 942975 w 1619250"/>
                  <a:gd name="connsiteY12" fmla="*/ 185738 h 2028825"/>
                  <a:gd name="connsiteX13" fmla="*/ 819150 w 1619250"/>
                  <a:gd name="connsiteY13" fmla="*/ 238125 h 2028825"/>
                  <a:gd name="connsiteX14" fmla="*/ 909638 w 1619250"/>
                  <a:gd name="connsiteY14" fmla="*/ 157163 h 2028825"/>
                  <a:gd name="connsiteX15" fmla="*/ 890588 w 1619250"/>
                  <a:gd name="connsiteY15" fmla="*/ 119063 h 2028825"/>
                  <a:gd name="connsiteX16" fmla="*/ 738188 w 1619250"/>
                  <a:gd name="connsiteY16" fmla="*/ 180975 h 2028825"/>
                  <a:gd name="connsiteX17" fmla="*/ 719138 w 1619250"/>
                  <a:gd name="connsiteY17" fmla="*/ 1119188 h 2028825"/>
                  <a:gd name="connsiteX18" fmla="*/ 928688 w 1619250"/>
                  <a:gd name="connsiteY18" fmla="*/ 1119188 h 2028825"/>
                  <a:gd name="connsiteX19" fmla="*/ 714375 w 1619250"/>
                  <a:gd name="connsiteY19" fmla="*/ 1128713 h 2028825"/>
                  <a:gd name="connsiteX20" fmla="*/ 614363 w 1619250"/>
                  <a:gd name="connsiteY20" fmla="*/ 1228725 h 2028825"/>
                  <a:gd name="connsiteX21" fmla="*/ 957263 w 1619250"/>
                  <a:gd name="connsiteY21" fmla="*/ 1271588 h 2028825"/>
                  <a:gd name="connsiteX22" fmla="*/ 585788 w 1619250"/>
                  <a:gd name="connsiteY22" fmla="*/ 1233488 h 2028825"/>
                  <a:gd name="connsiteX23" fmla="*/ 0 w 1619250"/>
                  <a:gd name="connsiteY23" fmla="*/ 1785938 h 2028825"/>
                  <a:gd name="connsiteX0" fmla="*/ 0 w 1619250"/>
                  <a:gd name="connsiteY0" fmla="*/ 1785938 h 2028825"/>
                  <a:gd name="connsiteX1" fmla="*/ 109538 w 1619250"/>
                  <a:gd name="connsiteY1" fmla="*/ 2028825 h 2028825"/>
                  <a:gd name="connsiteX2" fmla="*/ 900113 w 1619250"/>
                  <a:gd name="connsiteY2" fmla="*/ 1881188 h 2028825"/>
                  <a:gd name="connsiteX3" fmla="*/ 1023938 w 1619250"/>
                  <a:gd name="connsiteY3" fmla="*/ 1714500 h 2028825"/>
                  <a:gd name="connsiteX4" fmla="*/ 1404938 w 1619250"/>
                  <a:gd name="connsiteY4" fmla="*/ 1571625 h 2028825"/>
                  <a:gd name="connsiteX5" fmla="*/ 1352550 w 1619250"/>
                  <a:gd name="connsiteY5" fmla="*/ 1200150 h 2028825"/>
                  <a:gd name="connsiteX6" fmla="*/ 1619250 w 1619250"/>
                  <a:gd name="connsiteY6" fmla="*/ 147638 h 2028825"/>
                  <a:gd name="connsiteX7" fmla="*/ 1581150 w 1619250"/>
                  <a:gd name="connsiteY7" fmla="*/ 123825 h 2028825"/>
                  <a:gd name="connsiteX8" fmla="*/ 1552575 w 1619250"/>
                  <a:gd name="connsiteY8" fmla="*/ 242888 h 2028825"/>
                  <a:gd name="connsiteX9" fmla="*/ 1514475 w 1619250"/>
                  <a:gd name="connsiteY9" fmla="*/ 100013 h 2028825"/>
                  <a:gd name="connsiteX10" fmla="*/ 1266825 w 1619250"/>
                  <a:gd name="connsiteY10" fmla="*/ 328613 h 2028825"/>
                  <a:gd name="connsiteX11" fmla="*/ 1204913 w 1619250"/>
                  <a:gd name="connsiteY11" fmla="*/ 0 h 2028825"/>
                  <a:gd name="connsiteX12" fmla="*/ 942975 w 1619250"/>
                  <a:gd name="connsiteY12" fmla="*/ 185738 h 2028825"/>
                  <a:gd name="connsiteX13" fmla="*/ 819150 w 1619250"/>
                  <a:gd name="connsiteY13" fmla="*/ 238125 h 2028825"/>
                  <a:gd name="connsiteX14" fmla="*/ 909638 w 1619250"/>
                  <a:gd name="connsiteY14" fmla="*/ 157163 h 2028825"/>
                  <a:gd name="connsiteX15" fmla="*/ 890588 w 1619250"/>
                  <a:gd name="connsiteY15" fmla="*/ 119063 h 2028825"/>
                  <a:gd name="connsiteX16" fmla="*/ 738188 w 1619250"/>
                  <a:gd name="connsiteY16" fmla="*/ 180975 h 2028825"/>
                  <a:gd name="connsiteX17" fmla="*/ 719138 w 1619250"/>
                  <a:gd name="connsiteY17" fmla="*/ 1119188 h 2028825"/>
                  <a:gd name="connsiteX18" fmla="*/ 928688 w 1619250"/>
                  <a:gd name="connsiteY18" fmla="*/ 1119188 h 2028825"/>
                  <a:gd name="connsiteX19" fmla="*/ 714375 w 1619250"/>
                  <a:gd name="connsiteY19" fmla="*/ 1128713 h 2028825"/>
                  <a:gd name="connsiteX20" fmla="*/ 614363 w 1619250"/>
                  <a:gd name="connsiteY20" fmla="*/ 1228725 h 2028825"/>
                  <a:gd name="connsiteX21" fmla="*/ 957263 w 1619250"/>
                  <a:gd name="connsiteY21" fmla="*/ 1271588 h 2028825"/>
                  <a:gd name="connsiteX22" fmla="*/ 585788 w 1619250"/>
                  <a:gd name="connsiteY22" fmla="*/ 1233488 h 2028825"/>
                  <a:gd name="connsiteX23" fmla="*/ 0 w 1619250"/>
                  <a:gd name="connsiteY23" fmla="*/ 1785938 h 2028825"/>
                  <a:gd name="connsiteX0" fmla="*/ 0 w 1619250"/>
                  <a:gd name="connsiteY0" fmla="*/ 1785938 h 1990725"/>
                  <a:gd name="connsiteX1" fmla="*/ 138113 w 1619250"/>
                  <a:gd name="connsiteY1" fmla="*/ 1990725 h 1990725"/>
                  <a:gd name="connsiteX2" fmla="*/ 900113 w 1619250"/>
                  <a:gd name="connsiteY2" fmla="*/ 1881188 h 1990725"/>
                  <a:gd name="connsiteX3" fmla="*/ 1023938 w 1619250"/>
                  <a:gd name="connsiteY3" fmla="*/ 1714500 h 1990725"/>
                  <a:gd name="connsiteX4" fmla="*/ 1404938 w 1619250"/>
                  <a:gd name="connsiteY4" fmla="*/ 1571625 h 1990725"/>
                  <a:gd name="connsiteX5" fmla="*/ 1352550 w 1619250"/>
                  <a:gd name="connsiteY5" fmla="*/ 1200150 h 1990725"/>
                  <a:gd name="connsiteX6" fmla="*/ 1619250 w 1619250"/>
                  <a:gd name="connsiteY6" fmla="*/ 147638 h 1990725"/>
                  <a:gd name="connsiteX7" fmla="*/ 1581150 w 1619250"/>
                  <a:gd name="connsiteY7" fmla="*/ 123825 h 1990725"/>
                  <a:gd name="connsiteX8" fmla="*/ 1552575 w 1619250"/>
                  <a:gd name="connsiteY8" fmla="*/ 242888 h 1990725"/>
                  <a:gd name="connsiteX9" fmla="*/ 1514475 w 1619250"/>
                  <a:gd name="connsiteY9" fmla="*/ 100013 h 1990725"/>
                  <a:gd name="connsiteX10" fmla="*/ 1266825 w 1619250"/>
                  <a:gd name="connsiteY10" fmla="*/ 328613 h 1990725"/>
                  <a:gd name="connsiteX11" fmla="*/ 1204913 w 1619250"/>
                  <a:gd name="connsiteY11" fmla="*/ 0 h 1990725"/>
                  <a:gd name="connsiteX12" fmla="*/ 942975 w 1619250"/>
                  <a:gd name="connsiteY12" fmla="*/ 185738 h 1990725"/>
                  <a:gd name="connsiteX13" fmla="*/ 819150 w 1619250"/>
                  <a:gd name="connsiteY13" fmla="*/ 238125 h 1990725"/>
                  <a:gd name="connsiteX14" fmla="*/ 909638 w 1619250"/>
                  <a:gd name="connsiteY14" fmla="*/ 157163 h 1990725"/>
                  <a:gd name="connsiteX15" fmla="*/ 890588 w 1619250"/>
                  <a:gd name="connsiteY15" fmla="*/ 119063 h 1990725"/>
                  <a:gd name="connsiteX16" fmla="*/ 738188 w 1619250"/>
                  <a:gd name="connsiteY16" fmla="*/ 180975 h 1990725"/>
                  <a:gd name="connsiteX17" fmla="*/ 719138 w 1619250"/>
                  <a:gd name="connsiteY17" fmla="*/ 1119188 h 1990725"/>
                  <a:gd name="connsiteX18" fmla="*/ 928688 w 1619250"/>
                  <a:gd name="connsiteY18" fmla="*/ 1119188 h 1990725"/>
                  <a:gd name="connsiteX19" fmla="*/ 714375 w 1619250"/>
                  <a:gd name="connsiteY19" fmla="*/ 1128713 h 1990725"/>
                  <a:gd name="connsiteX20" fmla="*/ 614363 w 1619250"/>
                  <a:gd name="connsiteY20" fmla="*/ 1228725 h 1990725"/>
                  <a:gd name="connsiteX21" fmla="*/ 957263 w 1619250"/>
                  <a:gd name="connsiteY21" fmla="*/ 1271588 h 1990725"/>
                  <a:gd name="connsiteX22" fmla="*/ 585788 w 1619250"/>
                  <a:gd name="connsiteY22" fmla="*/ 1233488 h 1990725"/>
                  <a:gd name="connsiteX23" fmla="*/ 0 w 1619250"/>
                  <a:gd name="connsiteY23" fmla="*/ 1785938 h 1990725"/>
                  <a:gd name="connsiteX0" fmla="*/ 0 w 1619250"/>
                  <a:gd name="connsiteY0" fmla="*/ 1785938 h 1990725"/>
                  <a:gd name="connsiteX1" fmla="*/ 138113 w 1619250"/>
                  <a:gd name="connsiteY1" fmla="*/ 1990725 h 1990725"/>
                  <a:gd name="connsiteX2" fmla="*/ 900113 w 1619250"/>
                  <a:gd name="connsiteY2" fmla="*/ 1881188 h 1990725"/>
                  <a:gd name="connsiteX3" fmla="*/ 1023938 w 1619250"/>
                  <a:gd name="connsiteY3" fmla="*/ 1714500 h 1990725"/>
                  <a:gd name="connsiteX4" fmla="*/ 1404938 w 1619250"/>
                  <a:gd name="connsiteY4" fmla="*/ 1571625 h 1990725"/>
                  <a:gd name="connsiteX5" fmla="*/ 1352550 w 1619250"/>
                  <a:gd name="connsiteY5" fmla="*/ 1200150 h 1990725"/>
                  <a:gd name="connsiteX6" fmla="*/ 1619250 w 1619250"/>
                  <a:gd name="connsiteY6" fmla="*/ 147638 h 1990725"/>
                  <a:gd name="connsiteX7" fmla="*/ 1581150 w 1619250"/>
                  <a:gd name="connsiteY7" fmla="*/ 123825 h 1990725"/>
                  <a:gd name="connsiteX8" fmla="*/ 1552575 w 1619250"/>
                  <a:gd name="connsiteY8" fmla="*/ 242888 h 1990725"/>
                  <a:gd name="connsiteX9" fmla="*/ 1514475 w 1619250"/>
                  <a:gd name="connsiteY9" fmla="*/ 100013 h 1990725"/>
                  <a:gd name="connsiteX10" fmla="*/ 1266825 w 1619250"/>
                  <a:gd name="connsiteY10" fmla="*/ 328613 h 1990725"/>
                  <a:gd name="connsiteX11" fmla="*/ 1204913 w 1619250"/>
                  <a:gd name="connsiteY11" fmla="*/ 0 h 1990725"/>
                  <a:gd name="connsiteX12" fmla="*/ 942975 w 1619250"/>
                  <a:gd name="connsiteY12" fmla="*/ 185738 h 1990725"/>
                  <a:gd name="connsiteX13" fmla="*/ 819150 w 1619250"/>
                  <a:gd name="connsiteY13" fmla="*/ 238125 h 1990725"/>
                  <a:gd name="connsiteX14" fmla="*/ 909638 w 1619250"/>
                  <a:gd name="connsiteY14" fmla="*/ 157163 h 1990725"/>
                  <a:gd name="connsiteX15" fmla="*/ 890588 w 1619250"/>
                  <a:gd name="connsiteY15" fmla="*/ 119063 h 1990725"/>
                  <a:gd name="connsiteX16" fmla="*/ 738188 w 1619250"/>
                  <a:gd name="connsiteY16" fmla="*/ 180975 h 1990725"/>
                  <a:gd name="connsiteX17" fmla="*/ 719138 w 1619250"/>
                  <a:gd name="connsiteY17" fmla="*/ 1119188 h 1990725"/>
                  <a:gd name="connsiteX18" fmla="*/ 928688 w 1619250"/>
                  <a:gd name="connsiteY18" fmla="*/ 1119188 h 1990725"/>
                  <a:gd name="connsiteX19" fmla="*/ 714375 w 1619250"/>
                  <a:gd name="connsiteY19" fmla="*/ 1128713 h 1990725"/>
                  <a:gd name="connsiteX20" fmla="*/ 614363 w 1619250"/>
                  <a:gd name="connsiteY20" fmla="*/ 1228725 h 1990725"/>
                  <a:gd name="connsiteX21" fmla="*/ 957263 w 1619250"/>
                  <a:gd name="connsiteY21" fmla="*/ 1271588 h 1990725"/>
                  <a:gd name="connsiteX22" fmla="*/ 585788 w 1619250"/>
                  <a:gd name="connsiteY22" fmla="*/ 1233488 h 1990725"/>
                  <a:gd name="connsiteX23" fmla="*/ 0 w 1619250"/>
                  <a:gd name="connsiteY23" fmla="*/ 1785938 h 1990725"/>
                  <a:gd name="connsiteX0" fmla="*/ 0 w 1619250"/>
                  <a:gd name="connsiteY0" fmla="*/ 1785938 h 1990725"/>
                  <a:gd name="connsiteX1" fmla="*/ 138113 w 1619250"/>
                  <a:gd name="connsiteY1" fmla="*/ 1990725 h 1990725"/>
                  <a:gd name="connsiteX2" fmla="*/ 900113 w 1619250"/>
                  <a:gd name="connsiteY2" fmla="*/ 1881188 h 1990725"/>
                  <a:gd name="connsiteX3" fmla="*/ 1023938 w 1619250"/>
                  <a:gd name="connsiteY3" fmla="*/ 1714500 h 1990725"/>
                  <a:gd name="connsiteX4" fmla="*/ 1404938 w 1619250"/>
                  <a:gd name="connsiteY4" fmla="*/ 1571625 h 1990725"/>
                  <a:gd name="connsiteX5" fmla="*/ 1352550 w 1619250"/>
                  <a:gd name="connsiteY5" fmla="*/ 1200150 h 1990725"/>
                  <a:gd name="connsiteX6" fmla="*/ 1619250 w 1619250"/>
                  <a:gd name="connsiteY6" fmla="*/ 147638 h 1990725"/>
                  <a:gd name="connsiteX7" fmla="*/ 1581150 w 1619250"/>
                  <a:gd name="connsiteY7" fmla="*/ 123825 h 1990725"/>
                  <a:gd name="connsiteX8" fmla="*/ 1552575 w 1619250"/>
                  <a:gd name="connsiteY8" fmla="*/ 242888 h 1990725"/>
                  <a:gd name="connsiteX9" fmla="*/ 1514475 w 1619250"/>
                  <a:gd name="connsiteY9" fmla="*/ 100013 h 1990725"/>
                  <a:gd name="connsiteX10" fmla="*/ 1266825 w 1619250"/>
                  <a:gd name="connsiteY10" fmla="*/ 328613 h 1990725"/>
                  <a:gd name="connsiteX11" fmla="*/ 1204913 w 1619250"/>
                  <a:gd name="connsiteY11" fmla="*/ 0 h 1990725"/>
                  <a:gd name="connsiteX12" fmla="*/ 942975 w 1619250"/>
                  <a:gd name="connsiteY12" fmla="*/ 185738 h 1990725"/>
                  <a:gd name="connsiteX13" fmla="*/ 819150 w 1619250"/>
                  <a:gd name="connsiteY13" fmla="*/ 238125 h 1990725"/>
                  <a:gd name="connsiteX14" fmla="*/ 909638 w 1619250"/>
                  <a:gd name="connsiteY14" fmla="*/ 157163 h 1990725"/>
                  <a:gd name="connsiteX15" fmla="*/ 890588 w 1619250"/>
                  <a:gd name="connsiteY15" fmla="*/ 119063 h 1990725"/>
                  <a:gd name="connsiteX16" fmla="*/ 738188 w 1619250"/>
                  <a:gd name="connsiteY16" fmla="*/ 180975 h 1990725"/>
                  <a:gd name="connsiteX17" fmla="*/ 719138 w 1619250"/>
                  <a:gd name="connsiteY17" fmla="*/ 1119188 h 1990725"/>
                  <a:gd name="connsiteX18" fmla="*/ 928688 w 1619250"/>
                  <a:gd name="connsiteY18" fmla="*/ 1119188 h 1990725"/>
                  <a:gd name="connsiteX19" fmla="*/ 714375 w 1619250"/>
                  <a:gd name="connsiteY19" fmla="*/ 1128713 h 1990725"/>
                  <a:gd name="connsiteX20" fmla="*/ 614363 w 1619250"/>
                  <a:gd name="connsiteY20" fmla="*/ 1228725 h 1990725"/>
                  <a:gd name="connsiteX21" fmla="*/ 957263 w 1619250"/>
                  <a:gd name="connsiteY21" fmla="*/ 1271588 h 1990725"/>
                  <a:gd name="connsiteX22" fmla="*/ 585788 w 1619250"/>
                  <a:gd name="connsiteY22" fmla="*/ 1233488 h 1990725"/>
                  <a:gd name="connsiteX23" fmla="*/ 0 w 1619250"/>
                  <a:gd name="connsiteY23" fmla="*/ 1785938 h 1990725"/>
                  <a:gd name="connsiteX0" fmla="*/ 0 w 1619250"/>
                  <a:gd name="connsiteY0" fmla="*/ 1785938 h 1994860"/>
                  <a:gd name="connsiteX1" fmla="*/ 138113 w 1619250"/>
                  <a:gd name="connsiteY1" fmla="*/ 1990725 h 1994860"/>
                  <a:gd name="connsiteX2" fmla="*/ 900113 w 1619250"/>
                  <a:gd name="connsiteY2" fmla="*/ 1881188 h 1994860"/>
                  <a:gd name="connsiteX3" fmla="*/ 1023938 w 1619250"/>
                  <a:gd name="connsiteY3" fmla="*/ 1714500 h 1994860"/>
                  <a:gd name="connsiteX4" fmla="*/ 1404938 w 1619250"/>
                  <a:gd name="connsiteY4" fmla="*/ 1571625 h 1994860"/>
                  <a:gd name="connsiteX5" fmla="*/ 1352550 w 1619250"/>
                  <a:gd name="connsiteY5" fmla="*/ 1200150 h 1994860"/>
                  <a:gd name="connsiteX6" fmla="*/ 1619250 w 1619250"/>
                  <a:gd name="connsiteY6" fmla="*/ 147638 h 1994860"/>
                  <a:gd name="connsiteX7" fmla="*/ 1581150 w 1619250"/>
                  <a:gd name="connsiteY7" fmla="*/ 123825 h 1994860"/>
                  <a:gd name="connsiteX8" fmla="*/ 1552575 w 1619250"/>
                  <a:gd name="connsiteY8" fmla="*/ 242888 h 1994860"/>
                  <a:gd name="connsiteX9" fmla="*/ 1514475 w 1619250"/>
                  <a:gd name="connsiteY9" fmla="*/ 100013 h 1994860"/>
                  <a:gd name="connsiteX10" fmla="*/ 1266825 w 1619250"/>
                  <a:gd name="connsiteY10" fmla="*/ 328613 h 1994860"/>
                  <a:gd name="connsiteX11" fmla="*/ 1204913 w 1619250"/>
                  <a:gd name="connsiteY11" fmla="*/ 0 h 1994860"/>
                  <a:gd name="connsiteX12" fmla="*/ 942975 w 1619250"/>
                  <a:gd name="connsiteY12" fmla="*/ 185738 h 1994860"/>
                  <a:gd name="connsiteX13" fmla="*/ 819150 w 1619250"/>
                  <a:gd name="connsiteY13" fmla="*/ 238125 h 1994860"/>
                  <a:gd name="connsiteX14" fmla="*/ 909638 w 1619250"/>
                  <a:gd name="connsiteY14" fmla="*/ 157163 h 1994860"/>
                  <a:gd name="connsiteX15" fmla="*/ 890588 w 1619250"/>
                  <a:gd name="connsiteY15" fmla="*/ 119063 h 1994860"/>
                  <a:gd name="connsiteX16" fmla="*/ 738188 w 1619250"/>
                  <a:gd name="connsiteY16" fmla="*/ 180975 h 1994860"/>
                  <a:gd name="connsiteX17" fmla="*/ 719138 w 1619250"/>
                  <a:gd name="connsiteY17" fmla="*/ 1119188 h 1994860"/>
                  <a:gd name="connsiteX18" fmla="*/ 928688 w 1619250"/>
                  <a:gd name="connsiteY18" fmla="*/ 1119188 h 1994860"/>
                  <a:gd name="connsiteX19" fmla="*/ 714375 w 1619250"/>
                  <a:gd name="connsiteY19" fmla="*/ 1128713 h 1994860"/>
                  <a:gd name="connsiteX20" fmla="*/ 614363 w 1619250"/>
                  <a:gd name="connsiteY20" fmla="*/ 1228725 h 1994860"/>
                  <a:gd name="connsiteX21" fmla="*/ 957263 w 1619250"/>
                  <a:gd name="connsiteY21" fmla="*/ 1271588 h 1994860"/>
                  <a:gd name="connsiteX22" fmla="*/ 585788 w 1619250"/>
                  <a:gd name="connsiteY22" fmla="*/ 1233488 h 1994860"/>
                  <a:gd name="connsiteX23" fmla="*/ 0 w 1619250"/>
                  <a:gd name="connsiteY23" fmla="*/ 1785938 h 1994860"/>
                  <a:gd name="connsiteX0" fmla="*/ 0 w 1619250"/>
                  <a:gd name="connsiteY0" fmla="*/ 1785938 h 2003896"/>
                  <a:gd name="connsiteX1" fmla="*/ 138113 w 1619250"/>
                  <a:gd name="connsiteY1" fmla="*/ 1990725 h 2003896"/>
                  <a:gd name="connsiteX2" fmla="*/ 900113 w 1619250"/>
                  <a:gd name="connsiteY2" fmla="*/ 1881188 h 2003896"/>
                  <a:gd name="connsiteX3" fmla="*/ 1023938 w 1619250"/>
                  <a:gd name="connsiteY3" fmla="*/ 1714500 h 2003896"/>
                  <a:gd name="connsiteX4" fmla="*/ 1404938 w 1619250"/>
                  <a:gd name="connsiteY4" fmla="*/ 1571625 h 2003896"/>
                  <a:gd name="connsiteX5" fmla="*/ 1352550 w 1619250"/>
                  <a:gd name="connsiteY5" fmla="*/ 1200150 h 2003896"/>
                  <a:gd name="connsiteX6" fmla="*/ 1619250 w 1619250"/>
                  <a:gd name="connsiteY6" fmla="*/ 147638 h 2003896"/>
                  <a:gd name="connsiteX7" fmla="*/ 1581150 w 1619250"/>
                  <a:gd name="connsiteY7" fmla="*/ 123825 h 2003896"/>
                  <a:gd name="connsiteX8" fmla="*/ 1552575 w 1619250"/>
                  <a:gd name="connsiteY8" fmla="*/ 242888 h 2003896"/>
                  <a:gd name="connsiteX9" fmla="*/ 1514475 w 1619250"/>
                  <a:gd name="connsiteY9" fmla="*/ 100013 h 2003896"/>
                  <a:gd name="connsiteX10" fmla="*/ 1266825 w 1619250"/>
                  <a:gd name="connsiteY10" fmla="*/ 328613 h 2003896"/>
                  <a:gd name="connsiteX11" fmla="*/ 1204913 w 1619250"/>
                  <a:gd name="connsiteY11" fmla="*/ 0 h 2003896"/>
                  <a:gd name="connsiteX12" fmla="*/ 942975 w 1619250"/>
                  <a:gd name="connsiteY12" fmla="*/ 185738 h 2003896"/>
                  <a:gd name="connsiteX13" fmla="*/ 819150 w 1619250"/>
                  <a:gd name="connsiteY13" fmla="*/ 238125 h 2003896"/>
                  <a:gd name="connsiteX14" fmla="*/ 909638 w 1619250"/>
                  <a:gd name="connsiteY14" fmla="*/ 157163 h 2003896"/>
                  <a:gd name="connsiteX15" fmla="*/ 890588 w 1619250"/>
                  <a:gd name="connsiteY15" fmla="*/ 119063 h 2003896"/>
                  <a:gd name="connsiteX16" fmla="*/ 738188 w 1619250"/>
                  <a:gd name="connsiteY16" fmla="*/ 180975 h 2003896"/>
                  <a:gd name="connsiteX17" fmla="*/ 719138 w 1619250"/>
                  <a:gd name="connsiteY17" fmla="*/ 1119188 h 2003896"/>
                  <a:gd name="connsiteX18" fmla="*/ 928688 w 1619250"/>
                  <a:gd name="connsiteY18" fmla="*/ 1119188 h 2003896"/>
                  <a:gd name="connsiteX19" fmla="*/ 714375 w 1619250"/>
                  <a:gd name="connsiteY19" fmla="*/ 1128713 h 2003896"/>
                  <a:gd name="connsiteX20" fmla="*/ 614363 w 1619250"/>
                  <a:gd name="connsiteY20" fmla="*/ 1228725 h 2003896"/>
                  <a:gd name="connsiteX21" fmla="*/ 957263 w 1619250"/>
                  <a:gd name="connsiteY21" fmla="*/ 1271588 h 2003896"/>
                  <a:gd name="connsiteX22" fmla="*/ 585788 w 1619250"/>
                  <a:gd name="connsiteY22" fmla="*/ 1233488 h 2003896"/>
                  <a:gd name="connsiteX23" fmla="*/ 0 w 1619250"/>
                  <a:gd name="connsiteY23" fmla="*/ 1785938 h 2003896"/>
                  <a:gd name="connsiteX0" fmla="*/ 0 w 1619250"/>
                  <a:gd name="connsiteY0" fmla="*/ 1785938 h 1999614"/>
                  <a:gd name="connsiteX1" fmla="*/ 138113 w 1619250"/>
                  <a:gd name="connsiteY1" fmla="*/ 1990725 h 1999614"/>
                  <a:gd name="connsiteX2" fmla="*/ 895351 w 1619250"/>
                  <a:gd name="connsiteY2" fmla="*/ 1800226 h 1999614"/>
                  <a:gd name="connsiteX3" fmla="*/ 1023938 w 1619250"/>
                  <a:gd name="connsiteY3" fmla="*/ 1714500 h 1999614"/>
                  <a:gd name="connsiteX4" fmla="*/ 1404938 w 1619250"/>
                  <a:gd name="connsiteY4" fmla="*/ 1571625 h 1999614"/>
                  <a:gd name="connsiteX5" fmla="*/ 1352550 w 1619250"/>
                  <a:gd name="connsiteY5" fmla="*/ 1200150 h 1999614"/>
                  <a:gd name="connsiteX6" fmla="*/ 1619250 w 1619250"/>
                  <a:gd name="connsiteY6" fmla="*/ 147638 h 1999614"/>
                  <a:gd name="connsiteX7" fmla="*/ 1581150 w 1619250"/>
                  <a:gd name="connsiteY7" fmla="*/ 123825 h 1999614"/>
                  <a:gd name="connsiteX8" fmla="*/ 1552575 w 1619250"/>
                  <a:gd name="connsiteY8" fmla="*/ 242888 h 1999614"/>
                  <a:gd name="connsiteX9" fmla="*/ 1514475 w 1619250"/>
                  <a:gd name="connsiteY9" fmla="*/ 100013 h 1999614"/>
                  <a:gd name="connsiteX10" fmla="*/ 1266825 w 1619250"/>
                  <a:gd name="connsiteY10" fmla="*/ 328613 h 1999614"/>
                  <a:gd name="connsiteX11" fmla="*/ 1204913 w 1619250"/>
                  <a:gd name="connsiteY11" fmla="*/ 0 h 1999614"/>
                  <a:gd name="connsiteX12" fmla="*/ 942975 w 1619250"/>
                  <a:gd name="connsiteY12" fmla="*/ 185738 h 1999614"/>
                  <a:gd name="connsiteX13" fmla="*/ 819150 w 1619250"/>
                  <a:gd name="connsiteY13" fmla="*/ 238125 h 1999614"/>
                  <a:gd name="connsiteX14" fmla="*/ 909638 w 1619250"/>
                  <a:gd name="connsiteY14" fmla="*/ 157163 h 1999614"/>
                  <a:gd name="connsiteX15" fmla="*/ 890588 w 1619250"/>
                  <a:gd name="connsiteY15" fmla="*/ 119063 h 1999614"/>
                  <a:gd name="connsiteX16" fmla="*/ 738188 w 1619250"/>
                  <a:gd name="connsiteY16" fmla="*/ 180975 h 1999614"/>
                  <a:gd name="connsiteX17" fmla="*/ 719138 w 1619250"/>
                  <a:gd name="connsiteY17" fmla="*/ 1119188 h 1999614"/>
                  <a:gd name="connsiteX18" fmla="*/ 928688 w 1619250"/>
                  <a:gd name="connsiteY18" fmla="*/ 1119188 h 1999614"/>
                  <a:gd name="connsiteX19" fmla="*/ 714375 w 1619250"/>
                  <a:gd name="connsiteY19" fmla="*/ 1128713 h 1999614"/>
                  <a:gd name="connsiteX20" fmla="*/ 614363 w 1619250"/>
                  <a:gd name="connsiteY20" fmla="*/ 1228725 h 1999614"/>
                  <a:gd name="connsiteX21" fmla="*/ 957263 w 1619250"/>
                  <a:gd name="connsiteY21" fmla="*/ 1271588 h 1999614"/>
                  <a:gd name="connsiteX22" fmla="*/ 585788 w 1619250"/>
                  <a:gd name="connsiteY22" fmla="*/ 1233488 h 1999614"/>
                  <a:gd name="connsiteX23" fmla="*/ 0 w 1619250"/>
                  <a:gd name="connsiteY23" fmla="*/ 1785938 h 1999614"/>
                  <a:gd name="connsiteX0" fmla="*/ 0 w 1619250"/>
                  <a:gd name="connsiteY0" fmla="*/ 1785938 h 2013066"/>
                  <a:gd name="connsiteX1" fmla="*/ 138113 w 1619250"/>
                  <a:gd name="connsiteY1" fmla="*/ 1990725 h 2013066"/>
                  <a:gd name="connsiteX2" fmla="*/ 895351 w 1619250"/>
                  <a:gd name="connsiteY2" fmla="*/ 1800226 h 2013066"/>
                  <a:gd name="connsiteX3" fmla="*/ 1023938 w 1619250"/>
                  <a:gd name="connsiteY3" fmla="*/ 1714500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023938 w 1619250"/>
                  <a:gd name="connsiteY3" fmla="*/ 1714500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023938 w 1619250"/>
                  <a:gd name="connsiteY3" fmla="*/ 1700212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971551 w 1619250"/>
                  <a:gd name="connsiteY3" fmla="*/ 1628775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023938 w 1619250"/>
                  <a:gd name="connsiteY3" fmla="*/ 1681162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95463 h 2022591"/>
                  <a:gd name="connsiteX1" fmla="*/ 138113 w 1619250"/>
                  <a:gd name="connsiteY1" fmla="*/ 2000250 h 2022591"/>
                  <a:gd name="connsiteX2" fmla="*/ 895351 w 1619250"/>
                  <a:gd name="connsiteY2" fmla="*/ 1809751 h 2022591"/>
                  <a:gd name="connsiteX3" fmla="*/ 1119188 w 1619250"/>
                  <a:gd name="connsiteY3" fmla="*/ 1662112 h 2022591"/>
                  <a:gd name="connsiteX4" fmla="*/ 1419226 w 1619250"/>
                  <a:gd name="connsiteY4" fmla="*/ 1576387 h 2022591"/>
                  <a:gd name="connsiteX5" fmla="*/ 1352550 w 1619250"/>
                  <a:gd name="connsiteY5" fmla="*/ 1209675 h 2022591"/>
                  <a:gd name="connsiteX6" fmla="*/ 1619250 w 1619250"/>
                  <a:gd name="connsiteY6" fmla="*/ 157163 h 2022591"/>
                  <a:gd name="connsiteX7" fmla="*/ 1581150 w 1619250"/>
                  <a:gd name="connsiteY7" fmla="*/ 133350 h 2022591"/>
                  <a:gd name="connsiteX8" fmla="*/ 1552575 w 1619250"/>
                  <a:gd name="connsiteY8" fmla="*/ 252413 h 2022591"/>
                  <a:gd name="connsiteX9" fmla="*/ 1514475 w 1619250"/>
                  <a:gd name="connsiteY9" fmla="*/ 109538 h 2022591"/>
                  <a:gd name="connsiteX10" fmla="*/ 1266825 w 1619250"/>
                  <a:gd name="connsiteY10" fmla="*/ 338138 h 2022591"/>
                  <a:gd name="connsiteX11" fmla="*/ 1209675 w 1619250"/>
                  <a:gd name="connsiteY11" fmla="*/ 0 h 2022591"/>
                  <a:gd name="connsiteX12" fmla="*/ 942975 w 1619250"/>
                  <a:gd name="connsiteY12" fmla="*/ 195263 h 2022591"/>
                  <a:gd name="connsiteX13" fmla="*/ 819150 w 1619250"/>
                  <a:gd name="connsiteY13" fmla="*/ 247650 h 2022591"/>
                  <a:gd name="connsiteX14" fmla="*/ 909638 w 1619250"/>
                  <a:gd name="connsiteY14" fmla="*/ 166688 h 2022591"/>
                  <a:gd name="connsiteX15" fmla="*/ 890588 w 1619250"/>
                  <a:gd name="connsiteY15" fmla="*/ 128588 h 2022591"/>
                  <a:gd name="connsiteX16" fmla="*/ 738188 w 1619250"/>
                  <a:gd name="connsiteY16" fmla="*/ 190500 h 2022591"/>
                  <a:gd name="connsiteX17" fmla="*/ 719138 w 1619250"/>
                  <a:gd name="connsiteY17" fmla="*/ 1128713 h 2022591"/>
                  <a:gd name="connsiteX18" fmla="*/ 928688 w 1619250"/>
                  <a:gd name="connsiteY18" fmla="*/ 1128713 h 2022591"/>
                  <a:gd name="connsiteX19" fmla="*/ 714375 w 1619250"/>
                  <a:gd name="connsiteY19" fmla="*/ 1138238 h 2022591"/>
                  <a:gd name="connsiteX20" fmla="*/ 614363 w 1619250"/>
                  <a:gd name="connsiteY20" fmla="*/ 1238250 h 2022591"/>
                  <a:gd name="connsiteX21" fmla="*/ 957263 w 1619250"/>
                  <a:gd name="connsiteY21" fmla="*/ 1281113 h 2022591"/>
                  <a:gd name="connsiteX22" fmla="*/ 585788 w 1619250"/>
                  <a:gd name="connsiteY22" fmla="*/ 1243013 h 2022591"/>
                  <a:gd name="connsiteX23" fmla="*/ 0 w 1619250"/>
                  <a:gd name="connsiteY23" fmla="*/ 1795463 h 2022591"/>
                  <a:gd name="connsiteX0" fmla="*/ 0 w 1619250"/>
                  <a:gd name="connsiteY0" fmla="*/ 1795916 h 2023044"/>
                  <a:gd name="connsiteX1" fmla="*/ 138113 w 1619250"/>
                  <a:gd name="connsiteY1" fmla="*/ 2000703 h 2023044"/>
                  <a:gd name="connsiteX2" fmla="*/ 895351 w 1619250"/>
                  <a:gd name="connsiteY2" fmla="*/ 1810204 h 2023044"/>
                  <a:gd name="connsiteX3" fmla="*/ 1119188 w 1619250"/>
                  <a:gd name="connsiteY3" fmla="*/ 1662565 h 2023044"/>
                  <a:gd name="connsiteX4" fmla="*/ 1419226 w 1619250"/>
                  <a:gd name="connsiteY4" fmla="*/ 1576840 h 2023044"/>
                  <a:gd name="connsiteX5" fmla="*/ 1352550 w 1619250"/>
                  <a:gd name="connsiteY5" fmla="*/ 1210128 h 2023044"/>
                  <a:gd name="connsiteX6" fmla="*/ 1619250 w 1619250"/>
                  <a:gd name="connsiteY6" fmla="*/ 157616 h 2023044"/>
                  <a:gd name="connsiteX7" fmla="*/ 1581150 w 1619250"/>
                  <a:gd name="connsiteY7" fmla="*/ 133803 h 2023044"/>
                  <a:gd name="connsiteX8" fmla="*/ 1552575 w 1619250"/>
                  <a:gd name="connsiteY8" fmla="*/ 252866 h 2023044"/>
                  <a:gd name="connsiteX9" fmla="*/ 1514475 w 1619250"/>
                  <a:gd name="connsiteY9" fmla="*/ 109991 h 2023044"/>
                  <a:gd name="connsiteX10" fmla="*/ 1266825 w 1619250"/>
                  <a:gd name="connsiteY10" fmla="*/ 338591 h 2023044"/>
                  <a:gd name="connsiteX11" fmla="*/ 1209675 w 1619250"/>
                  <a:gd name="connsiteY11" fmla="*/ 453 h 2023044"/>
                  <a:gd name="connsiteX12" fmla="*/ 942975 w 1619250"/>
                  <a:gd name="connsiteY12" fmla="*/ 195716 h 2023044"/>
                  <a:gd name="connsiteX13" fmla="*/ 819150 w 1619250"/>
                  <a:gd name="connsiteY13" fmla="*/ 248103 h 2023044"/>
                  <a:gd name="connsiteX14" fmla="*/ 909638 w 1619250"/>
                  <a:gd name="connsiteY14" fmla="*/ 167141 h 2023044"/>
                  <a:gd name="connsiteX15" fmla="*/ 890588 w 1619250"/>
                  <a:gd name="connsiteY15" fmla="*/ 129041 h 2023044"/>
                  <a:gd name="connsiteX16" fmla="*/ 738188 w 1619250"/>
                  <a:gd name="connsiteY16" fmla="*/ 190953 h 2023044"/>
                  <a:gd name="connsiteX17" fmla="*/ 719138 w 1619250"/>
                  <a:gd name="connsiteY17" fmla="*/ 1129166 h 2023044"/>
                  <a:gd name="connsiteX18" fmla="*/ 928688 w 1619250"/>
                  <a:gd name="connsiteY18" fmla="*/ 1129166 h 2023044"/>
                  <a:gd name="connsiteX19" fmla="*/ 714375 w 1619250"/>
                  <a:gd name="connsiteY19" fmla="*/ 1138691 h 2023044"/>
                  <a:gd name="connsiteX20" fmla="*/ 614363 w 1619250"/>
                  <a:gd name="connsiteY20" fmla="*/ 1238703 h 2023044"/>
                  <a:gd name="connsiteX21" fmla="*/ 957263 w 1619250"/>
                  <a:gd name="connsiteY21" fmla="*/ 1281566 h 2023044"/>
                  <a:gd name="connsiteX22" fmla="*/ 585788 w 1619250"/>
                  <a:gd name="connsiteY22" fmla="*/ 1243466 h 2023044"/>
                  <a:gd name="connsiteX23" fmla="*/ 0 w 1619250"/>
                  <a:gd name="connsiteY23" fmla="*/ 1795916 h 2023044"/>
                  <a:gd name="connsiteX0" fmla="*/ 0 w 1619250"/>
                  <a:gd name="connsiteY0" fmla="*/ 1776933 h 2004061"/>
                  <a:gd name="connsiteX1" fmla="*/ 138113 w 1619250"/>
                  <a:gd name="connsiteY1" fmla="*/ 1981720 h 2004061"/>
                  <a:gd name="connsiteX2" fmla="*/ 895351 w 1619250"/>
                  <a:gd name="connsiteY2" fmla="*/ 1791221 h 2004061"/>
                  <a:gd name="connsiteX3" fmla="*/ 1119188 w 1619250"/>
                  <a:gd name="connsiteY3" fmla="*/ 1643582 h 2004061"/>
                  <a:gd name="connsiteX4" fmla="*/ 1419226 w 1619250"/>
                  <a:gd name="connsiteY4" fmla="*/ 1557857 h 2004061"/>
                  <a:gd name="connsiteX5" fmla="*/ 1352550 w 1619250"/>
                  <a:gd name="connsiteY5" fmla="*/ 1191145 h 2004061"/>
                  <a:gd name="connsiteX6" fmla="*/ 1619250 w 1619250"/>
                  <a:gd name="connsiteY6" fmla="*/ 138633 h 2004061"/>
                  <a:gd name="connsiteX7" fmla="*/ 1581150 w 1619250"/>
                  <a:gd name="connsiteY7" fmla="*/ 114820 h 2004061"/>
                  <a:gd name="connsiteX8" fmla="*/ 1552575 w 1619250"/>
                  <a:gd name="connsiteY8" fmla="*/ 233883 h 2004061"/>
                  <a:gd name="connsiteX9" fmla="*/ 1514475 w 1619250"/>
                  <a:gd name="connsiteY9" fmla="*/ 91008 h 2004061"/>
                  <a:gd name="connsiteX10" fmla="*/ 1266825 w 1619250"/>
                  <a:gd name="connsiteY10" fmla="*/ 319608 h 2004061"/>
                  <a:gd name="connsiteX11" fmla="*/ 1219200 w 1619250"/>
                  <a:gd name="connsiteY11" fmla="*/ 520 h 2004061"/>
                  <a:gd name="connsiteX12" fmla="*/ 942975 w 1619250"/>
                  <a:gd name="connsiteY12" fmla="*/ 176733 h 2004061"/>
                  <a:gd name="connsiteX13" fmla="*/ 819150 w 1619250"/>
                  <a:gd name="connsiteY13" fmla="*/ 229120 h 2004061"/>
                  <a:gd name="connsiteX14" fmla="*/ 909638 w 1619250"/>
                  <a:gd name="connsiteY14" fmla="*/ 148158 h 2004061"/>
                  <a:gd name="connsiteX15" fmla="*/ 890588 w 1619250"/>
                  <a:gd name="connsiteY15" fmla="*/ 110058 h 2004061"/>
                  <a:gd name="connsiteX16" fmla="*/ 738188 w 1619250"/>
                  <a:gd name="connsiteY16" fmla="*/ 171970 h 2004061"/>
                  <a:gd name="connsiteX17" fmla="*/ 719138 w 1619250"/>
                  <a:gd name="connsiteY17" fmla="*/ 1110183 h 2004061"/>
                  <a:gd name="connsiteX18" fmla="*/ 928688 w 1619250"/>
                  <a:gd name="connsiteY18" fmla="*/ 1110183 h 2004061"/>
                  <a:gd name="connsiteX19" fmla="*/ 714375 w 1619250"/>
                  <a:gd name="connsiteY19" fmla="*/ 1119708 h 2004061"/>
                  <a:gd name="connsiteX20" fmla="*/ 614363 w 1619250"/>
                  <a:gd name="connsiteY20" fmla="*/ 1219720 h 2004061"/>
                  <a:gd name="connsiteX21" fmla="*/ 957263 w 1619250"/>
                  <a:gd name="connsiteY21" fmla="*/ 1262583 h 2004061"/>
                  <a:gd name="connsiteX22" fmla="*/ 585788 w 1619250"/>
                  <a:gd name="connsiteY22" fmla="*/ 1224483 h 2004061"/>
                  <a:gd name="connsiteX23" fmla="*/ 0 w 1619250"/>
                  <a:gd name="connsiteY23" fmla="*/ 1776933 h 2004061"/>
                  <a:gd name="connsiteX0" fmla="*/ 0 w 1619250"/>
                  <a:gd name="connsiteY0" fmla="*/ 1776933 h 2004061"/>
                  <a:gd name="connsiteX1" fmla="*/ 138113 w 1619250"/>
                  <a:gd name="connsiteY1" fmla="*/ 1981720 h 2004061"/>
                  <a:gd name="connsiteX2" fmla="*/ 895351 w 1619250"/>
                  <a:gd name="connsiteY2" fmla="*/ 1791221 h 2004061"/>
                  <a:gd name="connsiteX3" fmla="*/ 1119188 w 1619250"/>
                  <a:gd name="connsiteY3" fmla="*/ 1643582 h 2004061"/>
                  <a:gd name="connsiteX4" fmla="*/ 1419226 w 1619250"/>
                  <a:gd name="connsiteY4" fmla="*/ 1557857 h 2004061"/>
                  <a:gd name="connsiteX5" fmla="*/ 1352550 w 1619250"/>
                  <a:gd name="connsiteY5" fmla="*/ 1191145 h 2004061"/>
                  <a:gd name="connsiteX6" fmla="*/ 1619250 w 1619250"/>
                  <a:gd name="connsiteY6" fmla="*/ 138633 h 2004061"/>
                  <a:gd name="connsiteX7" fmla="*/ 1581150 w 1619250"/>
                  <a:gd name="connsiteY7" fmla="*/ 114820 h 2004061"/>
                  <a:gd name="connsiteX8" fmla="*/ 1552575 w 1619250"/>
                  <a:gd name="connsiteY8" fmla="*/ 233883 h 2004061"/>
                  <a:gd name="connsiteX9" fmla="*/ 1514475 w 1619250"/>
                  <a:gd name="connsiteY9" fmla="*/ 91008 h 2004061"/>
                  <a:gd name="connsiteX10" fmla="*/ 1266825 w 1619250"/>
                  <a:gd name="connsiteY10" fmla="*/ 319608 h 2004061"/>
                  <a:gd name="connsiteX11" fmla="*/ 1219200 w 1619250"/>
                  <a:gd name="connsiteY11" fmla="*/ 520 h 2004061"/>
                  <a:gd name="connsiteX12" fmla="*/ 942975 w 1619250"/>
                  <a:gd name="connsiteY12" fmla="*/ 176733 h 2004061"/>
                  <a:gd name="connsiteX13" fmla="*/ 819150 w 1619250"/>
                  <a:gd name="connsiteY13" fmla="*/ 229120 h 2004061"/>
                  <a:gd name="connsiteX14" fmla="*/ 909638 w 1619250"/>
                  <a:gd name="connsiteY14" fmla="*/ 148158 h 2004061"/>
                  <a:gd name="connsiteX15" fmla="*/ 890588 w 1619250"/>
                  <a:gd name="connsiteY15" fmla="*/ 110058 h 2004061"/>
                  <a:gd name="connsiteX16" fmla="*/ 738188 w 1619250"/>
                  <a:gd name="connsiteY16" fmla="*/ 171970 h 2004061"/>
                  <a:gd name="connsiteX17" fmla="*/ 719138 w 1619250"/>
                  <a:gd name="connsiteY17" fmla="*/ 1110183 h 2004061"/>
                  <a:gd name="connsiteX18" fmla="*/ 928688 w 1619250"/>
                  <a:gd name="connsiteY18" fmla="*/ 1110183 h 2004061"/>
                  <a:gd name="connsiteX19" fmla="*/ 714375 w 1619250"/>
                  <a:gd name="connsiteY19" fmla="*/ 1119708 h 2004061"/>
                  <a:gd name="connsiteX20" fmla="*/ 614363 w 1619250"/>
                  <a:gd name="connsiteY20" fmla="*/ 1219720 h 2004061"/>
                  <a:gd name="connsiteX21" fmla="*/ 957263 w 1619250"/>
                  <a:gd name="connsiteY21" fmla="*/ 1262583 h 2004061"/>
                  <a:gd name="connsiteX22" fmla="*/ 585788 w 1619250"/>
                  <a:gd name="connsiteY22" fmla="*/ 1224483 h 2004061"/>
                  <a:gd name="connsiteX23" fmla="*/ 0 w 1619250"/>
                  <a:gd name="connsiteY23" fmla="*/ 1776933 h 2004061"/>
                  <a:gd name="connsiteX0" fmla="*/ 0 w 1619250"/>
                  <a:gd name="connsiteY0" fmla="*/ 1792517 h 2019645"/>
                  <a:gd name="connsiteX1" fmla="*/ 138113 w 1619250"/>
                  <a:gd name="connsiteY1" fmla="*/ 1997304 h 2019645"/>
                  <a:gd name="connsiteX2" fmla="*/ 895351 w 1619250"/>
                  <a:gd name="connsiteY2" fmla="*/ 1806805 h 2019645"/>
                  <a:gd name="connsiteX3" fmla="*/ 1119188 w 1619250"/>
                  <a:gd name="connsiteY3" fmla="*/ 1659166 h 2019645"/>
                  <a:gd name="connsiteX4" fmla="*/ 1419226 w 1619250"/>
                  <a:gd name="connsiteY4" fmla="*/ 1573441 h 2019645"/>
                  <a:gd name="connsiteX5" fmla="*/ 1352550 w 1619250"/>
                  <a:gd name="connsiteY5" fmla="*/ 1206729 h 2019645"/>
                  <a:gd name="connsiteX6" fmla="*/ 1619250 w 1619250"/>
                  <a:gd name="connsiteY6" fmla="*/ 154217 h 2019645"/>
                  <a:gd name="connsiteX7" fmla="*/ 1581150 w 1619250"/>
                  <a:gd name="connsiteY7" fmla="*/ 130404 h 2019645"/>
                  <a:gd name="connsiteX8" fmla="*/ 1552575 w 1619250"/>
                  <a:gd name="connsiteY8" fmla="*/ 249467 h 2019645"/>
                  <a:gd name="connsiteX9" fmla="*/ 1514475 w 1619250"/>
                  <a:gd name="connsiteY9" fmla="*/ 106592 h 2019645"/>
                  <a:gd name="connsiteX10" fmla="*/ 1266825 w 1619250"/>
                  <a:gd name="connsiteY10" fmla="*/ 335192 h 2019645"/>
                  <a:gd name="connsiteX11" fmla="*/ 1219200 w 1619250"/>
                  <a:gd name="connsiteY11" fmla="*/ 16104 h 2019645"/>
                  <a:gd name="connsiteX12" fmla="*/ 942975 w 1619250"/>
                  <a:gd name="connsiteY12" fmla="*/ 192317 h 2019645"/>
                  <a:gd name="connsiteX13" fmla="*/ 819150 w 1619250"/>
                  <a:gd name="connsiteY13" fmla="*/ 244704 h 2019645"/>
                  <a:gd name="connsiteX14" fmla="*/ 909638 w 1619250"/>
                  <a:gd name="connsiteY14" fmla="*/ 163742 h 2019645"/>
                  <a:gd name="connsiteX15" fmla="*/ 890588 w 1619250"/>
                  <a:gd name="connsiteY15" fmla="*/ 125642 h 2019645"/>
                  <a:gd name="connsiteX16" fmla="*/ 738188 w 1619250"/>
                  <a:gd name="connsiteY16" fmla="*/ 187554 h 2019645"/>
                  <a:gd name="connsiteX17" fmla="*/ 719138 w 1619250"/>
                  <a:gd name="connsiteY17" fmla="*/ 1125767 h 2019645"/>
                  <a:gd name="connsiteX18" fmla="*/ 928688 w 1619250"/>
                  <a:gd name="connsiteY18" fmla="*/ 1125767 h 2019645"/>
                  <a:gd name="connsiteX19" fmla="*/ 714375 w 1619250"/>
                  <a:gd name="connsiteY19" fmla="*/ 1135292 h 2019645"/>
                  <a:gd name="connsiteX20" fmla="*/ 614363 w 1619250"/>
                  <a:gd name="connsiteY20" fmla="*/ 1235304 h 2019645"/>
                  <a:gd name="connsiteX21" fmla="*/ 957263 w 1619250"/>
                  <a:gd name="connsiteY21" fmla="*/ 1278167 h 2019645"/>
                  <a:gd name="connsiteX22" fmla="*/ 585788 w 1619250"/>
                  <a:gd name="connsiteY22" fmla="*/ 1240067 h 2019645"/>
                  <a:gd name="connsiteX23" fmla="*/ 0 w 1619250"/>
                  <a:gd name="connsiteY23" fmla="*/ 1792517 h 2019645"/>
                  <a:gd name="connsiteX0" fmla="*/ 0 w 1619250"/>
                  <a:gd name="connsiteY0" fmla="*/ 1792517 h 2019645"/>
                  <a:gd name="connsiteX1" fmla="*/ 138113 w 1619250"/>
                  <a:gd name="connsiteY1" fmla="*/ 1997304 h 2019645"/>
                  <a:gd name="connsiteX2" fmla="*/ 895351 w 1619250"/>
                  <a:gd name="connsiteY2" fmla="*/ 1806805 h 2019645"/>
                  <a:gd name="connsiteX3" fmla="*/ 1119188 w 1619250"/>
                  <a:gd name="connsiteY3" fmla="*/ 1659166 h 2019645"/>
                  <a:gd name="connsiteX4" fmla="*/ 1419226 w 1619250"/>
                  <a:gd name="connsiteY4" fmla="*/ 1573441 h 2019645"/>
                  <a:gd name="connsiteX5" fmla="*/ 1352550 w 1619250"/>
                  <a:gd name="connsiteY5" fmla="*/ 1206729 h 2019645"/>
                  <a:gd name="connsiteX6" fmla="*/ 1619250 w 1619250"/>
                  <a:gd name="connsiteY6" fmla="*/ 154217 h 2019645"/>
                  <a:gd name="connsiteX7" fmla="*/ 1581150 w 1619250"/>
                  <a:gd name="connsiteY7" fmla="*/ 130404 h 2019645"/>
                  <a:gd name="connsiteX8" fmla="*/ 1552575 w 1619250"/>
                  <a:gd name="connsiteY8" fmla="*/ 249467 h 2019645"/>
                  <a:gd name="connsiteX9" fmla="*/ 1514475 w 1619250"/>
                  <a:gd name="connsiteY9" fmla="*/ 106592 h 2019645"/>
                  <a:gd name="connsiteX10" fmla="*/ 1266825 w 1619250"/>
                  <a:gd name="connsiteY10" fmla="*/ 335192 h 2019645"/>
                  <a:gd name="connsiteX11" fmla="*/ 1219200 w 1619250"/>
                  <a:gd name="connsiteY11" fmla="*/ 16104 h 2019645"/>
                  <a:gd name="connsiteX12" fmla="*/ 942975 w 1619250"/>
                  <a:gd name="connsiteY12" fmla="*/ 192317 h 2019645"/>
                  <a:gd name="connsiteX13" fmla="*/ 819150 w 1619250"/>
                  <a:gd name="connsiteY13" fmla="*/ 244704 h 2019645"/>
                  <a:gd name="connsiteX14" fmla="*/ 909638 w 1619250"/>
                  <a:gd name="connsiteY14" fmla="*/ 163742 h 2019645"/>
                  <a:gd name="connsiteX15" fmla="*/ 890588 w 1619250"/>
                  <a:gd name="connsiteY15" fmla="*/ 125642 h 2019645"/>
                  <a:gd name="connsiteX16" fmla="*/ 738188 w 1619250"/>
                  <a:gd name="connsiteY16" fmla="*/ 187554 h 2019645"/>
                  <a:gd name="connsiteX17" fmla="*/ 719138 w 1619250"/>
                  <a:gd name="connsiteY17" fmla="*/ 1125767 h 2019645"/>
                  <a:gd name="connsiteX18" fmla="*/ 928688 w 1619250"/>
                  <a:gd name="connsiteY18" fmla="*/ 1125767 h 2019645"/>
                  <a:gd name="connsiteX19" fmla="*/ 714375 w 1619250"/>
                  <a:gd name="connsiteY19" fmla="*/ 1135292 h 2019645"/>
                  <a:gd name="connsiteX20" fmla="*/ 614363 w 1619250"/>
                  <a:gd name="connsiteY20" fmla="*/ 1235304 h 2019645"/>
                  <a:gd name="connsiteX21" fmla="*/ 957263 w 1619250"/>
                  <a:gd name="connsiteY21" fmla="*/ 1278167 h 2019645"/>
                  <a:gd name="connsiteX22" fmla="*/ 585788 w 1619250"/>
                  <a:gd name="connsiteY22" fmla="*/ 1240067 h 2019645"/>
                  <a:gd name="connsiteX23" fmla="*/ 0 w 1619250"/>
                  <a:gd name="connsiteY23" fmla="*/ 1792517 h 2019645"/>
                  <a:gd name="connsiteX0" fmla="*/ 0 w 1619250"/>
                  <a:gd name="connsiteY0" fmla="*/ 1793885 h 2021013"/>
                  <a:gd name="connsiteX1" fmla="*/ 138113 w 1619250"/>
                  <a:gd name="connsiteY1" fmla="*/ 1998672 h 2021013"/>
                  <a:gd name="connsiteX2" fmla="*/ 895351 w 1619250"/>
                  <a:gd name="connsiteY2" fmla="*/ 1808173 h 2021013"/>
                  <a:gd name="connsiteX3" fmla="*/ 1119188 w 1619250"/>
                  <a:gd name="connsiteY3" fmla="*/ 1660534 h 2021013"/>
                  <a:gd name="connsiteX4" fmla="*/ 1419226 w 1619250"/>
                  <a:gd name="connsiteY4" fmla="*/ 1574809 h 2021013"/>
                  <a:gd name="connsiteX5" fmla="*/ 1352550 w 1619250"/>
                  <a:gd name="connsiteY5" fmla="*/ 1208097 h 2021013"/>
                  <a:gd name="connsiteX6" fmla="*/ 1619250 w 1619250"/>
                  <a:gd name="connsiteY6" fmla="*/ 155585 h 2021013"/>
                  <a:gd name="connsiteX7" fmla="*/ 1581150 w 1619250"/>
                  <a:gd name="connsiteY7" fmla="*/ 131772 h 2021013"/>
                  <a:gd name="connsiteX8" fmla="*/ 1552575 w 1619250"/>
                  <a:gd name="connsiteY8" fmla="*/ 250835 h 2021013"/>
                  <a:gd name="connsiteX9" fmla="*/ 1514475 w 1619250"/>
                  <a:gd name="connsiteY9" fmla="*/ 107960 h 2021013"/>
                  <a:gd name="connsiteX10" fmla="*/ 1266825 w 1619250"/>
                  <a:gd name="connsiteY10" fmla="*/ 336560 h 2021013"/>
                  <a:gd name="connsiteX11" fmla="*/ 1219200 w 1619250"/>
                  <a:gd name="connsiteY11" fmla="*/ 17472 h 2021013"/>
                  <a:gd name="connsiteX12" fmla="*/ 942975 w 1619250"/>
                  <a:gd name="connsiteY12" fmla="*/ 174635 h 2021013"/>
                  <a:gd name="connsiteX13" fmla="*/ 819150 w 1619250"/>
                  <a:gd name="connsiteY13" fmla="*/ 246072 h 2021013"/>
                  <a:gd name="connsiteX14" fmla="*/ 909638 w 1619250"/>
                  <a:gd name="connsiteY14" fmla="*/ 165110 h 2021013"/>
                  <a:gd name="connsiteX15" fmla="*/ 890588 w 1619250"/>
                  <a:gd name="connsiteY15" fmla="*/ 127010 h 2021013"/>
                  <a:gd name="connsiteX16" fmla="*/ 738188 w 1619250"/>
                  <a:gd name="connsiteY16" fmla="*/ 188922 h 2021013"/>
                  <a:gd name="connsiteX17" fmla="*/ 719138 w 1619250"/>
                  <a:gd name="connsiteY17" fmla="*/ 1127135 h 2021013"/>
                  <a:gd name="connsiteX18" fmla="*/ 928688 w 1619250"/>
                  <a:gd name="connsiteY18" fmla="*/ 1127135 h 2021013"/>
                  <a:gd name="connsiteX19" fmla="*/ 714375 w 1619250"/>
                  <a:gd name="connsiteY19" fmla="*/ 1136660 h 2021013"/>
                  <a:gd name="connsiteX20" fmla="*/ 614363 w 1619250"/>
                  <a:gd name="connsiteY20" fmla="*/ 1236672 h 2021013"/>
                  <a:gd name="connsiteX21" fmla="*/ 957263 w 1619250"/>
                  <a:gd name="connsiteY21" fmla="*/ 1279535 h 2021013"/>
                  <a:gd name="connsiteX22" fmla="*/ 585788 w 1619250"/>
                  <a:gd name="connsiteY22" fmla="*/ 1241435 h 2021013"/>
                  <a:gd name="connsiteX23" fmla="*/ 0 w 1619250"/>
                  <a:gd name="connsiteY23" fmla="*/ 1793885 h 2021013"/>
                  <a:gd name="connsiteX0" fmla="*/ 0 w 1619250"/>
                  <a:gd name="connsiteY0" fmla="*/ 1793885 h 2021013"/>
                  <a:gd name="connsiteX1" fmla="*/ 138113 w 1619250"/>
                  <a:gd name="connsiteY1" fmla="*/ 1998672 h 2021013"/>
                  <a:gd name="connsiteX2" fmla="*/ 895351 w 1619250"/>
                  <a:gd name="connsiteY2" fmla="*/ 1808173 h 2021013"/>
                  <a:gd name="connsiteX3" fmla="*/ 1119188 w 1619250"/>
                  <a:gd name="connsiteY3" fmla="*/ 1660534 h 2021013"/>
                  <a:gd name="connsiteX4" fmla="*/ 1419226 w 1619250"/>
                  <a:gd name="connsiteY4" fmla="*/ 1574809 h 2021013"/>
                  <a:gd name="connsiteX5" fmla="*/ 1352550 w 1619250"/>
                  <a:gd name="connsiteY5" fmla="*/ 1208097 h 2021013"/>
                  <a:gd name="connsiteX6" fmla="*/ 1619250 w 1619250"/>
                  <a:gd name="connsiteY6" fmla="*/ 155585 h 2021013"/>
                  <a:gd name="connsiteX7" fmla="*/ 1581150 w 1619250"/>
                  <a:gd name="connsiteY7" fmla="*/ 131772 h 2021013"/>
                  <a:gd name="connsiteX8" fmla="*/ 1552575 w 1619250"/>
                  <a:gd name="connsiteY8" fmla="*/ 250835 h 2021013"/>
                  <a:gd name="connsiteX9" fmla="*/ 1514475 w 1619250"/>
                  <a:gd name="connsiteY9" fmla="*/ 107960 h 2021013"/>
                  <a:gd name="connsiteX10" fmla="*/ 1266825 w 1619250"/>
                  <a:gd name="connsiteY10" fmla="*/ 336560 h 2021013"/>
                  <a:gd name="connsiteX11" fmla="*/ 1219200 w 1619250"/>
                  <a:gd name="connsiteY11" fmla="*/ 17472 h 2021013"/>
                  <a:gd name="connsiteX12" fmla="*/ 942975 w 1619250"/>
                  <a:gd name="connsiteY12" fmla="*/ 174635 h 2021013"/>
                  <a:gd name="connsiteX13" fmla="*/ 819150 w 1619250"/>
                  <a:gd name="connsiteY13" fmla="*/ 246072 h 2021013"/>
                  <a:gd name="connsiteX14" fmla="*/ 909638 w 1619250"/>
                  <a:gd name="connsiteY14" fmla="*/ 165110 h 2021013"/>
                  <a:gd name="connsiteX15" fmla="*/ 890588 w 1619250"/>
                  <a:gd name="connsiteY15" fmla="*/ 127010 h 2021013"/>
                  <a:gd name="connsiteX16" fmla="*/ 738188 w 1619250"/>
                  <a:gd name="connsiteY16" fmla="*/ 188922 h 2021013"/>
                  <a:gd name="connsiteX17" fmla="*/ 719138 w 1619250"/>
                  <a:gd name="connsiteY17" fmla="*/ 1127135 h 2021013"/>
                  <a:gd name="connsiteX18" fmla="*/ 928688 w 1619250"/>
                  <a:gd name="connsiteY18" fmla="*/ 1127135 h 2021013"/>
                  <a:gd name="connsiteX19" fmla="*/ 714375 w 1619250"/>
                  <a:gd name="connsiteY19" fmla="*/ 1136660 h 2021013"/>
                  <a:gd name="connsiteX20" fmla="*/ 614363 w 1619250"/>
                  <a:gd name="connsiteY20" fmla="*/ 1236672 h 2021013"/>
                  <a:gd name="connsiteX21" fmla="*/ 957263 w 1619250"/>
                  <a:gd name="connsiteY21" fmla="*/ 1279535 h 2021013"/>
                  <a:gd name="connsiteX22" fmla="*/ 585788 w 1619250"/>
                  <a:gd name="connsiteY22" fmla="*/ 1241435 h 2021013"/>
                  <a:gd name="connsiteX23" fmla="*/ 0 w 1619250"/>
                  <a:gd name="connsiteY23" fmla="*/ 1793885 h 2021013"/>
                  <a:gd name="connsiteX0" fmla="*/ 0 w 1619250"/>
                  <a:gd name="connsiteY0" fmla="*/ 1786037 h 2013165"/>
                  <a:gd name="connsiteX1" fmla="*/ 138113 w 1619250"/>
                  <a:gd name="connsiteY1" fmla="*/ 1990824 h 2013165"/>
                  <a:gd name="connsiteX2" fmla="*/ 895351 w 1619250"/>
                  <a:gd name="connsiteY2" fmla="*/ 1800325 h 2013165"/>
                  <a:gd name="connsiteX3" fmla="*/ 1119188 w 1619250"/>
                  <a:gd name="connsiteY3" fmla="*/ 1652686 h 2013165"/>
                  <a:gd name="connsiteX4" fmla="*/ 1419226 w 1619250"/>
                  <a:gd name="connsiteY4" fmla="*/ 1566961 h 2013165"/>
                  <a:gd name="connsiteX5" fmla="*/ 1352550 w 1619250"/>
                  <a:gd name="connsiteY5" fmla="*/ 1200249 h 2013165"/>
                  <a:gd name="connsiteX6" fmla="*/ 1619250 w 1619250"/>
                  <a:gd name="connsiteY6" fmla="*/ 147737 h 2013165"/>
                  <a:gd name="connsiteX7" fmla="*/ 1581150 w 1619250"/>
                  <a:gd name="connsiteY7" fmla="*/ 123924 h 2013165"/>
                  <a:gd name="connsiteX8" fmla="*/ 1552575 w 1619250"/>
                  <a:gd name="connsiteY8" fmla="*/ 242987 h 2013165"/>
                  <a:gd name="connsiteX9" fmla="*/ 1514475 w 1619250"/>
                  <a:gd name="connsiteY9" fmla="*/ 100112 h 2013165"/>
                  <a:gd name="connsiteX10" fmla="*/ 1266825 w 1619250"/>
                  <a:gd name="connsiteY10" fmla="*/ 328712 h 2013165"/>
                  <a:gd name="connsiteX11" fmla="*/ 1219200 w 1619250"/>
                  <a:gd name="connsiteY11" fmla="*/ 9624 h 2013165"/>
                  <a:gd name="connsiteX12" fmla="*/ 942975 w 1619250"/>
                  <a:gd name="connsiteY12" fmla="*/ 347762 h 2013165"/>
                  <a:gd name="connsiteX13" fmla="*/ 819150 w 1619250"/>
                  <a:gd name="connsiteY13" fmla="*/ 238224 h 2013165"/>
                  <a:gd name="connsiteX14" fmla="*/ 909638 w 1619250"/>
                  <a:gd name="connsiteY14" fmla="*/ 157262 h 2013165"/>
                  <a:gd name="connsiteX15" fmla="*/ 890588 w 1619250"/>
                  <a:gd name="connsiteY15" fmla="*/ 119162 h 2013165"/>
                  <a:gd name="connsiteX16" fmla="*/ 738188 w 1619250"/>
                  <a:gd name="connsiteY16" fmla="*/ 181074 h 2013165"/>
                  <a:gd name="connsiteX17" fmla="*/ 719138 w 1619250"/>
                  <a:gd name="connsiteY17" fmla="*/ 1119287 h 2013165"/>
                  <a:gd name="connsiteX18" fmla="*/ 928688 w 1619250"/>
                  <a:gd name="connsiteY18" fmla="*/ 1119287 h 2013165"/>
                  <a:gd name="connsiteX19" fmla="*/ 714375 w 1619250"/>
                  <a:gd name="connsiteY19" fmla="*/ 1128812 h 2013165"/>
                  <a:gd name="connsiteX20" fmla="*/ 614363 w 1619250"/>
                  <a:gd name="connsiteY20" fmla="*/ 1228824 h 2013165"/>
                  <a:gd name="connsiteX21" fmla="*/ 957263 w 1619250"/>
                  <a:gd name="connsiteY21" fmla="*/ 1271687 h 2013165"/>
                  <a:gd name="connsiteX22" fmla="*/ 585788 w 1619250"/>
                  <a:gd name="connsiteY22" fmla="*/ 1233587 h 2013165"/>
                  <a:gd name="connsiteX23" fmla="*/ 0 w 1619250"/>
                  <a:gd name="connsiteY23" fmla="*/ 1786037 h 2013165"/>
                  <a:gd name="connsiteX0" fmla="*/ 0 w 1619250"/>
                  <a:gd name="connsiteY0" fmla="*/ 1786037 h 2013165"/>
                  <a:gd name="connsiteX1" fmla="*/ 138113 w 1619250"/>
                  <a:gd name="connsiteY1" fmla="*/ 1990824 h 2013165"/>
                  <a:gd name="connsiteX2" fmla="*/ 895351 w 1619250"/>
                  <a:gd name="connsiteY2" fmla="*/ 1800325 h 2013165"/>
                  <a:gd name="connsiteX3" fmla="*/ 1119188 w 1619250"/>
                  <a:gd name="connsiteY3" fmla="*/ 1652686 h 2013165"/>
                  <a:gd name="connsiteX4" fmla="*/ 1419226 w 1619250"/>
                  <a:gd name="connsiteY4" fmla="*/ 1566961 h 2013165"/>
                  <a:gd name="connsiteX5" fmla="*/ 1352550 w 1619250"/>
                  <a:gd name="connsiteY5" fmla="*/ 1200249 h 2013165"/>
                  <a:gd name="connsiteX6" fmla="*/ 1619250 w 1619250"/>
                  <a:gd name="connsiteY6" fmla="*/ 147737 h 2013165"/>
                  <a:gd name="connsiteX7" fmla="*/ 1581150 w 1619250"/>
                  <a:gd name="connsiteY7" fmla="*/ 123924 h 2013165"/>
                  <a:gd name="connsiteX8" fmla="*/ 1552575 w 1619250"/>
                  <a:gd name="connsiteY8" fmla="*/ 242987 h 2013165"/>
                  <a:gd name="connsiteX9" fmla="*/ 1514475 w 1619250"/>
                  <a:gd name="connsiteY9" fmla="*/ 100112 h 2013165"/>
                  <a:gd name="connsiteX10" fmla="*/ 1266825 w 1619250"/>
                  <a:gd name="connsiteY10" fmla="*/ 328712 h 2013165"/>
                  <a:gd name="connsiteX11" fmla="*/ 1219200 w 1619250"/>
                  <a:gd name="connsiteY11" fmla="*/ 9624 h 2013165"/>
                  <a:gd name="connsiteX12" fmla="*/ 942975 w 1619250"/>
                  <a:gd name="connsiteY12" fmla="*/ 347762 h 2013165"/>
                  <a:gd name="connsiteX13" fmla="*/ 957263 w 1619250"/>
                  <a:gd name="connsiteY13" fmla="*/ 357287 h 2013165"/>
                  <a:gd name="connsiteX14" fmla="*/ 819150 w 1619250"/>
                  <a:gd name="connsiteY14" fmla="*/ 238224 h 2013165"/>
                  <a:gd name="connsiteX15" fmla="*/ 909638 w 1619250"/>
                  <a:gd name="connsiteY15" fmla="*/ 157262 h 2013165"/>
                  <a:gd name="connsiteX16" fmla="*/ 890588 w 1619250"/>
                  <a:gd name="connsiteY16" fmla="*/ 119162 h 2013165"/>
                  <a:gd name="connsiteX17" fmla="*/ 738188 w 1619250"/>
                  <a:gd name="connsiteY17" fmla="*/ 181074 h 2013165"/>
                  <a:gd name="connsiteX18" fmla="*/ 719138 w 1619250"/>
                  <a:gd name="connsiteY18" fmla="*/ 1119287 h 2013165"/>
                  <a:gd name="connsiteX19" fmla="*/ 928688 w 1619250"/>
                  <a:gd name="connsiteY19" fmla="*/ 1119287 h 2013165"/>
                  <a:gd name="connsiteX20" fmla="*/ 714375 w 1619250"/>
                  <a:gd name="connsiteY20" fmla="*/ 1128812 h 2013165"/>
                  <a:gd name="connsiteX21" fmla="*/ 614363 w 1619250"/>
                  <a:gd name="connsiteY21" fmla="*/ 1228824 h 2013165"/>
                  <a:gd name="connsiteX22" fmla="*/ 957263 w 1619250"/>
                  <a:gd name="connsiteY22" fmla="*/ 1271687 h 2013165"/>
                  <a:gd name="connsiteX23" fmla="*/ 585788 w 1619250"/>
                  <a:gd name="connsiteY23" fmla="*/ 1233587 h 2013165"/>
                  <a:gd name="connsiteX24" fmla="*/ 0 w 1619250"/>
                  <a:gd name="connsiteY24" fmla="*/ 1786037 h 2013165"/>
                  <a:gd name="connsiteX0" fmla="*/ 0 w 1619250"/>
                  <a:gd name="connsiteY0" fmla="*/ 1786037 h 2013165"/>
                  <a:gd name="connsiteX1" fmla="*/ 138113 w 1619250"/>
                  <a:gd name="connsiteY1" fmla="*/ 1990824 h 2013165"/>
                  <a:gd name="connsiteX2" fmla="*/ 895351 w 1619250"/>
                  <a:gd name="connsiteY2" fmla="*/ 1800325 h 2013165"/>
                  <a:gd name="connsiteX3" fmla="*/ 1119188 w 1619250"/>
                  <a:gd name="connsiteY3" fmla="*/ 1652686 h 2013165"/>
                  <a:gd name="connsiteX4" fmla="*/ 1419226 w 1619250"/>
                  <a:gd name="connsiteY4" fmla="*/ 1566961 h 2013165"/>
                  <a:gd name="connsiteX5" fmla="*/ 1352550 w 1619250"/>
                  <a:gd name="connsiteY5" fmla="*/ 1200249 h 2013165"/>
                  <a:gd name="connsiteX6" fmla="*/ 1619250 w 1619250"/>
                  <a:gd name="connsiteY6" fmla="*/ 147737 h 2013165"/>
                  <a:gd name="connsiteX7" fmla="*/ 1581150 w 1619250"/>
                  <a:gd name="connsiteY7" fmla="*/ 123924 h 2013165"/>
                  <a:gd name="connsiteX8" fmla="*/ 1552575 w 1619250"/>
                  <a:gd name="connsiteY8" fmla="*/ 242987 h 2013165"/>
                  <a:gd name="connsiteX9" fmla="*/ 1514475 w 1619250"/>
                  <a:gd name="connsiteY9" fmla="*/ 100112 h 2013165"/>
                  <a:gd name="connsiteX10" fmla="*/ 1266825 w 1619250"/>
                  <a:gd name="connsiteY10" fmla="*/ 328712 h 2013165"/>
                  <a:gd name="connsiteX11" fmla="*/ 1219200 w 1619250"/>
                  <a:gd name="connsiteY11" fmla="*/ 9624 h 2013165"/>
                  <a:gd name="connsiteX12" fmla="*/ 942975 w 1619250"/>
                  <a:gd name="connsiteY12" fmla="*/ 347762 h 2013165"/>
                  <a:gd name="connsiteX13" fmla="*/ 819150 w 1619250"/>
                  <a:gd name="connsiteY13" fmla="*/ 238224 h 2013165"/>
                  <a:gd name="connsiteX14" fmla="*/ 909638 w 1619250"/>
                  <a:gd name="connsiteY14" fmla="*/ 157262 h 2013165"/>
                  <a:gd name="connsiteX15" fmla="*/ 890588 w 1619250"/>
                  <a:gd name="connsiteY15" fmla="*/ 119162 h 2013165"/>
                  <a:gd name="connsiteX16" fmla="*/ 738188 w 1619250"/>
                  <a:gd name="connsiteY16" fmla="*/ 181074 h 2013165"/>
                  <a:gd name="connsiteX17" fmla="*/ 719138 w 1619250"/>
                  <a:gd name="connsiteY17" fmla="*/ 1119287 h 2013165"/>
                  <a:gd name="connsiteX18" fmla="*/ 928688 w 1619250"/>
                  <a:gd name="connsiteY18" fmla="*/ 1119287 h 2013165"/>
                  <a:gd name="connsiteX19" fmla="*/ 714375 w 1619250"/>
                  <a:gd name="connsiteY19" fmla="*/ 1128812 h 2013165"/>
                  <a:gd name="connsiteX20" fmla="*/ 614363 w 1619250"/>
                  <a:gd name="connsiteY20" fmla="*/ 1228824 h 2013165"/>
                  <a:gd name="connsiteX21" fmla="*/ 957263 w 1619250"/>
                  <a:gd name="connsiteY21" fmla="*/ 1271687 h 2013165"/>
                  <a:gd name="connsiteX22" fmla="*/ 585788 w 1619250"/>
                  <a:gd name="connsiteY22" fmla="*/ 1233587 h 2013165"/>
                  <a:gd name="connsiteX23" fmla="*/ 0 w 1619250"/>
                  <a:gd name="connsiteY23" fmla="*/ 1786037 h 2013165"/>
                  <a:gd name="connsiteX0" fmla="*/ 0 w 1619250"/>
                  <a:gd name="connsiteY0" fmla="*/ 1777157 h 2004285"/>
                  <a:gd name="connsiteX1" fmla="*/ 138113 w 1619250"/>
                  <a:gd name="connsiteY1" fmla="*/ 1981944 h 2004285"/>
                  <a:gd name="connsiteX2" fmla="*/ 895351 w 1619250"/>
                  <a:gd name="connsiteY2" fmla="*/ 1791445 h 2004285"/>
                  <a:gd name="connsiteX3" fmla="*/ 1119188 w 1619250"/>
                  <a:gd name="connsiteY3" fmla="*/ 1643806 h 2004285"/>
                  <a:gd name="connsiteX4" fmla="*/ 1419226 w 1619250"/>
                  <a:gd name="connsiteY4" fmla="*/ 1558081 h 2004285"/>
                  <a:gd name="connsiteX5" fmla="*/ 1352550 w 1619250"/>
                  <a:gd name="connsiteY5" fmla="*/ 1191369 h 2004285"/>
                  <a:gd name="connsiteX6" fmla="*/ 1619250 w 1619250"/>
                  <a:gd name="connsiteY6" fmla="*/ 138857 h 2004285"/>
                  <a:gd name="connsiteX7" fmla="*/ 1581150 w 1619250"/>
                  <a:gd name="connsiteY7" fmla="*/ 115044 h 2004285"/>
                  <a:gd name="connsiteX8" fmla="*/ 1552575 w 1619250"/>
                  <a:gd name="connsiteY8" fmla="*/ 234107 h 2004285"/>
                  <a:gd name="connsiteX9" fmla="*/ 1514475 w 1619250"/>
                  <a:gd name="connsiteY9" fmla="*/ 91232 h 2004285"/>
                  <a:gd name="connsiteX10" fmla="*/ 1266825 w 1619250"/>
                  <a:gd name="connsiteY10" fmla="*/ 319832 h 2004285"/>
                  <a:gd name="connsiteX11" fmla="*/ 1219200 w 1619250"/>
                  <a:gd name="connsiteY11" fmla="*/ 744 h 2004285"/>
                  <a:gd name="connsiteX12" fmla="*/ 819150 w 1619250"/>
                  <a:gd name="connsiteY12" fmla="*/ 229344 h 2004285"/>
                  <a:gd name="connsiteX13" fmla="*/ 909638 w 1619250"/>
                  <a:gd name="connsiteY13" fmla="*/ 148382 h 2004285"/>
                  <a:gd name="connsiteX14" fmla="*/ 890588 w 1619250"/>
                  <a:gd name="connsiteY14" fmla="*/ 110282 h 2004285"/>
                  <a:gd name="connsiteX15" fmla="*/ 738188 w 1619250"/>
                  <a:gd name="connsiteY15" fmla="*/ 172194 h 2004285"/>
                  <a:gd name="connsiteX16" fmla="*/ 719138 w 1619250"/>
                  <a:gd name="connsiteY16" fmla="*/ 1110407 h 2004285"/>
                  <a:gd name="connsiteX17" fmla="*/ 928688 w 1619250"/>
                  <a:gd name="connsiteY17" fmla="*/ 1110407 h 2004285"/>
                  <a:gd name="connsiteX18" fmla="*/ 714375 w 1619250"/>
                  <a:gd name="connsiteY18" fmla="*/ 1119932 h 2004285"/>
                  <a:gd name="connsiteX19" fmla="*/ 614363 w 1619250"/>
                  <a:gd name="connsiteY19" fmla="*/ 1219944 h 2004285"/>
                  <a:gd name="connsiteX20" fmla="*/ 957263 w 1619250"/>
                  <a:gd name="connsiteY20" fmla="*/ 1262807 h 2004285"/>
                  <a:gd name="connsiteX21" fmla="*/ 585788 w 1619250"/>
                  <a:gd name="connsiteY21" fmla="*/ 1224707 h 2004285"/>
                  <a:gd name="connsiteX22" fmla="*/ 0 w 1619250"/>
                  <a:gd name="connsiteY22" fmla="*/ 1777157 h 2004285"/>
                  <a:gd name="connsiteX0" fmla="*/ 0 w 1619250"/>
                  <a:gd name="connsiteY0" fmla="*/ 1795311 h 2022439"/>
                  <a:gd name="connsiteX1" fmla="*/ 138113 w 1619250"/>
                  <a:gd name="connsiteY1" fmla="*/ 2000098 h 2022439"/>
                  <a:gd name="connsiteX2" fmla="*/ 895351 w 1619250"/>
                  <a:gd name="connsiteY2" fmla="*/ 1809599 h 2022439"/>
                  <a:gd name="connsiteX3" fmla="*/ 1119188 w 1619250"/>
                  <a:gd name="connsiteY3" fmla="*/ 1661960 h 2022439"/>
                  <a:gd name="connsiteX4" fmla="*/ 1419226 w 1619250"/>
                  <a:gd name="connsiteY4" fmla="*/ 1576235 h 2022439"/>
                  <a:gd name="connsiteX5" fmla="*/ 1352550 w 1619250"/>
                  <a:gd name="connsiteY5" fmla="*/ 1209523 h 2022439"/>
                  <a:gd name="connsiteX6" fmla="*/ 1619250 w 1619250"/>
                  <a:gd name="connsiteY6" fmla="*/ 157011 h 2022439"/>
                  <a:gd name="connsiteX7" fmla="*/ 1581150 w 1619250"/>
                  <a:gd name="connsiteY7" fmla="*/ 133198 h 2022439"/>
                  <a:gd name="connsiteX8" fmla="*/ 1552575 w 1619250"/>
                  <a:gd name="connsiteY8" fmla="*/ 252261 h 2022439"/>
                  <a:gd name="connsiteX9" fmla="*/ 1514475 w 1619250"/>
                  <a:gd name="connsiteY9" fmla="*/ 109386 h 2022439"/>
                  <a:gd name="connsiteX10" fmla="*/ 1266825 w 1619250"/>
                  <a:gd name="connsiteY10" fmla="*/ 337986 h 2022439"/>
                  <a:gd name="connsiteX11" fmla="*/ 1219200 w 1619250"/>
                  <a:gd name="connsiteY11" fmla="*/ 18898 h 2022439"/>
                  <a:gd name="connsiteX12" fmla="*/ 819150 w 1619250"/>
                  <a:gd name="connsiteY12" fmla="*/ 247498 h 2022439"/>
                  <a:gd name="connsiteX13" fmla="*/ 909638 w 1619250"/>
                  <a:gd name="connsiteY13" fmla="*/ 166536 h 2022439"/>
                  <a:gd name="connsiteX14" fmla="*/ 890588 w 1619250"/>
                  <a:gd name="connsiteY14" fmla="*/ 128436 h 2022439"/>
                  <a:gd name="connsiteX15" fmla="*/ 738188 w 1619250"/>
                  <a:gd name="connsiteY15" fmla="*/ 190348 h 2022439"/>
                  <a:gd name="connsiteX16" fmla="*/ 719138 w 1619250"/>
                  <a:gd name="connsiteY16" fmla="*/ 1128561 h 2022439"/>
                  <a:gd name="connsiteX17" fmla="*/ 928688 w 1619250"/>
                  <a:gd name="connsiteY17" fmla="*/ 1128561 h 2022439"/>
                  <a:gd name="connsiteX18" fmla="*/ 714375 w 1619250"/>
                  <a:gd name="connsiteY18" fmla="*/ 1138086 h 2022439"/>
                  <a:gd name="connsiteX19" fmla="*/ 614363 w 1619250"/>
                  <a:gd name="connsiteY19" fmla="*/ 1238098 h 2022439"/>
                  <a:gd name="connsiteX20" fmla="*/ 957263 w 1619250"/>
                  <a:gd name="connsiteY20" fmla="*/ 1280961 h 2022439"/>
                  <a:gd name="connsiteX21" fmla="*/ 585788 w 1619250"/>
                  <a:gd name="connsiteY21" fmla="*/ 1242861 h 2022439"/>
                  <a:gd name="connsiteX22" fmla="*/ 0 w 1619250"/>
                  <a:gd name="connsiteY22" fmla="*/ 1795311 h 2022439"/>
                  <a:gd name="connsiteX0" fmla="*/ 0 w 1619250"/>
                  <a:gd name="connsiteY0" fmla="*/ 1792181 h 2019309"/>
                  <a:gd name="connsiteX1" fmla="*/ 138113 w 1619250"/>
                  <a:gd name="connsiteY1" fmla="*/ 1996968 h 2019309"/>
                  <a:gd name="connsiteX2" fmla="*/ 895351 w 1619250"/>
                  <a:gd name="connsiteY2" fmla="*/ 1806469 h 2019309"/>
                  <a:gd name="connsiteX3" fmla="*/ 1119188 w 1619250"/>
                  <a:gd name="connsiteY3" fmla="*/ 1658830 h 2019309"/>
                  <a:gd name="connsiteX4" fmla="*/ 1419226 w 1619250"/>
                  <a:gd name="connsiteY4" fmla="*/ 1573105 h 2019309"/>
                  <a:gd name="connsiteX5" fmla="*/ 1352550 w 1619250"/>
                  <a:gd name="connsiteY5" fmla="*/ 1206393 h 2019309"/>
                  <a:gd name="connsiteX6" fmla="*/ 1619250 w 1619250"/>
                  <a:gd name="connsiteY6" fmla="*/ 153881 h 2019309"/>
                  <a:gd name="connsiteX7" fmla="*/ 1581150 w 1619250"/>
                  <a:gd name="connsiteY7" fmla="*/ 130068 h 2019309"/>
                  <a:gd name="connsiteX8" fmla="*/ 1552575 w 1619250"/>
                  <a:gd name="connsiteY8" fmla="*/ 249131 h 2019309"/>
                  <a:gd name="connsiteX9" fmla="*/ 1514475 w 1619250"/>
                  <a:gd name="connsiteY9" fmla="*/ 106256 h 2019309"/>
                  <a:gd name="connsiteX10" fmla="*/ 1266825 w 1619250"/>
                  <a:gd name="connsiteY10" fmla="*/ 334856 h 2019309"/>
                  <a:gd name="connsiteX11" fmla="*/ 1219200 w 1619250"/>
                  <a:gd name="connsiteY11" fmla="*/ 15768 h 2019309"/>
                  <a:gd name="connsiteX12" fmla="*/ 819150 w 1619250"/>
                  <a:gd name="connsiteY12" fmla="*/ 244368 h 2019309"/>
                  <a:gd name="connsiteX13" fmla="*/ 909638 w 1619250"/>
                  <a:gd name="connsiteY13" fmla="*/ 163406 h 2019309"/>
                  <a:gd name="connsiteX14" fmla="*/ 890588 w 1619250"/>
                  <a:gd name="connsiteY14" fmla="*/ 125306 h 2019309"/>
                  <a:gd name="connsiteX15" fmla="*/ 738188 w 1619250"/>
                  <a:gd name="connsiteY15" fmla="*/ 187218 h 2019309"/>
                  <a:gd name="connsiteX16" fmla="*/ 719138 w 1619250"/>
                  <a:gd name="connsiteY16" fmla="*/ 1125431 h 2019309"/>
                  <a:gd name="connsiteX17" fmla="*/ 928688 w 1619250"/>
                  <a:gd name="connsiteY17" fmla="*/ 1125431 h 2019309"/>
                  <a:gd name="connsiteX18" fmla="*/ 714375 w 1619250"/>
                  <a:gd name="connsiteY18" fmla="*/ 1134956 h 2019309"/>
                  <a:gd name="connsiteX19" fmla="*/ 614363 w 1619250"/>
                  <a:gd name="connsiteY19" fmla="*/ 1234968 h 2019309"/>
                  <a:gd name="connsiteX20" fmla="*/ 957263 w 1619250"/>
                  <a:gd name="connsiteY20" fmla="*/ 1277831 h 2019309"/>
                  <a:gd name="connsiteX21" fmla="*/ 585788 w 1619250"/>
                  <a:gd name="connsiteY21" fmla="*/ 1239731 h 2019309"/>
                  <a:gd name="connsiteX22" fmla="*/ 0 w 1619250"/>
                  <a:gd name="connsiteY22" fmla="*/ 1792181 h 2019309"/>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66825 w 1619250"/>
                  <a:gd name="connsiteY10" fmla="*/ 33554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76350 w 1619250"/>
                  <a:gd name="connsiteY10" fmla="*/ 321253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76350 w 1619250"/>
                  <a:gd name="connsiteY10" fmla="*/ 321253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76350 w 1619250"/>
                  <a:gd name="connsiteY10" fmla="*/ 321253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28763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28763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3019 w 1635919"/>
                  <a:gd name="connsiteY10" fmla="*/ 316491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3019 w 1635919"/>
                  <a:gd name="connsiteY10" fmla="*/ 316491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64394 w 1635919"/>
                  <a:gd name="connsiteY13" fmla="*/ 140279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5523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35919" h="2019994">
                    <a:moveTo>
                      <a:pt x="0" y="1792866"/>
                    </a:moveTo>
                    <a:cubicBezTo>
                      <a:pt x="3175" y="1892878"/>
                      <a:pt x="53975" y="1978603"/>
                      <a:pt x="138113" y="1997653"/>
                    </a:cubicBezTo>
                    <a:cubicBezTo>
                      <a:pt x="401638" y="2051629"/>
                      <a:pt x="703264" y="2015116"/>
                      <a:pt x="895351" y="1807154"/>
                    </a:cubicBezTo>
                    <a:cubicBezTo>
                      <a:pt x="928688" y="1778579"/>
                      <a:pt x="1004888" y="1683327"/>
                      <a:pt x="1119188" y="1659515"/>
                    </a:cubicBezTo>
                    <a:cubicBezTo>
                      <a:pt x="1247775" y="1656341"/>
                      <a:pt x="1309689" y="1629352"/>
                      <a:pt x="1419226" y="1573790"/>
                    </a:cubicBezTo>
                    <a:cubicBezTo>
                      <a:pt x="1473201" y="1403928"/>
                      <a:pt x="1436688" y="1319790"/>
                      <a:pt x="1352550" y="1207078"/>
                    </a:cubicBezTo>
                    <a:lnTo>
                      <a:pt x="1635919" y="154566"/>
                    </a:lnTo>
                    <a:cubicBezTo>
                      <a:pt x="1627188" y="119641"/>
                      <a:pt x="1599406" y="127578"/>
                      <a:pt x="1581150" y="114084"/>
                    </a:cubicBezTo>
                    <a:cubicBezTo>
                      <a:pt x="1571625" y="159328"/>
                      <a:pt x="1569244" y="206953"/>
                      <a:pt x="1552575" y="249816"/>
                    </a:cubicBezTo>
                    <a:cubicBezTo>
                      <a:pt x="1500981" y="203778"/>
                      <a:pt x="1542256" y="152979"/>
                      <a:pt x="1519238" y="104560"/>
                    </a:cubicBezTo>
                    <a:cubicBezTo>
                      <a:pt x="1466851" y="193460"/>
                      <a:pt x="1473994" y="296647"/>
                      <a:pt x="1290638" y="314110"/>
                    </a:cubicBezTo>
                    <a:cubicBezTo>
                      <a:pt x="1141414" y="304584"/>
                      <a:pt x="1087436" y="137898"/>
                      <a:pt x="1219200" y="16453"/>
                    </a:cubicBezTo>
                    <a:cubicBezTo>
                      <a:pt x="1016000" y="-79590"/>
                      <a:pt x="980281" y="277597"/>
                      <a:pt x="819150" y="245053"/>
                    </a:cubicBezTo>
                    <a:cubicBezTo>
                      <a:pt x="861220" y="229972"/>
                      <a:pt x="786606" y="195842"/>
                      <a:pt x="883444" y="183142"/>
                    </a:cubicBezTo>
                    <a:cubicBezTo>
                      <a:pt x="884238" y="156154"/>
                      <a:pt x="885031" y="131547"/>
                      <a:pt x="885825" y="104559"/>
                    </a:cubicBezTo>
                    <a:cubicBezTo>
                      <a:pt x="813594" y="91859"/>
                      <a:pt x="781843" y="129166"/>
                      <a:pt x="742950" y="195046"/>
                    </a:cubicBezTo>
                    <a:cubicBezTo>
                      <a:pt x="705644" y="319665"/>
                      <a:pt x="725488" y="813378"/>
                      <a:pt x="719138" y="1126116"/>
                    </a:cubicBezTo>
                    <a:cubicBezTo>
                      <a:pt x="788988" y="1126116"/>
                      <a:pt x="854075" y="1102303"/>
                      <a:pt x="933451" y="1145166"/>
                    </a:cubicBezTo>
                    <a:cubicBezTo>
                      <a:pt x="857251" y="1119766"/>
                      <a:pt x="785813" y="1132466"/>
                      <a:pt x="714375" y="1135641"/>
                    </a:cubicBezTo>
                    <a:cubicBezTo>
                      <a:pt x="642938" y="1154691"/>
                      <a:pt x="623888" y="1197554"/>
                      <a:pt x="614363" y="1235653"/>
                    </a:cubicBezTo>
                    <a:cubicBezTo>
                      <a:pt x="728663" y="1249941"/>
                      <a:pt x="847725" y="1240416"/>
                      <a:pt x="957263" y="1278516"/>
                    </a:cubicBezTo>
                    <a:cubicBezTo>
                      <a:pt x="833438" y="1227716"/>
                      <a:pt x="709613" y="1253116"/>
                      <a:pt x="585788" y="1240416"/>
                    </a:cubicBezTo>
                    <a:cubicBezTo>
                      <a:pt x="309563" y="1334079"/>
                      <a:pt x="128588" y="1565854"/>
                      <a:pt x="0" y="1792866"/>
                    </a:cubicBezTo>
                    <a:close/>
                  </a:path>
                </a:pathLst>
              </a:custGeom>
              <a:gradFill flip="none" rotWithShape="1">
                <a:gsLst>
                  <a:gs pos="15000">
                    <a:srgbClr val="FFD600"/>
                  </a:gs>
                  <a:gs pos="31000">
                    <a:srgbClr val="FFEE97"/>
                  </a:gs>
                  <a:gs pos="37000">
                    <a:srgbClr val="FFD600"/>
                  </a:gs>
                  <a:gs pos="100000">
                    <a:srgbClr val="FFD600"/>
                  </a:gs>
                </a:gsLst>
                <a:path path="rect">
                  <a:fillToRect t="100000" r="100000"/>
                </a:path>
                <a:tileRect l="-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491CD4DD-E12B-2BCF-3A3D-2DDD22B15AD4}"/>
                  </a:ext>
                </a:extLst>
              </p:cNvPr>
              <p:cNvSpPr/>
              <p:nvPr/>
            </p:nvSpPr>
            <p:spPr>
              <a:xfrm>
                <a:off x="1929110" y="7379860"/>
                <a:ext cx="914660" cy="962204"/>
              </a:xfrm>
              <a:custGeom>
                <a:avLst/>
                <a:gdLst>
                  <a:gd name="connsiteX0" fmla="*/ 429020 w 914660"/>
                  <a:gd name="connsiteY0" fmla="*/ 36 h 962204"/>
                  <a:gd name="connsiteX1" fmla="*/ 497941 w 914660"/>
                  <a:gd name="connsiteY1" fmla="*/ 16453 h 962204"/>
                  <a:gd name="connsiteX2" fmla="*/ 569379 w 914660"/>
                  <a:gd name="connsiteY2" fmla="*/ 314110 h 962204"/>
                  <a:gd name="connsiteX3" fmla="*/ 797979 w 914660"/>
                  <a:gd name="connsiteY3" fmla="*/ 104560 h 962204"/>
                  <a:gd name="connsiteX4" fmla="*/ 831316 w 914660"/>
                  <a:gd name="connsiteY4" fmla="*/ 249816 h 962204"/>
                  <a:gd name="connsiteX5" fmla="*/ 859891 w 914660"/>
                  <a:gd name="connsiteY5" fmla="*/ 114084 h 962204"/>
                  <a:gd name="connsiteX6" fmla="*/ 914660 w 914660"/>
                  <a:gd name="connsiteY6" fmla="*/ 154566 h 962204"/>
                  <a:gd name="connsiteX7" fmla="*/ 764433 w 914660"/>
                  <a:gd name="connsiteY7" fmla="*/ 712554 h 962204"/>
                  <a:gd name="connsiteX8" fmla="*/ 755095 w 914660"/>
                  <a:gd name="connsiteY8" fmla="*/ 739746 h 962204"/>
                  <a:gd name="connsiteX9" fmla="*/ 650922 w 914660"/>
                  <a:gd name="connsiteY9" fmla="*/ 592108 h 962204"/>
                  <a:gd name="connsiteX10" fmla="*/ 638025 w 914660"/>
                  <a:gd name="connsiteY10" fmla="*/ 787371 h 962204"/>
                  <a:gd name="connsiteX11" fmla="*/ 462621 w 914660"/>
                  <a:gd name="connsiteY11" fmla="*/ 958821 h 962204"/>
                  <a:gd name="connsiteX12" fmla="*/ 411033 w 914660"/>
                  <a:gd name="connsiteY12" fmla="*/ 823089 h 962204"/>
                  <a:gd name="connsiteX13" fmla="*/ 573539 w 914660"/>
                  <a:gd name="connsiteY13" fmla="*/ 658783 h 962204"/>
                  <a:gd name="connsiteX14" fmla="*/ 503893 w 914660"/>
                  <a:gd name="connsiteY14" fmla="*/ 520671 h 962204"/>
                  <a:gd name="connsiteX15" fmla="*/ 467781 w 914660"/>
                  <a:gd name="connsiteY15" fmla="*/ 644496 h 962204"/>
                  <a:gd name="connsiteX16" fmla="*/ 359443 w 914660"/>
                  <a:gd name="connsiteY16" fmla="*/ 649258 h 962204"/>
                  <a:gd name="connsiteX17" fmla="*/ 436825 w 914660"/>
                  <a:gd name="connsiteY17" fmla="*/ 389702 h 962204"/>
                  <a:gd name="connsiteX18" fmla="*/ 230470 w 914660"/>
                  <a:gd name="connsiteY18" fmla="*/ 518290 h 962204"/>
                  <a:gd name="connsiteX19" fmla="*/ 147927 w 914660"/>
                  <a:gd name="connsiteY19" fmla="*/ 892146 h 962204"/>
                  <a:gd name="connsiteX20" fmla="*/ 101496 w 914660"/>
                  <a:gd name="connsiteY20" fmla="*/ 901671 h 962204"/>
                  <a:gd name="connsiteX21" fmla="*/ 11214 w 914660"/>
                  <a:gd name="connsiteY21" fmla="*/ 656402 h 962204"/>
                  <a:gd name="connsiteX22" fmla="*/ 0 w 914660"/>
                  <a:gd name="connsiteY22" fmla="*/ 444740 h 962204"/>
                  <a:gd name="connsiteX23" fmla="*/ 3125 w 914660"/>
                  <a:gd name="connsiteY23" fmla="*/ 349121 h 962204"/>
                  <a:gd name="connsiteX24" fmla="*/ 21691 w 914660"/>
                  <a:gd name="connsiteY24" fmla="*/ 195046 h 962204"/>
                  <a:gd name="connsiteX25" fmla="*/ 164566 w 914660"/>
                  <a:gd name="connsiteY25" fmla="*/ 104559 h 962204"/>
                  <a:gd name="connsiteX26" fmla="*/ 162185 w 914660"/>
                  <a:gd name="connsiteY26" fmla="*/ 183142 h 962204"/>
                  <a:gd name="connsiteX27" fmla="*/ 97891 w 914660"/>
                  <a:gd name="connsiteY27" fmla="*/ 245053 h 962204"/>
                  <a:gd name="connsiteX28" fmla="*/ 429020 w 914660"/>
                  <a:gd name="connsiteY28" fmla="*/ 36 h 962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14660" h="962204">
                    <a:moveTo>
                      <a:pt x="429020" y="36"/>
                    </a:moveTo>
                    <a:cubicBezTo>
                      <a:pt x="449758" y="-476"/>
                      <a:pt x="472541" y="4448"/>
                      <a:pt x="497941" y="16453"/>
                    </a:cubicBezTo>
                    <a:cubicBezTo>
                      <a:pt x="366177" y="137898"/>
                      <a:pt x="420155" y="304584"/>
                      <a:pt x="569379" y="314110"/>
                    </a:cubicBezTo>
                    <a:cubicBezTo>
                      <a:pt x="752735" y="296647"/>
                      <a:pt x="745592" y="193460"/>
                      <a:pt x="797979" y="104560"/>
                    </a:cubicBezTo>
                    <a:cubicBezTo>
                      <a:pt x="820997" y="152979"/>
                      <a:pt x="779722" y="203778"/>
                      <a:pt x="831316" y="249816"/>
                    </a:cubicBezTo>
                    <a:cubicBezTo>
                      <a:pt x="847985" y="206953"/>
                      <a:pt x="850366" y="159328"/>
                      <a:pt x="859891" y="114084"/>
                    </a:cubicBezTo>
                    <a:cubicBezTo>
                      <a:pt x="878147" y="127578"/>
                      <a:pt x="905929" y="119641"/>
                      <a:pt x="914660" y="154566"/>
                    </a:cubicBezTo>
                    <a:lnTo>
                      <a:pt x="764433" y="712554"/>
                    </a:lnTo>
                    <a:lnTo>
                      <a:pt x="755095" y="739746"/>
                    </a:lnTo>
                    <a:lnTo>
                      <a:pt x="650922" y="592108"/>
                    </a:lnTo>
                    <a:cubicBezTo>
                      <a:pt x="650922" y="661958"/>
                      <a:pt x="653503" y="719903"/>
                      <a:pt x="638025" y="787371"/>
                    </a:cubicBezTo>
                    <a:cubicBezTo>
                      <a:pt x="622548" y="854839"/>
                      <a:pt x="575258" y="935009"/>
                      <a:pt x="462621" y="958821"/>
                    </a:cubicBezTo>
                    <a:cubicBezTo>
                      <a:pt x="349985" y="982633"/>
                      <a:pt x="376639" y="854046"/>
                      <a:pt x="411033" y="823089"/>
                    </a:cubicBezTo>
                    <a:cubicBezTo>
                      <a:pt x="445427" y="792132"/>
                      <a:pt x="537427" y="809199"/>
                      <a:pt x="573539" y="658783"/>
                    </a:cubicBezTo>
                    <a:cubicBezTo>
                      <a:pt x="591595" y="505590"/>
                      <a:pt x="532068" y="530990"/>
                      <a:pt x="503893" y="520671"/>
                    </a:cubicBezTo>
                    <a:cubicBezTo>
                      <a:pt x="491856" y="561946"/>
                      <a:pt x="503033" y="607984"/>
                      <a:pt x="467781" y="644496"/>
                    </a:cubicBezTo>
                    <a:cubicBezTo>
                      <a:pt x="444565" y="677039"/>
                      <a:pt x="403293" y="676246"/>
                      <a:pt x="359443" y="649258"/>
                    </a:cubicBezTo>
                    <a:cubicBezTo>
                      <a:pt x="326770" y="550833"/>
                      <a:pt x="386955" y="476221"/>
                      <a:pt x="436825" y="389702"/>
                    </a:cubicBezTo>
                    <a:cubicBezTo>
                      <a:pt x="334508" y="428596"/>
                      <a:pt x="260562" y="465109"/>
                      <a:pt x="230470" y="518290"/>
                    </a:cubicBezTo>
                    <a:cubicBezTo>
                      <a:pt x="152226" y="643703"/>
                      <a:pt x="135889" y="752445"/>
                      <a:pt x="147927" y="892146"/>
                    </a:cubicBezTo>
                    <a:cubicBezTo>
                      <a:pt x="159965" y="1031847"/>
                      <a:pt x="121471" y="923103"/>
                      <a:pt x="101496" y="901671"/>
                    </a:cubicBezTo>
                    <a:cubicBezTo>
                      <a:pt x="71200" y="810389"/>
                      <a:pt x="12934" y="742921"/>
                      <a:pt x="11214" y="656402"/>
                    </a:cubicBezTo>
                    <a:lnTo>
                      <a:pt x="0" y="444740"/>
                    </a:lnTo>
                    <a:lnTo>
                      <a:pt x="3125" y="349121"/>
                    </a:lnTo>
                    <a:cubicBezTo>
                      <a:pt x="6610" y="280424"/>
                      <a:pt x="12365" y="226201"/>
                      <a:pt x="21691" y="195046"/>
                    </a:cubicBezTo>
                    <a:cubicBezTo>
                      <a:pt x="60584" y="129166"/>
                      <a:pt x="92335" y="91859"/>
                      <a:pt x="164566" y="104559"/>
                    </a:cubicBezTo>
                    <a:cubicBezTo>
                      <a:pt x="163772" y="131547"/>
                      <a:pt x="162979" y="156154"/>
                      <a:pt x="162185" y="183142"/>
                    </a:cubicBezTo>
                    <a:cubicBezTo>
                      <a:pt x="65347" y="195842"/>
                      <a:pt x="139961" y="229972"/>
                      <a:pt x="97891" y="245053"/>
                    </a:cubicBezTo>
                    <a:cubicBezTo>
                      <a:pt x="238881" y="273529"/>
                      <a:pt x="283852" y="3617"/>
                      <a:pt x="429020" y="36"/>
                    </a:cubicBezTo>
                    <a:close/>
                  </a:path>
                </a:pathLst>
              </a:custGeom>
              <a:solidFill>
                <a:srgbClr val="E33F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9127699F-07E5-B85C-4101-EA31C646495B}"/>
                </a:ext>
              </a:extLst>
            </p:cNvPr>
            <p:cNvGrpSpPr/>
            <p:nvPr/>
          </p:nvGrpSpPr>
          <p:grpSpPr>
            <a:xfrm>
              <a:off x="2952993" y="4345234"/>
              <a:ext cx="1116001" cy="417839"/>
              <a:chOff x="1957457" y="4114024"/>
              <a:chExt cx="2151787" cy="805645"/>
            </a:xfrm>
          </p:grpSpPr>
          <p:sp>
            <p:nvSpPr>
              <p:cNvPr id="36" name="Freeform: Shape 35">
                <a:extLst>
                  <a:ext uri="{FF2B5EF4-FFF2-40B4-BE49-F238E27FC236}">
                    <a16:creationId xmlns:a16="http://schemas.microsoft.com/office/drawing/2014/main" id="{6120BF5C-22E1-9F79-4650-3EEFE74B0C50}"/>
                  </a:ext>
                </a:extLst>
              </p:cNvPr>
              <p:cNvSpPr/>
              <p:nvPr/>
            </p:nvSpPr>
            <p:spPr>
              <a:xfrm>
                <a:off x="1957457" y="4114024"/>
                <a:ext cx="2151787" cy="746270"/>
              </a:xfrm>
              <a:custGeom>
                <a:avLst/>
                <a:gdLst>
                  <a:gd name="connsiteX0" fmla="*/ 57150 w 2082800"/>
                  <a:gd name="connsiteY0" fmla="*/ 0 h 736600"/>
                  <a:gd name="connsiteX1" fmla="*/ 2082800 w 2082800"/>
                  <a:gd name="connsiteY1" fmla="*/ 241300 h 736600"/>
                  <a:gd name="connsiteX2" fmla="*/ 2012950 w 2082800"/>
                  <a:gd name="connsiteY2" fmla="*/ 736600 h 736600"/>
                  <a:gd name="connsiteX3" fmla="*/ 0 w 2082800"/>
                  <a:gd name="connsiteY3" fmla="*/ 438150 h 736600"/>
                  <a:gd name="connsiteX4" fmla="*/ 57150 w 2082800"/>
                  <a:gd name="connsiteY4" fmla="*/ 0 h 736600"/>
                  <a:gd name="connsiteX0" fmla="*/ 57150 w 2082800"/>
                  <a:gd name="connsiteY0" fmla="*/ 0 h 677069"/>
                  <a:gd name="connsiteX1" fmla="*/ 2082800 w 2082800"/>
                  <a:gd name="connsiteY1" fmla="*/ 241300 h 677069"/>
                  <a:gd name="connsiteX2" fmla="*/ 2067718 w 2082800"/>
                  <a:gd name="connsiteY2" fmla="*/ 677069 h 677069"/>
                  <a:gd name="connsiteX3" fmla="*/ 0 w 2082800"/>
                  <a:gd name="connsiteY3" fmla="*/ 438150 h 677069"/>
                  <a:gd name="connsiteX4" fmla="*/ 57150 w 2082800"/>
                  <a:gd name="connsiteY4" fmla="*/ 0 h 677069"/>
                  <a:gd name="connsiteX0" fmla="*/ 57150 w 2082800"/>
                  <a:gd name="connsiteY0" fmla="*/ 0 h 728055"/>
                  <a:gd name="connsiteX1" fmla="*/ 2082800 w 2082800"/>
                  <a:gd name="connsiteY1" fmla="*/ 241300 h 728055"/>
                  <a:gd name="connsiteX2" fmla="*/ 2067718 w 2082800"/>
                  <a:gd name="connsiteY2" fmla="*/ 677069 h 728055"/>
                  <a:gd name="connsiteX3" fmla="*/ 0 w 2082800"/>
                  <a:gd name="connsiteY3" fmla="*/ 438150 h 728055"/>
                  <a:gd name="connsiteX4" fmla="*/ 57150 w 2082800"/>
                  <a:gd name="connsiteY4" fmla="*/ 0 h 728055"/>
                  <a:gd name="connsiteX0" fmla="*/ 78581 w 2104231"/>
                  <a:gd name="connsiteY0" fmla="*/ 0 h 719314"/>
                  <a:gd name="connsiteX1" fmla="*/ 2104231 w 2104231"/>
                  <a:gd name="connsiteY1" fmla="*/ 241300 h 719314"/>
                  <a:gd name="connsiteX2" fmla="*/ 2089149 w 2104231"/>
                  <a:gd name="connsiteY2" fmla="*/ 677069 h 719314"/>
                  <a:gd name="connsiteX3" fmla="*/ 0 w 2104231"/>
                  <a:gd name="connsiteY3" fmla="*/ 340519 h 719314"/>
                  <a:gd name="connsiteX4" fmla="*/ 78581 w 2104231"/>
                  <a:gd name="connsiteY4" fmla="*/ 0 h 719314"/>
                  <a:gd name="connsiteX0" fmla="*/ 78581 w 2144712"/>
                  <a:gd name="connsiteY0" fmla="*/ 0 h 719314"/>
                  <a:gd name="connsiteX1" fmla="*/ 2144712 w 2144712"/>
                  <a:gd name="connsiteY1" fmla="*/ 274637 h 719314"/>
                  <a:gd name="connsiteX2" fmla="*/ 2089149 w 2144712"/>
                  <a:gd name="connsiteY2" fmla="*/ 677069 h 719314"/>
                  <a:gd name="connsiteX3" fmla="*/ 0 w 2144712"/>
                  <a:gd name="connsiteY3" fmla="*/ 340519 h 719314"/>
                  <a:gd name="connsiteX4" fmla="*/ 78581 w 2144712"/>
                  <a:gd name="connsiteY4" fmla="*/ 0 h 719314"/>
                  <a:gd name="connsiteX0" fmla="*/ 78581 w 2144712"/>
                  <a:gd name="connsiteY0" fmla="*/ 0 h 719314"/>
                  <a:gd name="connsiteX1" fmla="*/ 2144712 w 2144712"/>
                  <a:gd name="connsiteY1" fmla="*/ 274637 h 719314"/>
                  <a:gd name="connsiteX2" fmla="*/ 2089149 w 2144712"/>
                  <a:gd name="connsiteY2" fmla="*/ 677069 h 719314"/>
                  <a:gd name="connsiteX3" fmla="*/ 0 w 2144712"/>
                  <a:gd name="connsiteY3" fmla="*/ 340519 h 719314"/>
                  <a:gd name="connsiteX4" fmla="*/ 78581 w 2144712"/>
                  <a:gd name="connsiteY4" fmla="*/ 0 h 719314"/>
                  <a:gd name="connsiteX0" fmla="*/ 78581 w 2144712"/>
                  <a:gd name="connsiteY0" fmla="*/ 0 h 719314"/>
                  <a:gd name="connsiteX1" fmla="*/ 2144712 w 2144712"/>
                  <a:gd name="connsiteY1" fmla="*/ 274637 h 719314"/>
                  <a:gd name="connsiteX2" fmla="*/ 2089149 w 2144712"/>
                  <a:gd name="connsiteY2" fmla="*/ 677069 h 719314"/>
                  <a:gd name="connsiteX3" fmla="*/ 0 w 2144712"/>
                  <a:gd name="connsiteY3" fmla="*/ 340519 h 719314"/>
                  <a:gd name="connsiteX4" fmla="*/ 78581 w 2144712"/>
                  <a:gd name="connsiteY4" fmla="*/ 0 h 719314"/>
                  <a:gd name="connsiteX0" fmla="*/ 78581 w 2144712"/>
                  <a:gd name="connsiteY0" fmla="*/ 0 h 719314"/>
                  <a:gd name="connsiteX1" fmla="*/ 2144712 w 2144712"/>
                  <a:gd name="connsiteY1" fmla="*/ 274637 h 719314"/>
                  <a:gd name="connsiteX2" fmla="*/ 2089149 w 2144712"/>
                  <a:gd name="connsiteY2" fmla="*/ 677069 h 719314"/>
                  <a:gd name="connsiteX3" fmla="*/ 0 w 2144712"/>
                  <a:gd name="connsiteY3" fmla="*/ 340519 h 719314"/>
                  <a:gd name="connsiteX4" fmla="*/ 78581 w 2144712"/>
                  <a:gd name="connsiteY4" fmla="*/ 0 h 719314"/>
                  <a:gd name="connsiteX0" fmla="*/ 78581 w 2144712"/>
                  <a:gd name="connsiteY0" fmla="*/ 0 h 719314"/>
                  <a:gd name="connsiteX1" fmla="*/ 2144712 w 2144712"/>
                  <a:gd name="connsiteY1" fmla="*/ 274637 h 719314"/>
                  <a:gd name="connsiteX2" fmla="*/ 2089149 w 2144712"/>
                  <a:gd name="connsiteY2" fmla="*/ 677069 h 719314"/>
                  <a:gd name="connsiteX3" fmla="*/ 0 w 2144712"/>
                  <a:gd name="connsiteY3" fmla="*/ 340519 h 719314"/>
                  <a:gd name="connsiteX4" fmla="*/ 78581 w 2144712"/>
                  <a:gd name="connsiteY4" fmla="*/ 0 h 719314"/>
                  <a:gd name="connsiteX0" fmla="*/ 78581 w 2260756"/>
                  <a:gd name="connsiteY0" fmla="*/ 234 h 719548"/>
                  <a:gd name="connsiteX1" fmla="*/ 2093119 w 2260756"/>
                  <a:gd name="connsiteY1" fmla="*/ 233598 h 719548"/>
                  <a:gd name="connsiteX2" fmla="*/ 2144712 w 2260756"/>
                  <a:gd name="connsiteY2" fmla="*/ 274871 h 719548"/>
                  <a:gd name="connsiteX3" fmla="*/ 2089149 w 2260756"/>
                  <a:gd name="connsiteY3" fmla="*/ 677303 h 719548"/>
                  <a:gd name="connsiteX4" fmla="*/ 0 w 2260756"/>
                  <a:gd name="connsiteY4" fmla="*/ 340753 h 719548"/>
                  <a:gd name="connsiteX5" fmla="*/ 78581 w 2260756"/>
                  <a:gd name="connsiteY5" fmla="*/ 234 h 719548"/>
                  <a:gd name="connsiteX0" fmla="*/ 78581 w 2260756"/>
                  <a:gd name="connsiteY0" fmla="*/ 124 h 719438"/>
                  <a:gd name="connsiteX1" fmla="*/ 2093119 w 2260756"/>
                  <a:gd name="connsiteY1" fmla="*/ 233488 h 719438"/>
                  <a:gd name="connsiteX2" fmla="*/ 2144712 w 2260756"/>
                  <a:gd name="connsiteY2" fmla="*/ 274761 h 719438"/>
                  <a:gd name="connsiteX3" fmla="*/ 2089149 w 2260756"/>
                  <a:gd name="connsiteY3" fmla="*/ 677193 h 719438"/>
                  <a:gd name="connsiteX4" fmla="*/ 0 w 2260756"/>
                  <a:gd name="connsiteY4" fmla="*/ 340643 h 719438"/>
                  <a:gd name="connsiteX5" fmla="*/ 78581 w 2260756"/>
                  <a:gd name="connsiteY5" fmla="*/ 124 h 719438"/>
                  <a:gd name="connsiteX0" fmla="*/ 78581 w 2144712"/>
                  <a:gd name="connsiteY0" fmla="*/ 124 h 719438"/>
                  <a:gd name="connsiteX1" fmla="*/ 2093119 w 2144712"/>
                  <a:gd name="connsiteY1" fmla="*/ 233488 h 719438"/>
                  <a:gd name="connsiteX2" fmla="*/ 2144712 w 2144712"/>
                  <a:gd name="connsiteY2" fmla="*/ 274761 h 719438"/>
                  <a:gd name="connsiteX3" fmla="*/ 2089149 w 2144712"/>
                  <a:gd name="connsiteY3" fmla="*/ 677193 h 719438"/>
                  <a:gd name="connsiteX4" fmla="*/ 0 w 2144712"/>
                  <a:gd name="connsiteY4" fmla="*/ 340643 h 719438"/>
                  <a:gd name="connsiteX5" fmla="*/ 78581 w 2144712"/>
                  <a:gd name="connsiteY5" fmla="*/ 124 h 719438"/>
                  <a:gd name="connsiteX0" fmla="*/ 78581 w 2144712"/>
                  <a:gd name="connsiteY0" fmla="*/ 124 h 719438"/>
                  <a:gd name="connsiteX1" fmla="*/ 2093119 w 2144712"/>
                  <a:gd name="connsiteY1" fmla="*/ 233488 h 719438"/>
                  <a:gd name="connsiteX2" fmla="*/ 2144712 w 2144712"/>
                  <a:gd name="connsiteY2" fmla="*/ 274761 h 719438"/>
                  <a:gd name="connsiteX3" fmla="*/ 2089149 w 2144712"/>
                  <a:gd name="connsiteY3" fmla="*/ 677193 h 719438"/>
                  <a:gd name="connsiteX4" fmla="*/ 0 w 2144712"/>
                  <a:gd name="connsiteY4" fmla="*/ 340643 h 719438"/>
                  <a:gd name="connsiteX5" fmla="*/ 78581 w 2144712"/>
                  <a:gd name="connsiteY5" fmla="*/ 124 h 719438"/>
                  <a:gd name="connsiteX0" fmla="*/ 78581 w 2144712"/>
                  <a:gd name="connsiteY0" fmla="*/ 126 h 719440"/>
                  <a:gd name="connsiteX1" fmla="*/ 2081213 w 2144712"/>
                  <a:gd name="connsiteY1" fmla="*/ 226347 h 719440"/>
                  <a:gd name="connsiteX2" fmla="*/ 2144712 w 2144712"/>
                  <a:gd name="connsiteY2" fmla="*/ 274763 h 719440"/>
                  <a:gd name="connsiteX3" fmla="*/ 2089149 w 2144712"/>
                  <a:gd name="connsiteY3" fmla="*/ 677195 h 719440"/>
                  <a:gd name="connsiteX4" fmla="*/ 0 w 2144712"/>
                  <a:gd name="connsiteY4" fmla="*/ 340645 h 719440"/>
                  <a:gd name="connsiteX5" fmla="*/ 78581 w 2144712"/>
                  <a:gd name="connsiteY5" fmla="*/ 126 h 719440"/>
                  <a:gd name="connsiteX0" fmla="*/ 78581 w 2144712"/>
                  <a:gd name="connsiteY0" fmla="*/ 126 h 719440"/>
                  <a:gd name="connsiteX1" fmla="*/ 2093119 w 2144712"/>
                  <a:gd name="connsiteY1" fmla="*/ 226347 h 719440"/>
                  <a:gd name="connsiteX2" fmla="*/ 2144712 w 2144712"/>
                  <a:gd name="connsiteY2" fmla="*/ 274763 h 719440"/>
                  <a:gd name="connsiteX3" fmla="*/ 2089149 w 2144712"/>
                  <a:gd name="connsiteY3" fmla="*/ 677195 h 719440"/>
                  <a:gd name="connsiteX4" fmla="*/ 0 w 2144712"/>
                  <a:gd name="connsiteY4" fmla="*/ 340645 h 719440"/>
                  <a:gd name="connsiteX5" fmla="*/ 78581 w 2144712"/>
                  <a:gd name="connsiteY5" fmla="*/ 126 h 719440"/>
                  <a:gd name="connsiteX0" fmla="*/ 78581 w 2144712"/>
                  <a:gd name="connsiteY0" fmla="*/ 126 h 719440"/>
                  <a:gd name="connsiteX1" fmla="*/ 2083594 w 2144712"/>
                  <a:gd name="connsiteY1" fmla="*/ 226347 h 719440"/>
                  <a:gd name="connsiteX2" fmla="*/ 2144712 w 2144712"/>
                  <a:gd name="connsiteY2" fmla="*/ 274763 h 719440"/>
                  <a:gd name="connsiteX3" fmla="*/ 2089149 w 2144712"/>
                  <a:gd name="connsiteY3" fmla="*/ 677195 h 719440"/>
                  <a:gd name="connsiteX4" fmla="*/ 0 w 2144712"/>
                  <a:gd name="connsiteY4" fmla="*/ 340645 h 719440"/>
                  <a:gd name="connsiteX5" fmla="*/ 78581 w 2144712"/>
                  <a:gd name="connsiteY5" fmla="*/ 126 h 719440"/>
                  <a:gd name="connsiteX0" fmla="*/ 78581 w 2144712"/>
                  <a:gd name="connsiteY0" fmla="*/ 81 h 719395"/>
                  <a:gd name="connsiteX1" fmla="*/ 2083594 w 2144712"/>
                  <a:gd name="connsiteY1" fmla="*/ 226302 h 719395"/>
                  <a:gd name="connsiteX2" fmla="*/ 2144712 w 2144712"/>
                  <a:gd name="connsiteY2" fmla="*/ 274718 h 719395"/>
                  <a:gd name="connsiteX3" fmla="*/ 2089149 w 2144712"/>
                  <a:gd name="connsiteY3" fmla="*/ 677150 h 719395"/>
                  <a:gd name="connsiteX4" fmla="*/ 0 w 2144712"/>
                  <a:gd name="connsiteY4" fmla="*/ 340600 h 719395"/>
                  <a:gd name="connsiteX5" fmla="*/ 78581 w 2144712"/>
                  <a:gd name="connsiteY5" fmla="*/ 81 h 719395"/>
                  <a:gd name="connsiteX0" fmla="*/ 78581 w 2144712"/>
                  <a:gd name="connsiteY0" fmla="*/ 84 h 719398"/>
                  <a:gd name="connsiteX1" fmla="*/ 2083594 w 2144712"/>
                  <a:gd name="connsiteY1" fmla="*/ 226305 h 719398"/>
                  <a:gd name="connsiteX2" fmla="*/ 2144712 w 2144712"/>
                  <a:gd name="connsiteY2" fmla="*/ 274721 h 719398"/>
                  <a:gd name="connsiteX3" fmla="*/ 2089149 w 2144712"/>
                  <a:gd name="connsiteY3" fmla="*/ 677153 h 719398"/>
                  <a:gd name="connsiteX4" fmla="*/ 0 w 2144712"/>
                  <a:gd name="connsiteY4" fmla="*/ 340603 h 719398"/>
                  <a:gd name="connsiteX5" fmla="*/ 78581 w 2144712"/>
                  <a:gd name="connsiteY5" fmla="*/ 84 h 719398"/>
                  <a:gd name="connsiteX0" fmla="*/ 78581 w 2144712"/>
                  <a:gd name="connsiteY0" fmla="*/ 84 h 719398"/>
                  <a:gd name="connsiteX1" fmla="*/ 2083594 w 2144712"/>
                  <a:gd name="connsiteY1" fmla="*/ 226305 h 719398"/>
                  <a:gd name="connsiteX2" fmla="*/ 2144712 w 2144712"/>
                  <a:gd name="connsiteY2" fmla="*/ 274721 h 719398"/>
                  <a:gd name="connsiteX3" fmla="*/ 2089149 w 2144712"/>
                  <a:gd name="connsiteY3" fmla="*/ 677153 h 719398"/>
                  <a:gd name="connsiteX4" fmla="*/ 0 w 2144712"/>
                  <a:gd name="connsiteY4" fmla="*/ 340603 h 719398"/>
                  <a:gd name="connsiteX5" fmla="*/ 78581 w 2144712"/>
                  <a:gd name="connsiteY5" fmla="*/ 84 h 719398"/>
                  <a:gd name="connsiteX0" fmla="*/ 78581 w 2144712"/>
                  <a:gd name="connsiteY0" fmla="*/ 0 h 719314"/>
                  <a:gd name="connsiteX1" fmla="*/ 2083594 w 2144712"/>
                  <a:gd name="connsiteY1" fmla="*/ 226221 h 719314"/>
                  <a:gd name="connsiteX2" fmla="*/ 2144712 w 2144712"/>
                  <a:gd name="connsiteY2" fmla="*/ 274637 h 719314"/>
                  <a:gd name="connsiteX3" fmla="*/ 2089149 w 2144712"/>
                  <a:gd name="connsiteY3" fmla="*/ 677069 h 719314"/>
                  <a:gd name="connsiteX4" fmla="*/ 0 w 2144712"/>
                  <a:gd name="connsiteY4" fmla="*/ 340519 h 719314"/>
                  <a:gd name="connsiteX5" fmla="*/ 78581 w 2144712"/>
                  <a:gd name="connsiteY5" fmla="*/ 0 h 719314"/>
                  <a:gd name="connsiteX0" fmla="*/ 78581 w 2144712"/>
                  <a:gd name="connsiteY0" fmla="*/ 0 h 719314"/>
                  <a:gd name="connsiteX1" fmla="*/ 2083594 w 2144712"/>
                  <a:gd name="connsiteY1" fmla="*/ 226221 h 719314"/>
                  <a:gd name="connsiteX2" fmla="*/ 2144712 w 2144712"/>
                  <a:gd name="connsiteY2" fmla="*/ 274637 h 719314"/>
                  <a:gd name="connsiteX3" fmla="*/ 2089149 w 2144712"/>
                  <a:gd name="connsiteY3" fmla="*/ 677069 h 719314"/>
                  <a:gd name="connsiteX4" fmla="*/ 0 w 2144712"/>
                  <a:gd name="connsiteY4" fmla="*/ 340519 h 719314"/>
                  <a:gd name="connsiteX5" fmla="*/ 78581 w 2144712"/>
                  <a:gd name="connsiteY5" fmla="*/ 0 h 719314"/>
                  <a:gd name="connsiteX0" fmla="*/ 78581 w 2144712"/>
                  <a:gd name="connsiteY0" fmla="*/ 0 h 719314"/>
                  <a:gd name="connsiteX1" fmla="*/ 2083594 w 2144712"/>
                  <a:gd name="connsiteY1" fmla="*/ 226221 h 719314"/>
                  <a:gd name="connsiteX2" fmla="*/ 2144712 w 2144712"/>
                  <a:gd name="connsiteY2" fmla="*/ 274637 h 719314"/>
                  <a:gd name="connsiteX3" fmla="*/ 2089149 w 2144712"/>
                  <a:gd name="connsiteY3" fmla="*/ 677069 h 719314"/>
                  <a:gd name="connsiteX4" fmla="*/ 0 w 2144712"/>
                  <a:gd name="connsiteY4" fmla="*/ 340519 h 719314"/>
                  <a:gd name="connsiteX5" fmla="*/ 78581 w 2144712"/>
                  <a:gd name="connsiteY5" fmla="*/ 0 h 719314"/>
                  <a:gd name="connsiteX0" fmla="*/ 78581 w 2144712"/>
                  <a:gd name="connsiteY0" fmla="*/ 3 h 719317"/>
                  <a:gd name="connsiteX1" fmla="*/ 1254919 w 2144712"/>
                  <a:gd name="connsiteY1" fmla="*/ 316710 h 719317"/>
                  <a:gd name="connsiteX2" fmla="*/ 2083594 w 2144712"/>
                  <a:gd name="connsiteY2" fmla="*/ 226224 h 719317"/>
                  <a:gd name="connsiteX3" fmla="*/ 2144712 w 2144712"/>
                  <a:gd name="connsiteY3" fmla="*/ 274640 h 719317"/>
                  <a:gd name="connsiteX4" fmla="*/ 2089149 w 2144712"/>
                  <a:gd name="connsiteY4" fmla="*/ 677072 h 719317"/>
                  <a:gd name="connsiteX5" fmla="*/ 0 w 2144712"/>
                  <a:gd name="connsiteY5" fmla="*/ 340522 h 719317"/>
                  <a:gd name="connsiteX6" fmla="*/ 78581 w 2144712"/>
                  <a:gd name="connsiteY6" fmla="*/ 3 h 719317"/>
                  <a:gd name="connsiteX0" fmla="*/ 78581 w 2144712"/>
                  <a:gd name="connsiteY0" fmla="*/ 3 h 719317"/>
                  <a:gd name="connsiteX1" fmla="*/ 1254919 w 2144712"/>
                  <a:gd name="connsiteY1" fmla="*/ 316710 h 719317"/>
                  <a:gd name="connsiteX2" fmla="*/ 2083594 w 2144712"/>
                  <a:gd name="connsiteY2" fmla="*/ 226224 h 719317"/>
                  <a:gd name="connsiteX3" fmla="*/ 2144712 w 2144712"/>
                  <a:gd name="connsiteY3" fmla="*/ 274640 h 719317"/>
                  <a:gd name="connsiteX4" fmla="*/ 2089149 w 2144712"/>
                  <a:gd name="connsiteY4" fmla="*/ 677072 h 719317"/>
                  <a:gd name="connsiteX5" fmla="*/ 0 w 2144712"/>
                  <a:gd name="connsiteY5" fmla="*/ 340522 h 719317"/>
                  <a:gd name="connsiteX6" fmla="*/ 78581 w 2144712"/>
                  <a:gd name="connsiteY6" fmla="*/ 3 h 719317"/>
                  <a:gd name="connsiteX0" fmla="*/ 78581 w 2144712"/>
                  <a:gd name="connsiteY0" fmla="*/ 3 h 719317"/>
                  <a:gd name="connsiteX1" fmla="*/ 1254919 w 2144712"/>
                  <a:gd name="connsiteY1" fmla="*/ 316710 h 719317"/>
                  <a:gd name="connsiteX2" fmla="*/ 2083594 w 2144712"/>
                  <a:gd name="connsiteY2" fmla="*/ 226224 h 719317"/>
                  <a:gd name="connsiteX3" fmla="*/ 2144712 w 2144712"/>
                  <a:gd name="connsiteY3" fmla="*/ 274640 h 719317"/>
                  <a:gd name="connsiteX4" fmla="*/ 2089149 w 2144712"/>
                  <a:gd name="connsiteY4" fmla="*/ 677072 h 719317"/>
                  <a:gd name="connsiteX5" fmla="*/ 0 w 2144712"/>
                  <a:gd name="connsiteY5" fmla="*/ 340522 h 719317"/>
                  <a:gd name="connsiteX6" fmla="*/ 78581 w 2144712"/>
                  <a:gd name="connsiteY6" fmla="*/ 3 h 719317"/>
                  <a:gd name="connsiteX0" fmla="*/ 78581 w 2144712"/>
                  <a:gd name="connsiteY0" fmla="*/ 4 h 719318"/>
                  <a:gd name="connsiteX1" fmla="*/ 1254919 w 2144712"/>
                  <a:gd name="connsiteY1" fmla="*/ 297661 h 719318"/>
                  <a:gd name="connsiteX2" fmla="*/ 2083594 w 2144712"/>
                  <a:gd name="connsiteY2" fmla="*/ 226225 h 719318"/>
                  <a:gd name="connsiteX3" fmla="*/ 2144712 w 2144712"/>
                  <a:gd name="connsiteY3" fmla="*/ 274641 h 719318"/>
                  <a:gd name="connsiteX4" fmla="*/ 2089149 w 2144712"/>
                  <a:gd name="connsiteY4" fmla="*/ 677073 h 719318"/>
                  <a:gd name="connsiteX5" fmla="*/ 0 w 2144712"/>
                  <a:gd name="connsiteY5" fmla="*/ 340523 h 719318"/>
                  <a:gd name="connsiteX6" fmla="*/ 78581 w 2144712"/>
                  <a:gd name="connsiteY6" fmla="*/ 4 h 719318"/>
                  <a:gd name="connsiteX0" fmla="*/ 78581 w 2144712"/>
                  <a:gd name="connsiteY0" fmla="*/ 4 h 719318"/>
                  <a:gd name="connsiteX1" fmla="*/ 1254919 w 2144712"/>
                  <a:gd name="connsiteY1" fmla="*/ 297661 h 719318"/>
                  <a:gd name="connsiteX2" fmla="*/ 2083594 w 2144712"/>
                  <a:gd name="connsiteY2" fmla="*/ 226225 h 719318"/>
                  <a:gd name="connsiteX3" fmla="*/ 2144712 w 2144712"/>
                  <a:gd name="connsiteY3" fmla="*/ 274641 h 719318"/>
                  <a:gd name="connsiteX4" fmla="*/ 2089149 w 2144712"/>
                  <a:gd name="connsiteY4" fmla="*/ 677073 h 719318"/>
                  <a:gd name="connsiteX5" fmla="*/ 0 w 2144712"/>
                  <a:gd name="connsiteY5" fmla="*/ 340523 h 719318"/>
                  <a:gd name="connsiteX6" fmla="*/ 78581 w 2144712"/>
                  <a:gd name="connsiteY6" fmla="*/ 4 h 719318"/>
                  <a:gd name="connsiteX0" fmla="*/ 78581 w 2144712"/>
                  <a:gd name="connsiteY0" fmla="*/ 4 h 719318"/>
                  <a:gd name="connsiteX1" fmla="*/ 1254919 w 2144712"/>
                  <a:gd name="connsiteY1" fmla="*/ 297661 h 719318"/>
                  <a:gd name="connsiteX2" fmla="*/ 2083594 w 2144712"/>
                  <a:gd name="connsiteY2" fmla="*/ 226225 h 719318"/>
                  <a:gd name="connsiteX3" fmla="*/ 2144712 w 2144712"/>
                  <a:gd name="connsiteY3" fmla="*/ 274641 h 719318"/>
                  <a:gd name="connsiteX4" fmla="*/ 2089149 w 2144712"/>
                  <a:gd name="connsiteY4" fmla="*/ 677073 h 719318"/>
                  <a:gd name="connsiteX5" fmla="*/ 0 w 2144712"/>
                  <a:gd name="connsiteY5" fmla="*/ 340523 h 719318"/>
                  <a:gd name="connsiteX6" fmla="*/ 78581 w 2144712"/>
                  <a:gd name="connsiteY6" fmla="*/ 4 h 719318"/>
                  <a:gd name="connsiteX0" fmla="*/ 78581 w 2144712"/>
                  <a:gd name="connsiteY0" fmla="*/ 4 h 719318"/>
                  <a:gd name="connsiteX1" fmla="*/ 1254919 w 2144712"/>
                  <a:gd name="connsiteY1" fmla="*/ 297661 h 719318"/>
                  <a:gd name="connsiteX2" fmla="*/ 2083594 w 2144712"/>
                  <a:gd name="connsiteY2" fmla="*/ 226225 h 719318"/>
                  <a:gd name="connsiteX3" fmla="*/ 2144712 w 2144712"/>
                  <a:gd name="connsiteY3" fmla="*/ 274641 h 719318"/>
                  <a:gd name="connsiteX4" fmla="*/ 2089149 w 2144712"/>
                  <a:gd name="connsiteY4" fmla="*/ 677073 h 719318"/>
                  <a:gd name="connsiteX5" fmla="*/ 0 w 2144712"/>
                  <a:gd name="connsiteY5" fmla="*/ 340523 h 719318"/>
                  <a:gd name="connsiteX6" fmla="*/ 78581 w 2144712"/>
                  <a:gd name="connsiteY6" fmla="*/ 4 h 719318"/>
                  <a:gd name="connsiteX0" fmla="*/ 78581 w 2144712"/>
                  <a:gd name="connsiteY0" fmla="*/ 4 h 719318"/>
                  <a:gd name="connsiteX1" fmla="*/ 1254919 w 2144712"/>
                  <a:gd name="connsiteY1" fmla="*/ 297661 h 719318"/>
                  <a:gd name="connsiteX2" fmla="*/ 2083594 w 2144712"/>
                  <a:gd name="connsiteY2" fmla="*/ 226225 h 719318"/>
                  <a:gd name="connsiteX3" fmla="*/ 2144712 w 2144712"/>
                  <a:gd name="connsiteY3" fmla="*/ 274641 h 719318"/>
                  <a:gd name="connsiteX4" fmla="*/ 2089149 w 2144712"/>
                  <a:gd name="connsiteY4" fmla="*/ 677073 h 719318"/>
                  <a:gd name="connsiteX5" fmla="*/ 0 w 2144712"/>
                  <a:gd name="connsiteY5" fmla="*/ 340523 h 719318"/>
                  <a:gd name="connsiteX6" fmla="*/ 78581 w 2144712"/>
                  <a:gd name="connsiteY6" fmla="*/ 4 h 719318"/>
                  <a:gd name="connsiteX0" fmla="*/ 78581 w 2144712"/>
                  <a:gd name="connsiteY0" fmla="*/ 4 h 719318"/>
                  <a:gd name="connsiteX1" fmla="*/ 1254919 w 2144712"/>
                  <a:gd name="connsiteY1" fmla="*/ 297661 h 719318"/>
                  <a:gd name="connsiteX2" fmla="*/ 2083594 w 2144712"/>
                  <a:gd name="connsiteY2" fmla="*/ 226225 h 719318"/>
                  <a:gd name="connsiteX3" fmla="*/ 2144712 w 2144712"/>
                  <a:gd name="connsiteY3" fmla="*/ 274641 h 719318"/>
                  <a:gd name="connsiteX4" fmla="*/ 2089149 w 2144712"/>
                  <a:gd name="connsiteY4" fmla="*/ 677073 h 719318"/>
                  <a:gd name="connsiteX5" fmla="*/ 0 w 2144712"/>
                  <a:gd name="connsiteY5" fmla="*/ 340523 h 719318"/>
                  <a:gd name="connsiteX6" fmla="*/ 78581 w 2144712"/>
                  <a:gd name="connsiteY6" fmla="*/ 4 h 719318"/>
                  <a:gd name="connsiteX0" fmla="*/ 78581 w 2144712"/>
                  <a:gd name="connsiteY0" fmla="*/ 4 h 719318"/>
                  <a:gd name="connsiteX1" fmla="*/ 1254919 w 2144712"/>
                  <a:gd name="connsiteY1" fmla="*/ 297661 h 719318"/>
                  <a:gd name="connsiteX2" fmla="*/ 2083594 w 2144712"/>
                  <a:gd name="connsiteY2" fmla="*/ 226225 h 719318"/>
                  <a:gd name="connsiteX3" fmla="*/ 2144712 w 2144712"/>
                  <a:gd name="connsiteY3" fmla="*/ 274641 h 719318"/>
                  <a:gd name="connsiteX4" fmla="*/ 2089149 w 2144712"/>
                  <a:gd name="connsiteY4" fmla="*/ 677073 h 719318"/>
                  <a:gd name="connsiteX5" fmla="*/ 0 w 2144712"/>
                  <a:gd name="connsiteY5" fmla="*/ 340523 h 719318"/>
                  <a:gd name="connsiteX6" fmla="*/ 78581 w 2144712"/>
                  <a:gd name="connsiteY6" fmla="*/ 4 h 719318"/>
                  <a:gd name="connsiteX0" fmla="*/ 78581 w 2144712"/>
                  <a:gd name="connsiteY0" fmla="*/ 0 h 719314"/>
                  <a:gd name="connsiteX1" fmla="*/ 1254919 w 2144712"/>
                  <a:gd name="connsiteY1" fmla="*/ 297657 h 719314"/>
                  <a:gd name="connsiteX2" fmla="*/ 2083594 w 2144712"/>
                  <a:gd name="connsiteY2" fmla="*/ 226221 h 719314"/>
                  <a:gd name="connsiteX3" fmla="*/ 2144712 w 2144712"/>
                  <a:gd name="connsiteY3" fmla="*/ 274637 h 719314"/>
                  <a:gd name="connsiteX4" fmla="*/ 2089149 w 2144712"/>
                  <a:gd name="connsiteY4" fmla="*/ 677069 h 719314"/>
                  <a:gd name="connsiteX5" fmla="*/ 0 w 2144712"/>
                  <a:gd name="connsiteY5" fmla="*/ 340519 h 719314"/>
                  <a:gd name="connsiteX6" fmla="*/ 78581 w 2144712"/>
                  <a:gd name="connsiteY6" fmla="*/ 0 h 719314"/>
                  <a:gd name="connsiteX0" fmla="*/ 78581 w 2144712"/>
                  <a:gd name="connsiteY0" fmla="*/ 0 h 719314"/>
                  <a:gd name="connsiteX1" fmla="*/ 1254919 w 2144712"/>
                  <a:gd name="connsiteY1" fmla="*/ 297657 h 719314"/>
                  <a:gd name="connsiteX2" fmla="*/ 2083594 w 2144712"/>
                  <a:gd name="connsiteY2" fmla="*/ 226221 h 719314"/>
                  <a:gd name="connsiteX3" fmla="*/ 2144712 w 2144712"/>
                  <a:gd name="connsiteY3" fmla="*/ 274637 h 719314"/>
                  <a:gd name="connsiteX4" fmla="*/ 2089149 w 2144712"/>
                  <a:gd name="connsiteY4" fmla="*/ 677069 h 719314"/>
                  <a:gd name="connsiteX5" fmla="*/ 0 w 2144712"/>
                  <a:gd name="connsiteY5" fmla="*/ 340519 h 719314"/>
                  <a:gd name="connsiteX6" fmla="*/ 78581 w 2144712"/>
                  <a:gd name="connsiteY6" fmla="*/ 0 h 719314"/>
                  <a:gd name="connsiteX0" fmla="*/ 78581 w 2144712"/>
                  <a:gd name="connsiteY0" fmla="*/ 0 h 719314"/>
                  <a:gd name="connsiteX1" fmla="*/ 1254919 w 2144712"/>
                  <a:gd name="connsiteY1" fmla="*/ 297657 h 719314"/>
                  <a:gd name="connsiteX2" fmla="*/ 2083594 w 2144712"/>
                  <a:gd name="connsiteY2" fmla="*/ 226221 h 719314"/>
                  <a:gd name="connsiteX3" fmla="*/ 2144712 w 2144712"/>
                  <a:gd name="connsiteY3" fmla="*/ 274637 h 719314"/>
                  <a:gd name="connsiteX4" fmla="*/ 2089149 w 2144712"/>
                  <a:gd name="connsiteY4" fmla="*/ 677069 h 719314"/>
                  <a:gd name="connsiteX5" fmla="*/ 0 w 2144712"/>
                  <a:gd name="connsiteY5" fmla="*/ 340519 h 719314"/>
                  <a:gd name="connsiteX6" fmla="*/ 78581 w 2144712"/>
                  <a:gd name="connsiteY6" fmla="*/ 0 h 719314"/>
                  <a:gd name="connsiteX0" fmla="*/ 78581 w 2144712"/>
                  <a:gd name="connsiteY0" fmla="*/ 0 h 719314"/>
                  <a:gd name="connsiteX1" fmla="*/ 1254919 w 2144712"/>
                  <a:gd name="connsiteY1" fmla="*/ 297657 h 719314"/>
                  <a:gd name="connsiteX2" fmla="*/ 2083594 w 2144712"/>
                  <a:gd name="connsiteY2" fmla="*/ 226221 h 719314"/>
                  <a:gd name="connsiteX3" fmla="*/ 2144712 w 2144712"/>
                  <a:gd name="connsiteY3" fmla="*/ 274637 h 719314"/>
                  <a:gd name="connsiteX4" fmla="*/ 2089149 w 2144712"/>
                  <a:gd name="connsiteY4" fmla="*/ 677069 h 719314"/>
                  <a:gd name="connsiteX5" fmla="*/ 0 w 2144712"/>
                  <a:gd name="connsiteY5" fmla="*/ 340519 h 719314"/>
                  <a:gd name="connsiteX6" fmla="*/ 78581 w 2144712"/>
                  <a:gd name="connsiteY6" fmla="*/ 0 h 719314"/>
                  <a:gd name="connsiteX0" fmla="*/ 78581 w 2144712"/>
                  <a:gd name="connsiteY0" fmla="*/ 0 h 719314"/>
                  <a:gd name="connsiteX1" fmla="*/ 1254919 w 2144712"/>
                  <a:gd name="connsiteY1" fmla="*/ 297657 h 719314"/>
                  <a:gd name="connsiteX2" fmla="*/ 2083594 w 2144712"/>
                  <a:gd name="connsiteY2" fmla="*/ 226221 h 719314"/>
                  <a:gd name="connsiteX3" fmla="*/ 2144712 w 2144712"/>
                  <a:gd name="connsiteY3" fmla="*/ 274637 h 719314"/>
                  <a:gd name="connsiteX4" fmla="*/ 2089149 w 2144712"/>
                  <a:gd name="connsiteY4" fmla="*/ 677069 h 719314"/>
                  <a:gd name="connsiteX5" fmla="*/ 0 w 2144712"/>
                  <a:gd name="connsiteY5" fmla="*/ 340519 h 719314"/>
                  <a:gd name="connsiteX6" fmla="*/ 78581 w 2144712"/>
                  <a:gd name="connsiteY6" fmla="*/ 0 h 719314"/>
                  <a:gd name="connsiteX0" fmla="*/ 78581 w 2144712"/>
                  <a:gd name="connsiteY0" fmla="*/ 0 h 719314"/>
                  <a:gd name="connsiteX1" fmla="*/ 1254919 w 2144712"/>
                  <a:gd name="connsiteY1" fmla="*/ 297657 h 719314"/>
                  <a:gd name="connsiteX2" fmla="*/ 2083594 w 2144712"/>
                  <a:gd name="connsiteY2" fmla="*/ 226221 h 719314"/>
                  <a:gd name="connsiteX3" fmla="*/ 2144712 w 2144712"/>
                  <a:gd name="connsiteY3" fmla="*/ 274637 h 719314"/>
                  <a:gd name="connsiteX4" fmla="*/ 2089149 w 2144712"/>
                  <a:gd name="connsiteY4" fmla="*/ 677069 h 719314"/>
                  <a:gd name="connsiteX5" fmla="*/ 0 w 2144712"/>
                  <a:gd name="connsiteY5" fmla="*/ 340519 h 719314"/>
                  <a:gd name="connsiteX6" fmla="*/ 78581 w 2144712"/>
                  <a:gd name="connsiteY6" fmla="*/ 0 h 719314"/>
                  <a:gd name="connsiteX0" fmla="*/ 9127 w 2075258"/>
                  <a:gd name="connsiteY0" fmla="*/ 0 h 714865"/>
                  <a:gd name="connsiteX1" fmla="*/ 1185465 w 2075258"/>
                  <a:gd name="connsiteY1" fmla="*/ 297657 h 714865"/>
                  <a:gd name="connsiteX2" fmla="*/ 2014140 w 2075258"/>
                  <a:gd name="connsiteY2" fmla="*/ 226221 h 714865"/>
                  <a:gd name="connsiteX3" fmla="*/ 2075258 w 2075258"/>
                  <a:gd name="connsiteY3" fmla="*/ 274637 h 714865"/>
                  <a:gd name="connsiteX4" fmla="*/ 2019695 w 2075258"/>
                  <a:gd name="connsiteY4" fmla="*/ 677069 h 714865"/>
                  <a:gd name="connsiteX5" fmla="*/ 156765 w 2075258"/>
                  <a:gd name="connsiteY5" fmla="*/ 273844 h 714865"/>
                  <a:gd name="connsiteX6" fmla="*/ 9127 w 2075258"/>
                  <a:gd name="connsiteY6" fmla="*/ 0 h 714865"/>
                  <a:gd name="connsiteX0" fmla="*/ 73819 w 2139950"/>
                  <a:gd name="connsiteY0" fmla="*/ 0 h 717287"/>
                  <a:gd name="connsiteX1" fmla="*/ 1250157 w 2139950"/>
                  <a:gd name="connsiteY1" fmla="*/ 297657 h 717287"/>
                  <a:gd name="connsiteX2" fmla="*/ 2078832 w 2139950"/>
                  <a:gd name="connsiteY2" fmla="*/ 226221 h 717287"/>
                  <a:gd name="connsiteX3" fmla="*/ 2139950 w 2139950"/>
                  <a:gd name="connsiteY3" fmla="*/ 274637 h 717287"/>
                  <a:gd name="connsiteX4" fmla="*/ 2084387 w 2139950"/>
                  <a:gd name="connsiteY4" fmla="*/ 677069 h 717287"/>
                  <a:gd name="connsiteX5" fmla="*/ 0 w 2139950"/>
                  <a:gd name="connsiteY5" fmla="*/ 311944 h 717287"/>
                  <a:gd name="connsiteX6" fmla="*/ 73819 w 2139950"/>
                  <a:gd name="connsiteY6" fmla="*/ 0 h 717287"/>
                  <a:gd name="connsiteX0" fmla="*/ 73819 w 2139950"/>
                  <a:gd name="connsiteY0" fmla="*/ 0 h 717287"/>
                  <a:gd name="connsiteX1" fmla="*/ 1250157 w 2139950"/>
                  <a:gd name="connsiteY1" fmla="*/ 297657 h 717287"/>
                  <a:gd name="connsiteX2" fmla="*/ 2078832 w 2139950"/>
                  <a:gd name="connsiteY2" fmla="*/ 226221 h 717287"/>
                  <a:gd name="connsiteX3" fmla="*/ 2139950 w 2139950"/>
                  <a:gd name="connsiteY3" fmla="*/ 274637 h 717287"/>
                  <a:gd name="connsiteX4" fmla="*/ 2084387 w 2139950"/>
                  <a:gd name="connsiteY4" fmla="*/ 677069 h 717287"/>
                  <a:gd name="connsiteX5" fmla="*/ 0 w 2139950"/>
                  <a:gd name="connsiteY5" fmla="*/ 311944 h 717287"/>
                  <a:gd name="connsiteX6" fmla="*/ 73819 w 2139950"/>
                  <a:gd name="connsiteY6" fmla="*/ 0 h 717287"/>
                  <a:gd name="connsiteX0" fmla="*/ 73819 w 2139950"/>
                  <a:gd name="connsiteY0" fmla="*/ 0 h 717287"/>
                  <a:gd name="connsiteX1" fmla="*/ 1250157 w 2139950"/>
                  <a:gd name="connsiteY1" fmla="*/ 297657 h 717287"/>
                  <a:gd name="connsiteX2" fmla="*/ 2078832 w 2139950"/>
                  <a:gd name="connsiteY2" fmla="*/ 226221 h 717287"/>
                  <a:gd name="connsiteX3" fmla="*/ 2139950 w 2139950"/>
                  <a:gd name="connsiteY3" fmla="*/ 274637 h 717287"/>
                  <a:gd name="connsiteX4" fmla="*/ 2084387 w 2139950"/>
                  <a:gd name="connsiteY4" fmla="*/ 677069 h 717287"/>
                  <a:gd name="connsiteX5" fmla="*/ 0 w 2139950"/>
                  <a:gd name="connsiteY5" fmla="*/ 311944 h 717287"/>
                  <a:gd name="connsiteX6" fmla="*/ 73819 w 2139950"/>
                  <a:gd name="connsiteY6" fmla="*/ 0 h 717287"/>
                  <a:gd name="connsiteX0" fmla="*/ 73819 w 2139950"/>
                  <a:gd name="connsiteY0" fmla="*/ 0 h 717287"/>
                  <a:gd name="connsiteX1" fmla="*/ 1250157 w 2139950"/>
                  <a:gd name="connsiteY1" fmla="*/ 297657 h 717287"/>
                  <a:gd name="connsiteX2" fmla="*/ 2078832 w 2139950"/>
                  <a:gd name="connsiteY2" fmla="*/ 226221 h 717287"/>
                  <a:gd name="connsiteX3" fmla="*/ 2139950 w 2139950"/>
                  <a:gd name="connsiteY3" fmla="*/ 274637 h 717287"/>
                  <a:gd name="connsiteX4" fmla="*/ 2084387 w 2139950"/>
                  <a:gd name="connsiteY4" fmla="*/ 677069 h 717287"/>
                  <a:gd name="connsiteX5" fmla="*/ 0 w 2139950"/>
                  <a:gd name="connsiteY5" fmla="*/ 311944 h 717287"/>
                  <a:gd name="connsiteX6" fmla="*/ 73819 w 2139950"/>
                  <a:gd name="connsiteY6" fmla="*/ 0 h 717287"/>
                  <a:gd name="connsiteX0" fmla="*/ 73819 w 2139950"/>
                  <a:gd name="connsiteY0" fmla="*/ 0 h 746194"/>
                  <a:gd name="connsiteX1" fmla="*/ 1250157 w 2139950"/>
                  <a:gd name="connsiteY1" fmla="*/ 297657 h 746194"/>
                  <a:gd name="connsiteX2" fmla="*/ 2078832 w 2139950"/>
                  <a:gd name="connsiteY2" fmla="*/ 226221 h 746194"/>
                  <a:gd name="connsiteX3" fmla="*/ 2139950 w 2139950"/>
                  <a:gd name="connsiteY3" fmla="*/ 274637 h 746194"/>
                  <a:gd name="connsiteX4" fmla="*/ 2084387 w 2139950"/>
                  <a:gd name="connsiteY4" fmla="*/ 677069 h 746194"/>
                  <a:gd name="connsiteX5" fmla="*/ 0 w 2139950"/>
                  <a:gd name="connsiteY5" fmla="*/ 311944 h 746194"/>
                  <a:gd name="connsiteX6" fmla="*/ 73819 w 2139950"/>
                  <a:gd name="connsiteY6" fmla="*/ 0 h 746194"/>
                  <a:gd name="connsiteX0" fmla="*/ 73819 w 2139950"/>
                  <a:gd name="connsiteY0" fmla="*/ 0 h 758162"/>
                  <a:gd name="connsiteX1" fmla="*/ 1250157 w 2139950"/>
                  <a:gd name="connsiteY1" fmla="*/ 297657 h 758162"/>
                  <a:gd name="connsiteX2" fmla="*/ 2078832 w 2139950"/>
                  <a:gd name="connsiteY2" fmla="*/ 226221 h 758162"/>
                  <a:gd name="connsiteX3" fmla="*/ 2139950 w 2139950"/>
                  <a:gd name="connsiteY3" fmla="*/ 274637 h 758162"/>
                  <a:gd name="connsiteX4" fmla="*/ 2084387 w 2139950"/>
                  <a:gd name="connsiteY4" fmla="*/ 677069 h 758162"/>
                  <a:gd name="connsiteX5" fmla="*/ 0 w 2139950"/>
                  <a:gd name="connsiteY5" fmla="*/ 311944 h 758162"/>
                  <a:gd name="connsiteX6" fmla="*/ 73819 w 2139950"/>
                  <a:gd name="connsiteY6" fmla="*/ 0 h 758162"/>
                  <a:gd name="connsiteX0" fmla="*/ 73819 w 2139950"/>
                  <a:gd name="connsiteY0" fmla="*/ 0 h 762885"/>
                  <a:gd name="connsiteX1" fmla="*/ 1250157 w 2139950"/>
                  <a:gd name="connsiteY1" fmla="*/ 297657 h 762885"/>
                  <a:gd name="connsiteX2" fmla="*/ 2078832 w 2139950"/>
                  <a:gd name="connsiteY2" fmla="*/ 226221 h 762885"/>
                  <a:gd name="connsiteX3" fmla="*/ 2139950 w 2139950"/>
                  <a:gd name="connsiteY3" fmla="*/ 274637 h 762885"/>
                  <a:gd name="connsiteX4" fmla="*/ 2084387 w 2139950"/>
                  <a:gd name="connsiteY4" fmla="*/ 677069 h 762885"/>
                  <a:gd name="connsiteX5" fmla="*/ 0 w 2139950"/>
                  <a:gd name="connsiteY5" fmla="*/ 311944 h 762885"/>
                  <a:gd name="connsiteX6" fmla="*/ 73819 w 2139950"/>
                  <a:gd name="connsiteY6" fmla="*/ 0 h 762885"/>
                  <a:gd name="connsiteX0" fmla="*/ 73819 w 2139950"/>
                  <a:gd name="connsiteY0" fmla="*/ 0 h 744377"/>
                  <a:gd name="connsiteX1" fmla="*/ 1250157 w 2139950"/>
                  <a:gd name="connsiteY1" fmla="*/ 297657 h 744377"/>
                  <a:gd name="connsiteX2" fmla="*/ 2078832 w 2139950"/>
                  <a:gd name="connsiteY2" fmla="*/ 226221 h 744377"/>
                  <a:gd name="connsiteX3" fmla="*/ 2139950 w 2139950"/>
                  <a:gd name="connsiteY3" fmla="*/ 274637 h 744377"/>
                  <a:gd name="connsiteX4" fmla="*/ 2084387 w 2139950"/>
                  <a:gd name="connsiteY4" fmla="*/ 677069 h 744377"/>
                  <a:gd name="connsiteX5" fmla="*/ 0 w 2139950"/>
                  <a:gd name="connsiteY5" fmla="*/ 311944 h 744377"/>
                  <a:gd name="connsiteX6" fmla="*/ 73819 w 2139950"/>
                  <a:gd name="connsiteY6" fmla="*/ 0 h 744377"/>
                  <a:gd name="connsiteX0" fmla="*/ 73819 w 2139950"/>
                  <a:gd name="connsiteY0" fmla="*/ 0 h 742286"/>
                  <a:gd name="connsiteX1" fmla="*/ 1250157 w 2139950"/>
                  <a:gd name="connsiteY1" fmla="*/ 297657 h 742286"/>
                  <a:gd name="connsiteX2" fmla="*/ 2078832 w 2139950"/>
                  <a:gd name="connsiteY2" fmla="*/ 226221 h 742286"/>
                  <a:gd name="connsiteX3" fmla="*/ 2139950 w 2139950"/>
                  <a:gd name="connsiteY3" fmla="*/ 274637 h 742286"/>
                  <a:gd name="connsiteX4" fmla="*/ 2084387 w 2139950"/>
                  <a:gd name="connsiteY4" fmla="*/ 677069 h 742286"/>
                  <a:gd name="connsiteX5" fmla="*/ 0 w 2139950"/>
                  <a:gd name="connsiteY5" fmla="*/ 311944 h 742286"/>
                  <a:gd name="connsiteX6" fmla="*/ 73819 w 2139950"/>
                  <a:gd name="connsiteY6" fmla="*/ 0 h 742286"/>
                  <a:gd name="connsiteX0" fmla="*/ 73819 w 2139950"/>
                  <a:gd name="connsiteY0" fmla="*/ 0 h 742286"/>
                  <a:gd name="connsiteX1" fmla="*/ 1250157 w 2139950"/>
                  <a:gd name="connsiteY1" fmla="*/ 297657 h 742286"/>
                  <a:gd name="connsiteX2" fmla="*/ 2078832 w 2139950"/>
                  <a:gd name="connsiteY2" fmla="*/ 226221 h 742286"/>
                  <a:gd name="connsiteX3" fmla="*/ 2139950 w 2139950"/>
                  <a:gd name="connsiteY3" fmla="*/ 274637 h 742286"/>
                  <a:gd name="connsiteX4" fmla="*/ 2084387 w 2139950"/>
                  <a:gd name="connsiteY4" fmla="*/ 677069 h 742286"/>
                  <a:gd name="connsiteX5" fmla="*/ 0 w 2139950"/>
                  <a:gd name="connsiteY5" fmla="*/ 311944 h 742286"/>
                  <a:gd name="connsiteX6" fmla="*/ 73819 w 2139950"/>
                  <a:gd name="connsiteY6" fmla="*/ 0 h 742286"/>
                  <a:gd name="connsiteX0" fmla="*/ 73819 w 2139950"/>
                  <a:gd name="connsiteY0" fmla="*/ 0 h 704018"/>
                  <a:gd name="connsiteX1" fmla="*/ 1250157 w 2139950"/>
                  <a:gd name="connsiteY1" fmla="*/ 297657 h 704018"/>
                  <a:gd name="connsiteX2" fmla="*/ 2078832 w 2139950"/>
                  <a:gd name="connsiteY2" fmla="*/ 226221 h 704018"/>
                  <a:gd name="connsiteX3" fmla="*/ 2139950 w 2139950"/>
                  <a:gd name="connsiteY3" fmla="*/ 274637 h 704018"/>
                  <a:gd name="connsiteX4" fmla="*/ 2084387 w 2139950"/>
                  <a:gd name="connsiteY4" fmla="*/ 677069 h 704018"/>
                  <a:gd name="connsiteX5" fmla="*/ 0 w 2139950"/>
                  <a:gd name="connsiteY5" fmla="*/ 311944 h 704018"/>
                  <a:gd name="connsiteX6" fmla="*/ 73819 w 2139950"/>
                  <a:gd name="connsiteY6" fmla="*/ 0 h 704018"/>
                  <a:gd name="connsiteX0" fmla="*/ 73819 w 2139950"/>
                  <a:gd name="connsiteY0" fmla="*/ 0 h 728273"/>
                  <a:gd name="connsiteX1" fmla="*/ 1250157 w 2139950"/>
                  <a:gd name="connsiteY1" fmla="*/ 297657 h 728273"/>
                  <a:gd name="connsiteX2" fmla="*/ 2078832 w 2139950"/>
                  <a:gd name="connsiteY2" fmla="*/ 226221 h 728273"/>
                  <a:gd name="connsiteX3" fmla="*/ 2139950 w 2139950"/>
                  <a:gd name="connsiteY3" fmla="*/ 274637 h 728273"/>
                  <a:gd name="connsiteX4" fmla="*/ 2084387 w 2139950"/>
                  <a:gd name="connsiteY4" fmla="*/ 677069 h 728273"/>
                  <a:gd name="connsiteX5" fmla="*/ 0 w 2139950"/>
                  <a:gd name="connsiteY5" fmla="*/ 311944 h 728273"/>
                  <a:gd name="connsiteX6" fmla="*/ 73819 w 2139950"/>
                  <a:gd name="connsiteY6" fmla="*/ 0 h 728273"/>
                  <a:gd name="connsiteX0" fmla="*/ 73819 w 2139950"/>
                  <a:gd name="connsiteY0" fmla="*/ 0 h 738262"/>
                  <a:gd name="connsiteX1" fmla="*/ 1250157 w 2139950"/>
                  <a:gd name="connsiteY1" fmla="*/ 297657 h 738262"/>
                  <a:gd name="connsiteX2" fmla="*/ 2078832 w 2139950"/>
                  <a:gd name="connsiteY2" fmla="*/ 226221 h 738262"/>
                  <a:gd name="connsiteX3" fmla="*/ 2139950 w 2139950"/>
                  <a:gd name="connsiteY3" fmla="*/ 274637 h 738262"/>
                  <a:gd name="connsiteX4" fmla="*/ 2084387 w 2139950"/>
                  <a:gd name="connsiteY4" fmla="*/ 677069 h 738262"/>
                  <a:gd name="connsiteX5" fmla="*/ 0 w 2139950"/>
                  <a:gd name="connsiteY5" fmla="*/ 311944 h 738262"/>
                  <a:gd name="connsiteX6" fmla="*/ 73819 w 2139950"/>
                  <a:gd name="connsiteY6" fmla="*/ 0 h 738262"/>
                  <a:gd name="connsiteX0" fmla="*/ 73819 w 2139950"/>
                  <a:gd name="connsiteY0" fmla="*/ 0 h 743966"/>
                  <a:gd name="connsiteX1" fmla="*/ 1250157 w 2139950"/>
                  <a:gd name="connsiteY1" fmla="*/ 297657 h 743966"/>
                  <a:gd name="connsiteX2" fmla="*/ 2078832 w 2139950"/>
                  <a:gd name="connsiteY2" fmla="*/ 226221 h 743966"/>
                  <a:gd name="connsiteX3" fmla="*/ 2139950 w 2139950"/>
                  <a:gd name="connsiteY3" fmla="*/ 274637 h 743966"/>
                  <a:gd name="connsiteX4" fmla="*/ 2084387 w 2139950"/>
                  <a:gd name="connsiteY4" fmla="*/ 677069 h 743966"/>
                  <a:gd name="connsiteX5" fmla="*/ 0 w 2139950"/>
                  <a:gd name="connsiteY5" fmla="*/ 311944 h 743966"/>
                  <a:gd name="connsiteX6" fmla="*/ 73819 w 2139950"/>
                  <a:gd name="connsiteY6" fmla="*/ 0 h 743966"/>
                  <a:gd name="connsiteX0" fmla="*/ 69056 w 2135187"/>
                  <a:gd name="connsiteY0" fmla="*/ 0 h 763876"/>
                  <a:gd name="connsiteX1" fmla="*/ 1245394 w 2135187"/>
                  <a:gd name="connsiteY1" fmla="*/ 297657 h 763876"/>
                  <a:gd name="connsiteX2" fmla="*/ 2074069 w 2135187"/>
                  <a:gd name="connsiteY2" fmla="*/ 226221 h 763876"/>
                  <a:gd name="connsiteX3" fmla="*/ 2135187 w 2135187"/>
                  <a:gd name="connsiteY3" fmla="*/ 274637 h 763876"/>
                  <a:gd name="connsiteX4" fmla="*/ 2079624 w 2135187"/>
                  <a:gd name="connsiteY4" fmla="*/ 677069 h 763876"/>
                  <a:gd name="connsiteX5" fmla="*/ 0 w 2135187"/>
                  <a:gd name="connsiteY5" fmla="*/ 402432 h 763876"/>
                  <a:gd name="connsiteX6" fmla="*/ 69056 w 2135187"/>
                  <a:gd name="connsiteY6" fmla="*/ 0 h 763876"/>
                  <a:gd name="connsiteX0" fmla="*/ 69056 w 2135187"/>
                  <a:gd name="connsiteY0" fmla="*/ 0 h 746270"/>
                  <a:gd name="connsiteX1" fmla="*/ 1245394 w 2135187"/>
                  <a:gd name="connsiteY1" fmla="*/ 297657 h 746270"/>
                  <a:gd name="connsiteX2" fmla="*/ 2074069 w 2135187"/>
                  <a:gd name="connsiteY2" fmla="*/ 226221 h 746270"/>
                  <a:gd name="connsiteX3" fmla="*/ 2135187 w 2135187"/>
                  <a:gd name="connsiteY3" fmla="*/ 274637 h 746270"/>
                  <a:gd name="connsiteX4" fmla="*/ 2079624 w 2135187"/>
                  <a:gd name="connsiteY4" fmla="*/ 677069 h 746270"/>
                  <a:gd name="connsiteX5" fmla="*/ 0 w 2135187"/>
                  <a:gd name="connsiteY5" fmla="*/ 402432 h 746270"/>
                  <a:gd name="connsiteX6" fmla="*/ 69056 w 2135187"/>
                  <a:gd name="connsiteY6" fmla="*/ 0 h 746270"/>
                  <a:gd name="connsiteX0" fmla="*/ 88914 w 2155045"/>
                  <a:gd name="connsiteY0" fmla="*/ 0 h 746270"/>
                  <a:gd name="connsiteX1" fmla="*/ 1265252 w 2155045"/>
                  <a:gd name="connsiteY1" fmla="*/ 297657 h 746270"/>
                  <a:gd name="connsiteX2" fmla="*/ 2093927 w 2155045"/>
                  <a:gd name="connsiteY2" fmla="*/ 226221 h 746270"/>
                  <a:gd name="connsiteX3" fmla="*/ 2155045 w 2155045"/>
                  <a:gd name="connsiteY3" fmla="*/ 274637 h 746270"/>
                  <a:gd name="connsiteX4" fmla="*/ 2099482 w 2155045"/>
                  <a:gd name="connsiteY4" fmla="*/ 677069 h 746270"/>
                  <a:gd name="connsiteX5" fmla="*/ 19858 w 2155045"/>
                  <a:gd name="connsiteY5" fmla="*/ 402432 h 746270"/>
                  <a:gd name="connsiteX6" fmla="*/ 88914 w 2155045"/>
                  <a:gd name="connsiteY6" fmla="*/ 0 h 746270"/>
                  <a:gd name="connsiteX0" fmla="*/ 82744 w 2148875"/>
                  <a:gd name="connsiteY0" fmla="*/ 0 h 746270"/>
                  <a:gd name="connsiteX1" fmla="*/ 1259082 w 2148875"/>
                  <a:gd name="connsiteY1" fmla="*/ 297657 h 746270"/>
                  <a:gd name="connsiteX2" fmla="*/ 2087757 w 2148875"/>
                  <a:gd name="connsiteY2" fmla="*/ 226221 h 746270"/>
                  <a:gd name="connsiteX3" fmla="*/ 2148875 w 2148875"/>
                  <a:gd name="connsiteY3" fmla="*/ 274637 h 746270"/>
                  <a:gd name="connsiteX4" fmla="*/ 2093312 w 2148875"/>
                  <a:gd name="connsiteY4" fmla="*/ 677069 h 746270"/>
                  <a:gd name="connsiteX5" fmla="*/ 13688 w 2148875"/>
                  <a:gd name="connsiteY5" fmla="*/ 402432 h 746270"/>
                  <a:gd name="connsiteX6" fmla="*/ 82744 w 2148875"/>
                  <a:gd name="connsiteY6" fmla="*/ 0 h 746270"/>
                  <a:gd name="connsiteX0" fmla="*/ 83500 w 2149631"/>
                  <a:gd name="connsiteY0" fmla="*/ 0 h 746270"/>
                  <a:gd name="connsiteX1" fmla="*/ 1259838 w 2149631"/>
                  <a:gd name="connsiteY1" fmla="*/ 297657 h 746270"/>
                  <a:gd name="connsiteX2" fmla="*/ 2088513 w 2149631"/>
                  <a:gd name="connsiteY2" fmla="*/ 226221 h 746270"/>
                  <a:gd name="connsiteX3" fmla="*/ 2149631 w 2149631"/>
                  <a:gd name="connsiteY3" fmla="*/ 274637 h 746270"/>
                  <a:gd name="connsiteX4" fmla="*/ 2094068 w 2149631"/>
                  <a:gd name="connsiteY4" fmla="*/ 677069 h 746270"/>
                  <a:gd name="connsiteX5" fmla="*/ 14444 w 2149631"/>
                  <a:gd name="connsiteY5" fmla="*/ 402432 h 746270"/>
                  <a:gd name="connsiteX6" fmla="*/ 83500 w 2149631"/>
                  <a:gd name="connsiteY6" fmla="*/ 0 h 746270"/>
                  <a:gd name="connsiteX0" fmla="*/ 85656 w 2151787"/>
                  <a:gd name="connsiteY0" fmla="*/ 0 h 746270"/>
                  <a:gd name="connsiteX1" fmla="*/ 1261994 w 2151787"/>
                  <a:gd name="connsiteY1" fmla="*/ 297657 h 746270"/>
                  <a:gd name="connsiteX2" fmla="*/ 2090669 w 2151787"/>
                  <a:gd name="connsiteY2" fmla="*/ 226221 h 746270"/>
                  <a:gd name="connsiteX3" fmla="*/ 2151787 w 2151787"/>
                  <a:gd name="connsiteY3" fmla="*/ 274637 h 746270"/>
                  <a:gd name="connsiteX4" fmla="*/ 2096224 w 2151787"/>
                  <a:gd name="connsiteY4" fmla="*/ 677069 h 746270"/>
                  <a:gd name="connsiteX5" fmla="*/ 16600 w 2151787"/>
                  <a:gd name="connsiteY5" fmla="*/ 402432 h 746270"/>
                  <a:gd name="connsiteX6" fmla="*/ 85656 w 2151787"/>
                  <a:gd name="connsiteY6" fmla="*/ 0 h 746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1787" h="746270">
                    <a:moveTo>
                      <a:pt x="85656" y="0"/>
                    </a:moveTo>
                    <a:cubicBezTo>
                      <a:pt x="313859" y="196453"/>
                      <a:pt x="927825" y="250429"/>
                      <a:pt x="1261994" y="297657"/>
                    </a:cubicBezTo>
                    <a:cubicBezTo>
                      <a:pt x="1669188" y="362745"/>
                      <a:pt x="2157345" y="325439"/>
                      <a:pt x="2090669" y="226221"/>
                    </a:cubicBezTo>
                    <a:cubicBezTo>
                      <a:pt x="2120699" y="233894"/>
                      <a:pt x="2151655" y="210608"/>
                      <a:pt x="2151787" y="274637"/>
                    </a:cubicBezTo>
                    <a:lnTo>
                      <a:pt x="2096224" y="677069"/>
                    </a:lnTo>
                    <a:cubicBezTo>
                      <a:pt x="1892761" y="845079"/>
                      <a:pt x="362939" y="689240"/>
                      <a:pt x="16600" y="402432"/>
                    </a:cubicBezTo>
                    <a:cubicBezTo>
                      <a:pt x="-19119" y="291307"/>
                      <a:pt x="2312" y="87311"/>
                      <a:pt x="85656" y="0"/>
                    </a:cubicBezTo>
                    <a:close/>
                  </a:path>
                </a:pathLst>
              </a:custGeom>
              <a:gradFill flip="none" rotWithShape="1">
                <a:gsLst>
                  <a:gs pos="80000">
                    <a:srgbClr val="FDD107"/>
                  </a:gs>
                  <a:gs pos="100000">
                    <a:srgbClr val="BF3E06"/>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9C12A71A-0DCD-EEEF-BC8F-3F96DA703A3D}"/>
                  </a:ext>
                </a:extLst>
              </p:cNvPr>
              <p:cNvSpPr/>
              <p:nvPr/>
            </p:nvSpPr>
            <p:spPr>
              <a:xfrm>
                <a:off x="3033350" y="4380706"/>
                <a:ext cx="616744" cy="479588"/>
              </a:xfrm>
              <a:custGeom>
                <a:avLst/>
                <a:gdLst>
                  <a:gd name="connsiteX0" fmla="*/ 0 w 600075"/>
                  <a:gd name="connsiteY0" fmla="*/ 464343 h 464343"/>
                  <a:gd name="connsiteX1" fmla="*/ 361950 w 600075"/>
                  <a:gd name="connsiteY1" fmla="*/ 376237 h 464343"/>
                  <a:gd name="connsiteX2" fmla="*/ 178594 w 600075"/>
                  <a:gd name="connsiteY2" fmla="*/ 311943 h 464343"/>
                  <a:gd name="connsiteX3" fmla="*/ 261938 w 600075"/>
                  <a:gd name="connsiteY3" fmla="*/ 266700 h 464343"/>
                  <a:gd name="connsiteX4" fmla="*/ 600075 w 600075"/>
                  <a:gd name="connsiteY4" fmla="*/ 209550 h 464343"/>
                  <a:gd name="connsiteX5" fmla="*/ 369094 w 600075"/>
                  <a:gd name="connsiteY5" fmla="*/ 209550 h 464343"/>
                  <a:gd name="connsiteX6" fmla="*/ 471488 w 600075"/>
                  <a:gd name="connsiteY6" fmla="*/ 142875 h 464343"/>
                  <a:gd name="connsiteX7" fmla="*/ 147638 w 600075"/>
                  <a:gd name="connsiteY7" fmla="*/ 119062 h 464343"/>
                  <a:gd name="connsiteX8" fmla="*/ 295275 w 600075"/>
                  <a:gd name="connsiteY8" fmla="*/ 83343 h 464343"/>
                  <a:gd name="connsiteX9" fmla="*/ 54769 w 600075"/>
                  <a:gd name="connsiteY9" fmla="*/ 0 h 464343"/>
                  <a:gd name="connsiteX10" fmla="*/ 0 w 600075"/>
                  <a:gd name="connsiteY10" fmla="*/ 464343 h 464343"/>
                  <a:gd name="connsiteX0" fmla="*/ 0 w 600075"/>
                  <a:gd name="connsiteY0" fmla="*/ 469689 h 469689"/>
                  <a:gd name="connsiteX1" fmla="*/ 361950 w 600075"/>
                  <a:gd name="connsiteY1" fmla="*/ 381583 h 469689"/>
                  <a:gd name="connsiteX2" fmla="*/ 178594 w 600075"/>
                  <a:gd name="connsiteY2" fmla="*/ 317289 h 469689"/>
                  <a:gd name="connsiteX3" fmla="*/ 261938 w 600075"/>
                  <a:gd name="connsiteY3" fmla="*/ 272046 h 469689"/>
                  <a:gd name="connsiteX4" fmla="*/ 600075 w 600075"/>
                  <a:gd name="connsiteY4" fmla="*/ 214896 h 469689"/>
                  <a:gd name="connsiteX5" fmla="*/ 369094 w 600075"/>
                  <a:gd name="connsiteY5" fmla="*/ 214896 h 469689"/>
                  <a:gd name="connsiteX6" fmla="*/ 471488 w 600075"/>
                  <a:gd name="connsiteY6" fmla="*/ 148221 h 469689"/>
                  <a:gd name="connsiteX7" fmla="*/ 147638 w 600075"/>
                  <a:gd name="connsiteY7" fmla="*/ 124408 h 469689"/>
                  <a:gd name="connsiteX8" fmla="*/ 295275 w 600075"/>
                  <a:gd name="connsiteY8" fmla="*/ 88689 h 469689"/>
                  <a:gd name="connsiteX9" fmla="*/ 54769 w 600075"/>
                  <a:gd name="connsiteY9" fmla="*/ 5346 h 469689"/>
                  <a:gd name="connsiteX10" fmla="*/ 0 w 600075"/>
                  <a:gd name="connsiteY10" fmla="*/ 469689 h 469689"/>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16744"/>
                  <a:gd name="connsiteY0" fmla="*/ 471316 h 471316"/>
                  <a:gd name="connsiteX1" fmla="*/ 378619 w 616744"/>
                  <a:gd name="connsiteY1" fmla="*/ 383210 h 471316"/>
                  <a:gd name="connsiteX2" fmla="*/ 195263 w 616744"/>
                  <a:gd name="connsiteY2" fmla="*/ 318916 h 471316"/>
                  <a:gd name="connsiteX3" fmla="*/ 257176 w 616744"/>
                  <a:gd name="connsiteY3" fmla="*/ 273673 h 471316"/>
                  <a:gd name="connsiteX4" fmla="*/ 616744 w 616744"/>
                  <a:gd name="connsiteY4" fmla="*/ 209379 h 471316"/>
                  <a:gd name="connsiteX5" fmla="*/ 385763 w 616744"/>
                  <a:gd name="connsiteY5" fmla="*/ 216523 h 471316"/>
                  <a:gd name="connsiteX6" fmla="*/ 488157 w 616744"/>
                  <a:gd name="connsiteY6" fmla="*/ 149848 h 471316"/>
                  <a:gd name="connsiteX7" fmla="*/ 183357 w 616744"/>
                  <a:gd name="connsiteY7" fmla="*/ 126035 h 471316"/>
                  <a:gd name="connsiteX8" fmla="*/ 311944 w 616744"/>
                  <a:gd name="connsiteY8" fmla="*/ 90316 h 471316"/>
                  <a:gd name="connsiteX9" fmla="*/ 71438 w 616744"/>
                  <a:gd name="connsiteY9" fmla="*/ 6973 h 471316"/>
                  <a:gd name="connsiteX10" fmla="*/ 0 w 616744"/>
                  <a:gd name="connsiteY10" fmla="*/ 471316 h 471316"/>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73673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87961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87961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87961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87961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6744" h="479588">
                    <a:moveTo>
                      <a:pt x="0" y="471316"/>
                    </a:moveTo>
                    <a:cubicBezTo>
                      <a:pt x="146844" y="496716"/>
                      <a:pt x="298451" y="462585"/>
                      <a:pt x="378619" y="383210"/>
                    </a:cubicBezTo>
                    <a:cubicBezTo>
                      <a:pt x="317500" y="361779"/>
                      <a:pt x="196852" y="385591"/>
                      <a:pt x="195263" y="318916"/>
                    </a:cubicBezTo>
                    <a:cubicBezTo>
                      <a:pt x="206376" y="291929"/>
                      <a:pt x="210345" y="293517"/>
                      <a:pt x="257176" y="287961"/>
                    </a:cubicBezTo>
                    <a:cubicBezTo>
                      <a:pt x="503238" y="359397"/>
                      <a:pt x="577851" y="311772"/>
                      <a:pt x="616744" y="209379"/>
                    </a:cubicBezTo>
                    <a:cubicBezTo>
                      <a:pt x="527844" y="233191"/>
                      <a:pt x="486569" y="266528"/>
                      <a:pt x="385763" y="216523"/>
                    </a:cubicBezTo>
                    <a:cubicBezTo>
                      <a:pt x="367506" y="141911"/>
                      <a:pt x="454026" y="172073"/>
                      <a:pt x="488157" y="149848"/>
                    </a:cubicBezTo>
                    <a:cubicBezTo>
                      <a:pt x="361158" y="60947"/>
                      <a:pt x="312737" y="183979"/>
                      <a:pt x="183357" y="126035"/>
                    </a:cubicBezTo>
                    <a:cubicBezTo>
                      <a:pt x="196851" y="95078"/>
                      <a:pt x="212725" y="76028"/>
                      <a:pt x="311944" y="90316"/>
                    </a:cubicBezTo>
                    <a:cubicBezTo>
                      <a:pt x="260350" y="36341"/>
                      <a:pt x="256382" y="-20015"/>
                      <a:pt x="71438" y="6973"/>
                    </a:cubicBezTo>
                    <a:lnTo>
                      <a:pt x="0" y="471316"/>
                    </a:lnTo>
                    <a:close/>
                  </a:path>
                </a:pathLst>
              </a:custGeom>
              <a:solidFill>
                <a:srgbClr val="FF72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DBB58A24-542F-DB20-0727-B4F0FB5DF44A}"/>
                  </a:ext>
                </a:extLst>
              </p:cNvPr>
              <p:cNvSpPr/>
              <p:nvPr/>
            </p:nvSpPr>
            <p:spPr>
              <a:xfrm rot="1346645" flipH="1">
                <a:off x="2014610" y="4195489"/>
                <a:ext cx="616744" cy="479588"/>
              </a:xfrm>
              <a:custGeom>
                <a:avLst/>
                <a:gdLst>
                  <a:gd name="connsiteX0" fmla="*/ 0 w 600075"/>
                  <a:gd name="connsiteY0" fmla="*/ 464343 h 464343"/>
                  <a:gd name="connsiteX1" fmla="*/ 361950 w 600075"/>
                  <a:gd name="connsiteY1" fmla="*/ 376237 h 464343"/>
                  <a:gd name="connsiteX2" fmla="*/ 178594 w 600075"/>
                  <a:gd name="connsiteY2" fmla="*/ 311943 h 464343"/>
                  <a:gd name="connsiteX3" fmla="*/ 261938 w 600075"/>
                  <a:gd name="connsiteY3" fmla="*/ 266700 h 464343"/>
                  <a:gd name="connsiteX4" fmla="*/ 600075 w 600075"/>
                  <a:gd name="connsiteY4" fmla="*/ 209550 h 464343"/>
                  <a:gd name="connsiteX5" fmla="*/ 369094 w 600075"/>
                  <a:gd name="connsiteY5" fmla="*/ 209550 h 464343"/>
                  <a:gd name="connsiteX6" fmla="*/ 471488 w 600075"/>
                  <a:gd name="connsiteY6" fmla="*/ 142875 h 464343"/>
                  <a:gd name="connsiteX7" fmla="*/ 147638 w 600075"/>
                  <a:gd name="connsiteY7" fmla="*/ 119062 h 464343"/>
                  <a:gd name="connsiteX8" fmla="*/ 295275 w 600075"/>
                  <a:gd name="connsiteY8" fmla="*/ 83343 h 464343"/>
                  <a:gd name="connsiteX9" fmla="*/ 54769 w 600075"/>
                  <a:gd name="connsiteY9" fmla="*/ 0 h 464343"/>
                  <a:gd name="connsiteX10" fmla="*/ 0 w 600075"/>
                  <a:gd name="connsiteY10" fmla="*/ 464343 h 464343"/>
                  <a:gd name="connsiteX0" fmla="*/ 0 w 600075"/>
                  <a:gd name="connsiteY0" fmla="*/ 469689 h 469689"/>
                  <a:gd name="connsiteX1" fmla="*/ 361950 w 600075"/>
                  <a:gd name="connsiteY1" fmla="*/ 381583 h 469689"/>
                  <a:gd name="connsiteX2" fmla="*/ 178594 w 600075"/>
                  <a:gd name="connsiteY2" fmla="*/ 317289 h 469689"/>
                  <a:gd name="connsiteX3" fmla="*/ 261938 w 600075"/>
                  <a:gd name="connsiteY3" fmla="*/ 272046 h 469689"/>
                  <a:gd name="connsiteX4" fmla="*/ 600075 w 600075"/>
                  <a:gd name="connsiteY4" fmla="*/ 214896 h 469689"/>
                  <a:gd name="connsiteX5" fmla="*/ 369094 w 600075"/>
                  <a:gd name="connsiteY5" fmla="*/ 214896 h 469689"/>
                  <a:gd name="connsiteX6" fmla="*/ 471488 w 600075"/>
                  <a:gd name="connsiteY6" fmla="*/ 148221 h 469689"/>
                  <a:gd name="connsiteX7" fmla="*/ 147638 w 600075"/>
                  <a:gd name="connsiteY7" fmla="*/ 124408 h 469689"/>
                  <a:gd name="connsiteX8" fmla="*/ 295275 w 600075"/>
                  <a:gd name="connsiteY8" fmla="*/ 88689 h 469689"/>
                  <a:gd name="connsiteX9" fmla="*/ 54769 w 600075"/>
                  <a:gd name="connsiteY9" fmla="*/ 5346 h 469689"/>
                  <a:gd name="connsiteX10" fmla="*/ 0 w 600075"/>
                  <a:gd name="connsiteY10" fmla="*/ 469689 h 469689"/>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16744"/>
                  <a:gd name="connsiteY0" fmla="*/ 471316 h 471316"/>
                  <a:gd name="connsiteX1" fmla="*/ 378619 w 616744"/>
                  <a:gd name="connsiteY1" fmla="*/ 383210 h 471316"/>
                  <a:gd name="connsiteX2" fmla="*/ 195263 w 616744"/>
                  <a:gd name="connsiteY2" fmla="*/ 318916 h 471316"/>
                  <a:gd name="connsiteX3" fmla="*/ 257176 w 616744"/>
                  <a:gd name="connsiteY3" fmla="*/ 273673 h 471316"/>
                  <a:gd name="connsiteX4" fmla="*/ 616744 w 616744"/>
                  <a:gd name="connsiteY4" fmla="*/ 209379 h 471316"/>
                  <a:gd name="connsiteX5" fmla="*/ 385763 w 616744"/>
                  <a:gd name="connsiteY5" fmla="*/ 216523 h 471316"/>
                  <a:gd name="connsiteX6" fmla="*/ 488157 w 616744"/>
                  <a:gd name="connsiteY6" fmla="*/ 149848 h 471316"/>
                  <a:gd name="connsiteX7" fmla="*/ 183357 w 616744"/>
                  <a:gd name="connsiteY7" fmla="*/ 126035 h 471316"/>
                  <a:gd name="connsiteX8" fmla="*/ 311944 w 616744"/>
                  <a:gd name="connsiteY8" fmla="*/ 90316 h 471316"/>
                  <a:gd name="connsiteX9" fmla="*/ 71438 w 616744"/>
                  <a:gd name="connsiteY9" fmla="*/ 6973 h 471316"/>
                  <a:gd name="connsiteX10" fmla="*/ 0 w 616744"/>
                  <a:gd name="connsiteY10" fmla="*/ 471316 h 471316"/>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73673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87961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87961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87961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87961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6744" h="479588">
                    <a:moveTo>
                      <a:pt x="0" y="471316"/>
                    </a:moveTo>
                    <a:cubicBezTo>
                      <a:pt x="146844" y="496716"/>
                      <a:pt x="298451" y="462585"/>
                      <a:pt x="378619" y="383210"/>
                    </a:cubicBezTo>
                    <a:cubicBezTo>
                      <a:pt x="317500" y="361779"/>
                      <a:pt x="196852" y="385591"/>
                      <a:pt x="195263" y="318916"/>
                    </a:cubicBezTo>
                    <a:cubicBezTo>
                      <a:pt x="206376" y="291929"/>
                      <a:pt x="210345" y="293517"/>
                      <a:pt x="257176" y="287961"/>
                    </a:cubicBezTo>
                    <a:cubicBezTo>
                      <a:pt x="503238" y="359397"/>
                      <a:pt x="577851" y="311772"/>
                      <a:pt x="616744" y="209379"/>
                    </a:cubicBezTo>
                    <a:cubicBezTo>
                      <a:pt x="527844" y="233191"/>
                      <a:pt x="486569" y="266528"/>
                      <a:pt x="385763" y="216523"/>
                    </a:cubicBezTo>
                    <a:cubicBezTo>
                      <a:pt x="367506" y="141911"/>
                      <a:pt x="454026" y="172073"/>
                      <a:pt x="488157" y="149848"/>
                    </a:cubicBezTo>
                    <a:cubicBezTo>
                      <a:pt x="361158" y="60947"/>
                      <a:pt x="312737" y="183979"/>
                      <a:pt x="183357" y="126035"/>
                    </a:cubicBezTo>
                    <a:cubicBezTo>
                      <a:pt x="196851" y="95078"/>
                      <a:pt x="212725" y="76028"/>
                      <a:pt x="311944" y="90316"/>
                    </a:cubicBezTo>
                    <a:cubicBezTo>
                      <a:pt x="260350" y="36341"/>
                      <a:pt x="256382" y="-20015"/>
                      <a:pt x="71438" y="6973"/>
                    </a:cubicBezTo>
                    <a:lnTo>
                      <a:pt x="0" y="471316"/>
                    </a:lnTo>
                    <a:close/>
                  </a:path>
                </a:pathLst>
              </a:custGeom>
              <a:solidFill>
                <a:srgbClr val="FF72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descr="A close up of a sign&#10;&#10;Description generated with high confidence">
                <a:extLst>
                  <a:ext uri="{FF2B5EF4-FFF2-40B4-BE49-F238E27FC236}">
                    <a16:creationId xmlns:a16="http://schemas.microsoft.com/office/drawing/2014/main" id="{1A16CFAA-276C-5BAB-ED55-33095C89E4BC}"/>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rot="374681">
                <a:off x="2466215" y="4219730"/>
                <a:ext cx="699939" cy="699939"/>
              </a:xfrm>
              <a:prstGeom prst="rect">
                <a:avLst/>
              </a:prstGeom>
            </p:spPr>
          </p:pic>
        </p:grpSp>
        <p:grpSp>
          <p:nvGrpSpPr>
            <p:cNvPr id="26" name="Group 25">
              <a:extLst>
                <a:ext uri="{FF2B5EF4-FFF2-40B4-BE49-F238E27FC236}">
                  <a16:creationId xmlns:a16="http://schemas.microsoft.com/office/drawing/2014/main" id="{825C0592-ED56-012B-F9A5-B8E477D0F78A}"/>
                </a:ext>
              </a:extLst>
            </p:cNvPr>
            <p:cNvGrpSpPr/>
            <p:nvPr/>
          </p:nvGrpSpPr>
          <p:grpSpPr>
            <a:xfrm rot="21337167">
              <a:off x="1447693" y="89808"/>
              <a:ext cx="4586287" cy="3967172"/>
              <a:chOff x="1447693" y="89808"/>
              <a:chExt cx="4586287" cy="3967172"/>
            </a:xfrm>
          </p:grpSpPr>
          <p:grpSp>
            <p:nvGrpSpPr>
              <p:cNvPr id="27" name="Group 26">
                <a:extLst>
                  <a:ext uri="{FF2B5EF4-FFF2-40B4-BE49-F238E27FC236}">
                    <a16:creationId xmlns:a16="http://schemas.microsoft.com/office/drawing/2014/main" id="{8378F272-77B4-3C22-D30B-574684F4E581}"/>
                  </a:ext>
                </a:extLst>
              </p:cNvPr>
              <p:cNvGrpSpPr/>
              <p:nvPr/>
            </p:nvGrpSpPr>
            <p:grpSpPr>
              <a:xfrm>
                <a:off x="1447693" y="89808"/>
                <a:ext cx="4586287" cy="3809999"/>
                <a:chOff x="1879450" y="299358"/>
                <a:chExt cx="4586287" cy="3809999"/>
              </a:xfrm>
            </p:grpSpPr>
            <p:sp>
              <p:nvSpPr>
                <p:cNvPr id="29" name="Oval 28">
                  <a:extLst>
                    <a:ext uri="{FF2B5EF4-FFF2-40B4-BE49-F238E27FC236}">
                      <a16:creationId xmlns:a16="http://schemas.microsoft.com/office/drawing/2014/main" id="{4A5AD403-DFA6-BB7C-9576-9DB62F368792}"/>
                    </a:ext>
                  </a:extLst>
                </p:cNvPr>
                <p:cNvSpPr/>
                <p:nvPr/>
              </p:nvSpPr>
              <p:spPr>
                <a:xfrm>
                  <a:off x="2643799" y="1115390"/>
                  <a:ext cx="2975951" cy="2761286"/>
                </a:xfrm>
                <a:prstGeom prst="ellipse">
                  <a:avLst/>
                </a:prstGeom>
                <a:gradFill flip="none" rotWithShape="1">
                  <a:gsLst>
                    <a:gs pos="0">
                      <a:srgbClr val="FBF8F0">
                        <a:lumMod val="0"/>
                        <a:lumOff val="100000"/>
                      </a:srgbClr>
                    </a:gs>
                    <a:gs pos="92000">
                      <a:srgbClr val="F5C209"/>
                    </a:gs>
                    <a:gs pos="100000">
                      <a:srgbClr val="F69D00"/>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BFEB0B09-B291-A3C8-3BAD-3C98F5EEB9CF}"/>
                    </a:ext>
                  </a:extLst>
                </p:cNvPr>
                <p:cNvSpPr/>
                <p:nvPr/>
              </p:nvSpPr>
              <p:spPr>
                <a:xfrm>
                  <a:off x="1879450" y="299358"/>
                  <a:ext cx="4586287" cy="3809999"/>
                </a:xfrm>
                <a:custGeom>
                  <a:avLst/>
                  <a:gdLst>
                    <a:gd name="connsiteX0" fmla="*/ 1562100 w 4543425"/>
                    <a:gd name="connsiteY0" fmla="*/ 895350 h 3767137"/>
                    <a:gd name="connsiteX1" fmla="*/ 1662112 w 4543425"/>
                    <a:gd name="connsiteY1" fmla="*/ 423862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766762 w 4543425"/>
                    <a:gd name="connsiteY31" fmla="*/ 538162 h 3767137"/>
                    <a:gd name="connsiteX32" fmla="*/ 1562100 w 4543425"/>
                    <a:gd name="connsiteY32" fmla="*/ 895350 h 3767137"/>
                    <a:gd name="connsiteX0" fmla="*/ 1562100 w 4543425"/>
                    <a:gd name="connsiteY0" fmla="*/ 895350 h 3767137"/>
                    <a:gd name="connsiteX1" fmla="*/ 1662112 w 4543425"/>
                    <a:gd name="connsiteY1" fmla="*/ 423862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800100 w 4543425"/>
                    <a:gd name="connsiteY31" fmla="*/ 523875 h 3767137"/>
                    <a:gd name="connsiteX32" fmla="*/ 1562100 w 4543425"/>
                    <a:gd name="connsiteY32" fmla="*/ 895350 h 3767137"/>
                    <a:gd name="connsiteX0" fmla="*/ 1562100 w 4543425"/>
                    <a:gd name="connsiteY0" fmla="*/ 895350 h 3767137"/>
                    <a:gd name="connsiteX1" fmla="*/ 1662112 w 4543425"/>
                    <a:gd name="connsiteY1" fmla="*/ 423862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766762 w 4543425"/>
                    <a:gd name="connsiteY31" fmla="*/ 509588 h 3767137"/>
                    <a:gd name="connsiteX32" fmla="*/ 1562100 w 4543425"/>
                    <a:gd name="connsiteY32" fmla="*/ 895350 h 3767137"/>
                    <a:gd name="connsiteX0" fmla="*/ 1562100 w 4543425"/>
                    <a:gd name="connsiteY0" fmla="*/ 895350 h 3767137"/>
                    <a:gd name="connsiteX1" fmla="*/ 1662112 w 4543425"/>
                    <a:gd name="connsiteY1" fmla="*/ 423862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766762 w 4543425"/>
                    <a:gd name="connsiteY31" fmla="*/ 509588 h 3767137"/>
                    <a:gd name="connsiteX32" fmla="*/ 1562100 w 4543425"/>
                    <a:gd name="connsiteY32" fmla="*/ 895350 h 3767137"/>
                    <a:gd name="connsiteX0" fmla="*/ 1562100 w 4543425"/>
                    <a:gd name="connsiteY0" fmla="*/ 895350 h 3767137"/>
                    <a:gd name="connsiteX1" fmla="*/ 1662112 w 4543425"/>
                    <a:gd name="connsiteY1" fmla="*/ 400050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766762 w 4543425"/>
                    <a:gd name="connsiteY31" fmla="*/ 509588 h 3767137"/>
                    <a:gd name="connsiteX32" fmla="*/ 1562100 w 4543425"/>
                    <a:gd name="connsiteY32" fmla="*/ 895350 h 3767137"/>
                    <a:gd name="connsiteX0" fmla="*/ 1562100 w 4543425"/>
                    <a:gd name="connsiteY0" fmla="*/ 895350 h 3767137"/>
                    <a:gd name="connsiteX1" fmla="*/ 1662112 w 4543425"/>
                    <a:gd name="connsiteY1" fmla="*/ 400050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766762 w 4543425"/>
                    <a:gd name="connsiteY31" fmla="*/ 509588 h 3767137"/>
                    <a:gd name="connsiteX32" fmla="*/ 1562100 w 4543425"/>
                    <a:gd name="connsiteY32" fmla="*/ 895350 h 3767137"/>
                    <a:gd name="connsiteX0" fmla="*/ 1562100 w 4543425"/>
                    <a:gd name="connsiteY0" fmla="*/ 895350 h 3767137"/>
                    <a:gd name="connsiteX1" fmla="*/ 1662112 w 4543425"/>
                    <a:gd name="connsiteY1" fmla="*/ 400050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766762 w 4543425"/>
                    <a:gd name="connsiteY31" fmla="*/ 509588 h 3767137"/>
                    <a:gd name="connsiteX32" fmla="*/ 1562100 w 4543425"/>
                    <a:gd name="connsiteY32" fmla="*/ 895350 h 3767137"/>
                    <a:gd name="connsiteX0" fmla="*/ 1562100 w 4543425"/>
                    <a:gd name="connsiteY0" fmla="*/ 895350 h 3767137"/>
                    <a:gd name="connsiteX1" fmla="*/ 1662112 w 4543425"/>
                    <a:gd name="connsiteY1" fmla="*/ 400050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766762 w 4543425"/>
                    <a:gd name="connsiteY31" fmla="*/ 509588 h 3767137"/>
                    <a:gd name="connsiteX32" fmla="*/ 1562100 w 4543425"/>
                    <a:gd name="connsiteY32" fmla="*/ 895350 h 3767137"/>
                    <a:gd name="connsiteX0" fmla="*/ 1562100 w 4543425"/>
                    <a:gd name="connsiteY0" fmla="*/ 895350 h 3767137"/>
                    <a:gd name="connsiteX1" fmla="*/ 1662112 w 4543425"/>
                    <a:gd name="connsiteY1" fmla="*/ 400050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766762 w 4543425"/>
                    <a:gd name="connsiteY31" fmla="*/ 509588 h 3767137"/>
                    <a:gd name="connsiteX32" fmla="*/ 1562100 w 4543425"/>
                    <a:gd name="connsiteY32" fmla="*/ 895350 h 3767137"/>
                    <a:gd name="connsiteX0" fmla="*/ 1562100 w 4543425"/>
                    <a:gd name="connsiteY0" fmla="*/ 938212 h 3809999"/>
                    <a:gd name="connsiteX1" fmla="*/ 1662112 w 4543425"/>
                    <a:gd name="connsiteY1" fmla="*/ 442912 h 3809999"/>
                    <a:gd name="connsiteX2" fmla="*/ 2019300 w 4543425"/>
                    <a:gd name="connsiteY2" fmla="*/ 833437 h 3809999"/>
                    <a:gd name="connsiteX3" fmla="*/ 2643187 w 4543425"/>
                    <a:gd name="connsiteY3" fmla="*/ 0 h 3809999"/>
                    <a:gd name="connsiteX4" fmla="*/ 2900362 w 4543425"/>
                    <a:gd name="connsiteY4" fmla="*/ 938212 h 3809999"/>
                    <a:gd name="connsiteX5" fmla="*/ 3348037 w 4543425"/>
                    <a:gd name="connsiteY5" fmla="*/ 719137 h 3809999"/>
                    <a:gd name="connsiteX6" fmla="*/ 3262312 w 4543425"/>
                    <a:gd name="connsiteY6" fmla="*/ 1123949 h 3809999"/>
                    <a:gd name="connsiteX7" fmla="*/ 4248150 w 4543425"/>
                    <a:gd name="connsiteY7" fmla="*/ 78104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48037 w 4543425"/>
                    <a:gd name="connsiteY5" fmla="*/ 719137 h 3809999"/>
                    <a:gd name="connsiteX6" fmla="*/ 3262312 w 4543425"/>
                    <a:gd name="connsiteY6" fmla="*/ 1123949 h 3809999"/>
                    <a:gd name="connsiteX7" fmla="*/ 4248150 w 4543425"/>
                    <a:gd name="connsiteY7" fmla="*/ 78104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48037 w 4543425"/>
                    <a:gd name="connsiteY5" fmla="*/ 719137 h 3809999"/>
                    <a:gd name="connsiteX6" fmla="*/ 3262312 w 4543425"/>
                    <a:gd name="connsiteY6" fmla="*/ 1123949 h 3809999"/>
                    <a:gd name="connsiteX7" fmla="*/ 4248150 w 4543425"/>
                    <a:gd name="connsiteY7" fmla="*/ 78104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48037 w 4543425"/>
                    <a:gd name="connsiteY5" fmla="*/ 719137 h 3809999"/>
                    <a:gd name="connsiteX6" fmla="*/ 3262312 w 4543425"/>
                    <a:gd name="connsiteY6" fmla="*/ 1123949 h 3809999"/>
                    <a:gd name="connsiteX7" fmla="*/ 4248150 w 4543425"/>
                    <a:gd name="connsiteY7" fmla="*/ 78104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48037 w 4543425"/>
                    <a:gd name="connsiteY5" fmla="*/ 719137 h 3809999"/>
                    <a:gd name="connsiteX6" fmla="*/ 3262312 w 4543425"/>
                    <a:gd name="connsiteY6" fmla="*/ 1123949 h 3809999"/>
                    <a:gd name="connsiteX7" fmla="*/ 4248150 w 4543425"/>
                    <a:gd name="connsiteY7" fmla="*/ 78104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48150 w 4543425"/>
                    <a:gd name="connsiteY7" fmla="*/ 78104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19363 w 4543425"/>
                    <a:gd name="connsiteY19" fmla="*/ 98107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19363 w 4543425"/>
                    <a:gd name="connsiteY19" fmla="*/ 98107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19363 w 4543425"/>
                    <a:gd name="connsiteY19" fmla="*/ 98107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19363 w 4543425"/>
                    <a:gd name="connsiteY19" fmla="*/ 98107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09838 w 4543425"/>
                    <a:gd name="connsiteY19" fmla="*/ 9334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00313 w 4543425"/>
                    <a:gd name="connsiteY19" fmla="*/ 96202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00313 w 4543425"/>
                    <a:gd name="connsiteY19" fmla="*/ 96202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00313 w 4543425"/>
                    <a:gd name="connsiteY19" fmla="*/ 96202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00313 w 4543425"/>
                    <a:gd name="connsiteY19" fmla="*/ 96202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00313 w 4543425"/>
                    <a:gd name="connsiteY19" fmla="*/ 96202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00313 w 4543425"/>
                    <a:gd name="connsiteY19" fmla="*/ 96202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00313 w 4543425"/>
                    <a:gd name="connsiteY19" fmla="*/ 96202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23925 w 4543425"/>
                    <a:gd name="connsiteY22" fmla="*/ 1638299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23925 w 4543425"/>
                    <a:gd name="connsiteY22" fmla="*/ 1638299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23925 w 4543425"/>
                    <a:gd name="connsiteY22" fmla="*/ 1638299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23925 w 4543425"/>
                    <a:gd name="connsiteY22" fmla="*/ 1638299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6211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43162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43162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43162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76237 w 4581525"/>
                    <a:gd name="connsiteY26" fmla="*/ 3462337 h 3809999"/>
                    <a:gd name="connsiteX27" fmla="*/ 866775 w 4581525"/>
                    <a:gd name="connsiteY27" fmla="*/ 2900362 h 3809999"/>
                    <a:gd name="connsiteX28" fmla="*/ 428625 w 4581525"/>
                    <a:gd name="connsiteY28" fmla="*/ 2867024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76237 w 4581525"/>
                    <a:gd name="connsiteY26" fmla="*/ 3462337 h 3809999"/>
                    <a:gd name="connsiteX27" fmla="*/ 866775 w 4581525"/>
                    <a:gd name="connsiteY27" fmla="*/ 2900362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76237 w 4581525"/>
                    <a:gd name="connsiteY26" fmla="*/ 3462337 h 3809999"/>
                    <a:gd name="connsiteX27" fmla="*/ 866775 w 4581525"/>
                    <a:gd name="connsiteY27" fmla="*/ 2900362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76237 w 4581525"/>
                    <a:gd name="connsiteY26" fmla="*/ 3462337 h 3809999"/>
                    <a:gd name="connsiteX27" fmla="*/ 866775 w 4581525"/>
                    <a:gd name="connsiteY27" fmla="*/ 2900362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76237 w 4581525"/>
                    <a:gd name="connsiteY26" fmla="*/ 3462337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76237 w 4581525"/>
                    <a:gd name="connsiteY26" fmla="*/ 3462337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33374 w 4581525"/>
                    <a:gd name="connsiteY26" fmla="*/ 3448049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9625 w 4581525"/>
                    <a:gd name="connsiteY32" fmla="*/ 542925 h 3809999"/>
                    <a:gd name="connsiteX33" fmla="*/ 1600200 w 4581525"/>
                    <a:gd name="connsiteY33" fmla="*/ 938212 h 3809999"/>
                    <a:gd name="connsiteX0" fmla="*/ 1600200 w 4581525"/>
                    <a:gd name="connsiteY0" fmla="*/ 938212 h 3809999"/>
                    <a:gd name="connsiteX1" fmla="*/ 1690687 w 4581525"/>
                    <a:gd name="connsiteY1" fmla="*/ 414337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9625 w 4581525"/>
                    <a:gd name="connsiteY32" fmla="*/ 542925 h 3809999"/>
                    <a:gd name="connsiteX33" fmla="*/ 1600200 w 4581525"/>
                    <a:gd name="connsiteY33" fmla="*/ 938212 h 3809999"/>
                    <a:gd name="connsiteX0" fmla="*/ 1600200 w 4581525"/>
                    <a:gd name="connsiteY0" fmla="*/ 938212 h 3809999"/>
                    <a:gd name="connsiteX1" fmla="*/ 1690687 w 4581525"/>
                    <a:gd name="connsiteY1" fmla="*/ 414337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9625 w 4581525"/>
                    <a:gd name="connsiteY32" fmla="*/ 542925 h 3809999"/>
                    <a:gd name="connsiteX33" fmla="*/ 1600200 w 4581525"/>
                    <a:gd name="connsiteY33" fmla="*/ 938212 h 3809999"/>
                    <a:gd name="connsiteX0" fmla="*/ 1600200 w 4581525"/>
                    <a:gd name="connsiteY0" fmla="*/ 938212 h 3809999"/>
                    <a:gd name="connsiteX1" fmla="*/ 1690687 w 4581525"/>
                    <a:gd name="connsiteY1" fmla="*/ 414337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9625 w 4581525"/>
                    <a:gd name="connsiteY32" fmla="*/ 542925 h 3809999"/>
                    <a:gd name="connsiteX33" fmla="*/ 1600200 w 4581525"/>
                    <a:gd name="connsiteY33" fmla="*/ 938212 h 3809999"/>
                    <a:gd name="connsiteX0" fmla="*/ 1600200 w 4581525"/>
                    <a:gd name="connsiteY0" fmla="*/ 938212 h 3809999"/>
                    <a:gd name="connsiteX1" fmla="*/ 1690687 w 4581525"/>
                    <a:gd name="connsiteY1" fmla="*/ 414337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9625 w 4581525"/>
                    <a:gd name="connsiteY32" fmla="*/ 542925 h 3809999"/>
                    <a:gd name="connsiteX33" fmla="*/ 1600200 w 4581525"/>
                    <a:gd name="connsiteY33" fmla="*/ 938212 h 3809999"/>
                    <a:gd name="connsiteX0" fmla="*/ 1600200 w 4581525"/>
                    <a:gd name="connsiteY0" fmla="*/ 938212 h 3809999"/>
                    <a:gd name="connsiteX1" fmla="*/ 1690687 w 4581525"/>
                    <a:gd name="connsiteY1" fmla="*/ 414337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9625 w 4581525"/>
                    <a:gd name="connsiteY32" fmla="*/ 542925 h 3809999"/>
                    <a:gd name="connsiteX33" fmla="*/ 1600200 w 4581525"/>
                    <a:gd name="connsiteY33" fmla="*/ 938212 h 3809999"/>
                    <a:gd name="connsiteX0" fmla="*/ 1600200 w 4581525"/>
                    <a:gd name="connsiteY0" fmla="*/ 938212 h 3809999"/>
                    <a:gd name="connsiteX1" fmla="*/ 1690687 w 4581525"/>
                    <a:gd name="connsiteY1" fmla="*/ 414337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9625 w 4581525"/>
                    <a:gd name="connsiteY32" fmla="*/ 542925 h 3809999"/>
                    <a:gd name="connsiteX33" fmla="*/ 1600200 w 4581525"/>
                    <a:gd name="connsiteY33" fmla="*/ 938212 h 3809999"/>
                    <a:gd name="connsiteX0" fmla="*/ 1595437 w 4576762"/>
                    <a:gd name="connsiteY0" fmla="*/ 938212 h 3809999"/>
                    <a:gd name="connsiteX1" fmla="*/ 1685924 w 4576762"/>
                    <a:gd name="connsiteY1" fmla="*/ 414337 h 3809999"/>
                    <a:gd name="connsiteX2" fmla="*/ 2052637 w 4576762"/>
                    <a:gd name="connsiteY2" fmla="*/ 833437 h 3809999"/>
                    <a:gd name="connsiteX3" fmla="*/ 2666999 w 4576762"/>
                    <a:gd name="connsiteY3" fmla="*/ 0 h 3809999"/>
                    <a:gd name="connsiteX4" fmla="*/ 2933699 w 4576762"/>
                    <a:gd name="connsiteY4" fmla="*/ 938212 h 3809999"/>
                    <a:gd name="connsiteX5" fmla="*/ 3405187 w 4576762"/>
                    <a:gd name="connsiteY5" fmla="*/ 676275 h 3809999"/>
                    <a:gd name="connsiteX6" fmla="*/ 3295649 w 4576762"/>
                    <a:gd name="connsiteY6" fmla="*/ 1123949 h 3809999"/>
                    <a:gd name="connsiteX7" fmla="*/ 4310062 w 4576762"/>
                    <a:gd name="connsiteY7" fmla="*/ 761999 h 3809999"/>
                    <a:gd name="connsiteX8" fmla="*/ 3690937 w 4576762"/>
                    <a:gd name="connsiteY8" fmla="*/ 1824037 h 3809999"/>
                    <a:gd name="connsiteX9" fmla="*/ 3700462 w 4576762"/>
                    <a:gd name="connsiteY9" fmla="*/ 2005012 h 3809999"/>
                    <a:gd name="connsiteX10" fmla="*/ 4576762 w 4576762"/>
                    <a:gd name="connsiteY10" fmla="*/ 2462212 h 3809999"/>
                    <a:gd name="connsiteX11" fmla="*/ 3586162 w 4576762"/>
                    <a:gd name="connsiteY11" fmla="*/ 2800349 h 3809999"/>
                    <a:gd name="connsiteX12" fmla="*/ 4157662 w 4576762"/>
                    <a:gd name="connsiteY12" fmla="*/ 3629025 h 3809999"/>
                    <a:gd name="connsiteX13" fmla="*/ 3333749 w 4576762"/>
                    <a:gd name="connsiteY13" fmla="*/ 3348037 h 3809999"/>
                    <a:gd name="connsiteX14" fmla="*/ 3481387 w 4576762"/>
                    <a:gd name="connsiteY14" fmla="*/ 3809999 h 3809999"/>
                    <a:gd name="connsiteX15" fmla="*/ 2747962 w 4576762"/>
                    <a:gd name="connsiteY15" fmla="*/ 3433762 h 3809999"/>
                    <a:gd name="connsiteX16" fmla="*/ 3538536 w 4576762"/>
                    <a:gd name="connsiteY16" fmla="*/ 2767012 h 3809999"/>
                    <a:gd name="connsiteX17" fmla="*/ 3648074 w 4576762"/>
                    <a:gd name="connsiteY17" fmla="*/ 1814512 h 3809999"/>
                    <a:gd name="connsiteX18" fmla="*/ 3138487 w 4576762"/>
                    <a:gd name="connsiteY18" fmla="*/ 1171574 h 3809999"/>
                    <a:gd name="connsiteX19" fmla="*/ 2514600 w 4576762"/>
                    <a:gd name="connsiteY19" fmla="*/ 947737 h 3809999"/>
                    <a:gd name="connsiteX20" fmla="*/ 1828799 w 4576762"/>
                    <a:gd name="connsiteY20" fmla="*/ 942974 h 3809999"/>
                    <a:gd name="connsiteX21" fmla="*/ 1133474 w 4576762"/>
                    <a:gd name="connsiteY21" fmla="*/ 1309687 h 3809999"/>
                    <a:gd name="connsiteX22" fmla="*/ 985837 w 4576762"/>
                    <a:gd name="connsiteY22" fmla="*/ 1643062 h 3809999"/>
                    <a:gd name="connsiteX23" fmla="*/ 833437 w 4576762"/>
                    <a:gd name="connsiteY23" fmla="*/ 2138362 h 3809999"/>
                    <a:gd name="connsiteX24" fmla="*/ 957261 w 4576762"/>
                    <a:gd name="connsiteY24" fmla="*/ 2743199 h 3809999"/>
                    <a:gd name="connsiteX25" fmla="*/ 1438274 w 4576762"/>
                    <a:gd name="connsiteY25" fmla="*/ 3314699 h 3809999"/>
                    <a:gd name="connsiteX26" fmla="*/ 328611 w 4576762"/>
                    <a:gd name="connsiteY26" fmla="*/ 3476624 h 3809999"/>
                    <a:gd name="connsiteX27" fmla="*/ 842962 w 4576762"/>
                    <a:gd name="connsiteY27" fmla="*/ 2924175 h 3809999"/>
                    <a:gd name="connsiteX28" fmla="*/ 409575 w 4576762"/>
                    <a:gd name="connsiteY28" fmla="*/ 2857499 h 3809999"/>
                    <a:gd name="connsiteX29" fmla="*/ 838199 w 4576762"/>
                    <a:gd name="connsiteY29" fmla="*/ 2443162 h 3809999"/>
                    <a:gd name="connsiteX30" fmla="*/ 0 w 4576762"/>
                    <a:gd name="connsiteY30" fmla="*/ 2024061 h 3809999"/>
                    <a:gd name="connsiteX31" fmla="*/ 981074 w 4576762"/>
                    <a:gd name="connsiteY31" fmla="*/ 1638299 h 3809999"/>
                    <a:gd name="connsiteX32" fmla="*/ 804862 w 4576762"/>
                    <a:gd name="connsiteY32" fmla="*/ 542925 h 3809999"/>
                    <a:gd name="connsiteX33" fmla="*/ 1595437 w 4576762"/>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709987 w 4586287"/>
                    <a:gd name="connsiteY9" fmla="*/ 2005012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47799 w 4586287"/>
                    <a:gd name="connsiteY25" fmla="*/ 3314699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7724 w 4586287"/>
                    <a:gd name="connsiteY29" fmla="*/ 2443162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709987 w 4586287"/>
                    <a:gd name="connsiteY9" fmla="*/ 2005012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47799 w 4586287"/>
                    <a:gd name="connsiteY25" fmla="*/ 3314699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7724 w 4586287"/>
                    <a:gd name="connsiteY29" fmla="*/ 2443162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709987 w 4586287"/>
                    <a:gd name="connsiteY9" fmla="*/ 2005012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47799 w 4586287"/>
                    <a:gd name="connsiteY25" fmla="*/ 3314699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7724 w 4586287"/>
                    <a:gd name="connsiteY29" fmla="*/ 2443162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709987 w 4586287"/>
                    <a:gd name="connsiteY9" fmla="*/ 2005012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47799 w 4586287"/>
                    <a:gd name="connsiteY25" fmla="*/ 3314699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2961 w 4586287"/>
                    <a:gd name="connsiteY29" fmla="*/ 2452687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709987 w 4586287"/>
                    <a:gd name="connsiteY9" fmla="*/ 2005012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45418 w 4586287"/>
                    <a:gd name="connsiteY25" fmla="*/ 3298030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2961 w 4586287"/>
                    <a:gd name="connsiteY29" fmla="*/ 2452687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709987 w 4586287"/>
                    <a:gd name="connsiteY9" fmla="*/ 2005012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45418 w 4586287"/>
                    <a:gd name="connsiteY25" fmla="*/ 3298030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2961 w 4586287"/>
                    <a:gd name="connsiteY29" fmla="*/ 2452687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709987 w 4586287"/>
                    <a:gd name="connsiteY9" fmla="*/ 2005012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45418 w 4586287"/>
                    <a:gd name="connsiteY25" fmla="*/ 3298030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2961 w 4586287"/>
                    <a:gd name="connsiteY29" fmla="*/ 2452687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709987 w 4586287"/>
                    <a:gd name="connsiteY9" fmla="*/ 2005012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64468 w 4586287"/>
                    <a:gd name="connsiteY25" fmla="*/ 3300411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2961 w 4586287"/>
                    <a:gd name="connsiteY29" fmla="*/ 2452687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690937 w 4586287"/>
                    <a:gd name="connsiteY9" fmla="*/ 2014537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64468 w 4586287"/>
                    <a:gd name="connsiteY25" fmla="*/ 3300411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2961 w 4586287"/>
                    <a:gd name="connsiteY29" fmla="*/ 2452687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667125 w 4586287"/>
                    <a:gd name="connsiteY8" fmla="*/ 1876424 h 3809999"/>
                    <a:gd name="connsiteX9" fmla="*/ 3690937 w 4586287"/>
                    <a:gd name="connsiteY9" fmla="*/ 2014537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64468 w 4586287"/>
                    <a:gd name="connsiteY25" fmla="*/ 3300411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2961 w 4586287"/>
                    <a:gd name="connsiteY29" fmla="*/ 2452687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667125 w 4586287"/>
                    <a:gd name="connsiteY8" fmla="*/ 1876424 h 3809999"/>
                    <a:gd name="connsiteX9" fmla="*/ 3686175 w 4586287"/>
                    <a:gd name="connsiteY9" fmla="*/ 1971675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64468 w 4586287"/>
                    <a:gd name="connsiteY25" fmla="*/ 3300411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2961 w 4586287"/>
                    <a:gd name="connsiteY29" fmla="*/ 2452687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667125 w 4586287"/>
                    <a:gd name="connsiteY8" fmla="*/ 1876424 h 3809999"/>
                    <a:gd name="connsiteX9" fmla="*/ 3686175 w 4586287"/>
                    <a:gd name="connsiteY9" fmla="*/ 1971675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64468 w 4586287"/>
                    <a:gd name="connsiteY25" fmla="*/ 3300411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09624 w 4586287"/>
                    <a:gd name="connsiteY29" fmla="*/ 2447925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667125 w 4586287"/>
                    <a:gd name="connsiteY8" fmla="*/ 1876424 h 3809999"/>
                    <a:gd name="connsiteX9" fmla="*/ 3719512 w 4586287"/>
                    <a:gd name="connsiteY9" fmla="*/ 1966913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64468 w 4586287"/>
                    <a:gd name="connsiteY25" fmla="*/ 3300411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09624 w 4586287"/>
                    <a:gd name="connsiteY29" fmla="*/ 2447925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86287" h="3809999">
                      <a:moveTo>
                        <a:pt x="1604962" y="938212"/>
                      </a:moveTo>
                      <a:cubicBezTo>
                        <a:pt x="1614486" y="758825"/>
                        <a:pt x="1633537" y="631825"/>
                        <a:pt x="1695449" y="414337"/>
                      </a:cubicBezTo>
                      <a:cubicBezTo>
                        <a:pt x="1847850" y="534986"/>
                        <a:pt x="1943099" y="703262"/>
                        <a:pt x="2062162" y="833437"/>
                      </a:cubicBezTo>
                      <a:cubicBezTo>
                        <a:pt x="2254249" y="560387"/>
                        <a:pt x="2432050" y="239712"/>
                        <a:pt x="2676524" y="0"/>
                      </a:cubicBezTo>
                      <a:cubicBezTo>
                        <a:pt x="2779712" y="312737"/>
                        <a:pt x="2854324" y="625475"/>
                        <a:pt x="2943224" y="938212"/>
                      </a:cubicBezTo>
                      <a:cubicBezTo>
                        <a:pt x="3092449" y="865187"/>
                        <a:pt x="3246437" y="730250"/>
                        <a:pt x="3414712" y="676275"/>
                      </a:cubicBezTo>
                      <a:cubicBezTo>
                        <a:pt x="3409949" y="820737"/>
                        <a:pt x="3333749" y="989012"/>
                        <a:pt x="3305174" y="1123949"/>
                      </a:cubicBezTo>
                      <a:cubicBezTo>
                        <a:pt x="3643312" y="1003299"/>
                        <a:pt x="3952874" y="868362"/>
                        <a:pt x="4319587" y="761999"/>
                      </a:cubicBezTo>
                      <a:cubicBezTo>
                        <a:pt x="4129087" y="1135061"/>
                        <a:pt x="3881438" y="1527174"/>
                        <a:pt x="3667125" y="1876424"/>
                      </a:cubicBezTo>
                      <a:lnTo>
                        <a:pt x="3719512" y="1966913"/>
                      </a:lnTo>
                      <a:cubicBezTo>
                        <a:pt x="4011612" y="2119313"/>
                        <a:pt x="4294187" y="2295525"/>
                        <a:pt x="4586287" y="2462212"/>
                      </a:cubicBezTo>
                      <a:cubicBezTo>
                        <a:pt x="4298949" y="2603499"/>
                        <a:pt x="3940175" y="2697162"/>
                        <a:pt x="3595687" y="2800349"/>
                      </a:cubicBezTo>
                      <a:cubicBezTo>
                        <a:pt x="3857625" y="3036887"/>
                        <a:pt x="4005262" y="3335337"/>
                        <a:pt x="4167187" y="3629025"/>
                      </a:cubicBezTo>
                      <a:cubicBezTo>
                        <a:pt x="3892549" y="3570288"/>
                        <a:pt x="3617912" y="3430587"/>
                        <a:pt x="3343274" y="3348037"/>
                      </a:cubicBezTo>
                      <a:cubicBezTo>
                        <a:pt x="3392487" y="3502024"/>
                        <a:pt x="3470274" y="3646487"/>
                        <a:pt x="3490912" y="3809999"/>
                      </a:cubicBezTo>
                      <a:cubicBezTo>
                        <a:pt x="3236912" y="3703637"/>
                        <a:pt x="3001962" y="3559174"/>
                        <a:pt x="2757487" y="3433762"/>
                      </a:cubicBezTo>
                      <a:cubicBezTo>
                        <a:pt x="3132137" y="3305174"/>
                        <a:pt x="3359149" y="3067049"/>
                        <a:pt x="3548061" y="2767012"/>
                      </a:cubicBezTo>
                      <a:cubicBezTo>
                        <a:pt x="3719511" y="2336800"/>
                        <a:pt x="3709987" y="2135187"/>
                        <a:pt x="3657599" y="1814512"/>
                      </a:cubicBezTo>
                      <a:cubicBezTo>
                        <a:pt x="3525837" y="1400174"/>
                        <a:pt x="3370262" y="1357312"/>
                        <a:pt x="3148012" y="1171574"/>
                      </a:cubicBezTo>
                      <a:cubicBezTo>
                        <a:pt x="3052763" y="1108073"/>
                        <a:pt x="2905125" y="968374"/>
                        <a:pt x="2524125" y="947737"/>
                      </a:cubicBezTo>
                      <a:cubicBezTo>
                        <a:pt x="2293937" y="912812"/>
                        <a:pt x="2106612" y="877886"/>
                        <a:pt x="1838324" y="942974"/>
                      </a:cubicBezTo>
                      <a:cubicBezTo>
                        <a:pt x="1416049" y="1027112"/>
                        <a:pt x="1379537" y="1116012"/>
                        <a:pt x="1142999" y="1309687"/>
                      </a:cubicBezTo>
                      <a:cubicBezTo>
                        <a:pt x="1108074" y="1414462"/>
                        <a:pt x="1016000" y="1533524"/>
                        <a:pt x="995362" y="1643062"/>
                      </a:cubicBezTo>
                      <a:cubicBezTo>
                        <a:pt x="906462" y="1790700"/>
                        <a:pt x="846137" y="1943099"/>
                        <a:pt x="842962" y="2138362"/>
                      </a:cubicBezTo>
                      <a:cubicBezTo>
                        <a:pt x="841374" y="2405062"/>
                        <a:pt x="882649" y="2543174"/>
                        <a:pt x="966786" y="2743199"/>
                      </a:cubicBezTo>
                      <a:cubicBezTo>
                        <a:pt x="1027111" y="2873373"/>
                        <a:pt x="1173162" y="3063081"/>
                        <a:pt x="1464468" y="3300411"/>
                      </a:cubicBezTo>
                      <a:cubicBezTo>
                        <a:pt x="1094580" y="3354386"/>
                        <a:pt x="727074" y="3455987"/>
                        <a:pt x="338136" y="3476624"/>
                      </a:cubicBezTo>
                      <a:cubicBezTo>
                        <a:pt x="442911" y="3297237"/>
                        <a:pt x="695324" y="3103562"/>
                        <a:pt x="852487" y="2924175"/>
                      </a:cubicBezTo>
                      <a:cubicBezTo>
                        <a:pt x="701675" y="2909887"/>
                        <a:pt x="574674" y="2924174"/>
                        <a:pt x="419100" y="2857499"/>
                      </a:cubicBezTo>
                      <a:cubicBezTo>
                        <a:pt x="523875" y="2714624"/>
                        <a:pt x="666749" y="2586037"/>
                        <a:pt x="809624" y="2447925"/>
                      </a:cubicBezTo>
                      <a:cubicBezTo>
                        <a:pt x="541337" y="2312987"/>
                        <a:pt x="263525" y="2239962"/>
                        <a:pt x="0" y="2033586"/>
                      </a:cubicBezTo>
                      <a:cubicBezTo>
                        <a:pt x="296863" y="1847849"/>
                        <a:pt x="674687" y="1771649"/>
                        <a:pt x="990599" y="1638299"/>
                      </a:cubicBezTo>
                      <a:lnTo>
                        <a:pt x="814387" y="542925"/>
                      </a:lnTo>
                      <a:cubicBezTo>
                        <a:pt x="1098550" y="642937"/>
                        <a:pt x="1339849" y="809625"/>
                        <a:pt x="1604962" y="938212"/>
                      </a:cubicBezTo>
                      <a:close/>
                    </a:path>
                  </a:pathLst>
                </a:custGeom>
                <a:gradFill flip="none" rotWithShape="1">
                  <a:gsLst>
                    <a:gs pos="54000">
                      <a:srgbClr val="F5C209"/>
                    </a:gs>
                    <a:gs pos="75000">
                      <a:srgbClr val="FE7500"/>
                    </a:gs>
                  </a:gsLst>
                  <a:path path="circle">
                    <a:fillToRect l="50000" t="50000" r="50000" b="50000"/>
                  </a:path>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19A727E3-4211-678E-32AA-F073EA7BB82C}"/>
                    </a:ext>
                  </a:extLst>
                </p:cNvPr>
                <p:cNvSpPr/>
                <p:nvPr/>
              </p:nvSpPr>
              <p:spPr>
                <a:xfrm>
                  <a:off x="2670713" y="1557141"/>
                  <a:ext cx="3441713" cy="1183249"/>
                </a:xfrm>
                <a:custGeom>
                  <a:avLst/>
                  <a:gdLst>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3050 w 3377191"/>
                    <a:gd name="connsiteY4" fmla="*/ 6254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3050 w 3377191"/>
                    <a:gd name="connsiteY4" fmla="*/ 6254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25725 w 3377191"/>
                    <a:gd name="connsiteY3" fmla="*/ 90170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54150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54150 w 3377191"/>
                    <a:gd name="connsiteY23" fmla="*/ 374650 h 1168400"/>
                    <a:gd name="connsiteX0" fmla="*/ 1454150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54150 w 3377191"/>
                    <a:gd name="connsiteY23" fmla="*/ 374650 h 1168400"/>
                    <a:gd name="connsiteX0" fmla="*/ 1454150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54150 w 3377191"/>
                    <a:gd name="connsiteY23" fmla="*/ 374650 h 1168400"/>
                    <a:gd name="connsiteX0" fmla="*/ 1454150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54150 w 3377191"/>
                    <a:gd name="connsiteY23" fmla="*/ 374650 h 1168400"/>
                    <a:gd name="connsiteX0" fmla="*/ 1454150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54150 w 3377191"/>
                    <a:gd name="connsiteY23" fmla="*/ 374650 h 1168400"/>
                    <a:gd name="connsiteX0" fmla="*/ 1454150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54150 w 3377191"/>
                    <a:gd name="connsiteY23" fmla="*/ 374650 h 1168400"/>
                    <a:gd name="connsiteX0" fmla="*/ 1454150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54150 w 3377191"/>
                    <a:gd name="connsiteY23" fmla="*/ 374650 h 1168400"/>
                    <a:gd name="connsiteX0" fmla="*/ 1454150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54150 w 3377191"/>
                    <a:gd name="connsiteY23" fmla="*/ 374650 h 1168400"/>
                    <a:gd name="connsiteX0" fmla="*/ 1454150 w 3377191"/>
                    <a:gd name="connsiteY0" fmla="*/ 377018 h 1170768"/>
                    <a:gd name="connsiteX1" fmla="*/ 1568450 w 3377191"/>
                    <a:gd name="connsiteY1" fmla="*/ 907243 h 1170768"/>
                    <a:gd name="connsiteX2" fmla="*/ 2092325 w 3377191"/>
                    <a:gd name="connsiteY2" fmla="*/ 1170768 h 1170768"/>
                    <a:gd name="connsiteX3" fmla="*/ 2635250 w 3377191"/>
                    <a:gd name="connsiteY3" fmla="*/ 910418 h 1170768"/>
                    <a:gd name="connsiteX4" fmla="*/ 2784475 w 3377191"/>
                    <a:gd name="connsiteY4" fmla="*/ 634193 h 1170768"/>
                    <a:gd name="connsiteX5" fmla="*/ 2924175 w 3377191"/>
                    <a:gd name="connsiteY5" fmla="*/ 602443 h 1170768"/>
                    <a:gd name="connsiteX6" fmla="*/ 2924175 w 3377191"/>
                    <a:gd name="connsiteY6" fmla="*/ 561168 h 1170768"/>
                    <a:gd name="connsiteX7" fmla="*/ 3216275 w 3377191"/>
                    <a:gd name="connsiteY7" fmla="*/ 681818 h 1170768"/>
                    <a:gd name="connsiteX8" fmla="*/ 3308350 w 3377191"/>
                    <a:gd name="connsiteY8" fmla="*/ 738968 h 1170768"/>
                    <a:gd name="connsiteX9" fmla="*/ 3375025 w 3377191"/>
                    <a:gd name="connsiteY9" fmla="*/ 618318 h 1170768"/>
                    <a:gd name="connsiteX10" fmla="*/ 3324225 w 3377191"/>
                    <a:gd name="connsiteY10" fmla="*/ 478618 h 1170768"/>
                    <a:gd name="connsiteX11" fmla="*/ 2847975 w 3377191"/>
                    <a:gd name="connsiteY11" fmla="*/ 351618 h 1170768"/>
                    <a:gd name="connsiteX12" fmla="*/ 2206625 w 3377191"/>
                    <a:gd name="connsiteY12" fmla="*/ 148418 h 1170768"/>
                    <a:gd name="connsiteX13" fmla="*/ 1600200 w 3377191"/>
                    <a:gd name="connsiteY13" fmla="*/ 167468 h 1170768"/>
                    <a:gd name="connsiteX14" fmla="*/ 1577975 w 3377191"/>
                    <a:gd name="connsiteY14" fmla="*/ 189693 h 1170768"/>
                    <a:gd name="connsiteX15" fmla="*/ 1190625 w 3377191"/>
                    <a:gd name="connsiteY15" fmla="*/ 173818 h 1170768"/>
                    <a:gd name="connsiteX16" fmla="*/ 1149350 w 3377191"/>
                    <a:gd name="connsiteY16" fmla="*/ 142068 h 1170768"/>
                    <a:gd name="connsiteX17" fmla="*/ 53975 w 3377191"/>
                    <a:gd name="connsiteY17" fmla="*/ 2368 h 1170768"/>
                    <a:gd name="connsiteX18" fmla="*/ 0 w 3377191"/>
                    <a:gd name="connsiteY18" fmla="*/ 202393 h 1170768"/>
                    <a:gd name="connsiteX19" fmla="*/ 66675 w 3377191"/>
                    <a:gd name="connsiteY19" fmla="*/ 230968 h 1170768"/>
                    <a:gd name="connsiteX20" fmla="*/ 269875 w 3377191"/>
                    <a:gd name="connsiteY20" fmla="*/ 853268 h 1170768"/>
                    <a:gd name="connsiteX21" fmla="*/ 920750 w 3377191"/>
                    <a:gd name="connsiteY21" fmla="*/ 888193 h 1170768"/>
                    <a:gd name="connsiteX22" fmla="*/ 1257300 w 3377191"/>
                    <a:gd name="connsiteY22" fmla="*/ 380193 h 1170768"/>
                    <a:gd name="connsiteX23" fmla="*/ 1454150 w 3377191"/>
                    <a:gd name="connsiteY23" fmla="*/ 377018 h 1170768"/>
                    <a:gd name="connsiteX0" fmla="*/ 1454150 w 3377191"/>
                    <a:gd name="connsiteY0" fmla="*/ 378551 h 1172301"/>
                    <a:gd name="connsiteX1" fmla="*/ 1568450 w 3377191"/>
                    <a:gd name="connsiteY1" fmla="*/ 908776 h 1172301"/>
                    <a:gd name="connsiteX2" fmla="*/ 2092325 w 3377191"/>
                    <a:gd name="connsiteY2" fmla="*/ 1172301 h 1172301"/>
                    <a:gd name="connsiteX3" fmla="*/ 2635250 w 3377191"/>
                    <a:gd name="connsiteY3" fmla="*/ 911951 h 1172301"/>
                    <a:gd name="connsiteX4" fmla="*/ 2784475 w 3377191"/>
                    <a:gd name="connsiteY4" fmla="*/ 635726 h 1172301"/>
                    <a:gd name="connsiteX5" fmla="*/ 2924175 w 3377191"/>
                    <a:gd name="connsiteY5" fmla="*/ 603976 h 1172301"/>
                    <a:gd name="connsiteX6" fmla="*/ 2924175 w 3377191"/>
                    <a:gd name="connsiteY6" fmla="*/ 562701 h 1172301"/>
                    <a:gd name="connsiteX7" fmla="*/ 3216275 w 3377191"/>
                    <a:gd name="connsiteY7" fmla="*/ 683351 h 1172301"/>
                    <a:gd name="connsiteX8" fmla="*/ 3308350 w 3377191"/>
                    <a:gd name="connsiteY8" fmla="*/ 740501 h 1172301"/>
                    <a:gd name="connsiteX9" fmla="*/ 3375025 w 3377191"/>
                    <a:gd name="connsiteY9" fmla="*/ 619851 h 1172301"/>
                    <a:gd name="connsiteX10" fmla="*/ 3324225 w 3377191"/>
                    <a:gd name="connsiteY10" fmla="*/ 480151 h 1172301"/>
                    <a:gd name="connsiteX11" fmla="*/ 2847975 w 3377191"/>
                    <a:gd name="connsiteY11" fmla="*/ 353151 h 1172301"/>
                    <a:gd name="connsiteX12" fmla="*/ 2206625 w 3377191"/>
                    <a:gd name="connsiteY12" fmla="*/ 149951 h 1172301"/>
                    <a:gd name="connsiteX13" fmla="*/ 1600200 w 3377191"/>
                    <a:gd name="connsiteY13" fmla="*/ 169001 h 1172301"/>
                    <a:gd name="connsiteX14" fmla="*/ 1577975 w 3377191"/>
                    <a:gd name="connsiteY14" fmla="*/ 191226 h 1172301"/>
                    <a:gd name="connsiteX15" fmla="*/ 1190625 w 3377191"/>
                    <a:gd name="connsiteY15" fmla="*/ 175351 h 1172301"/>
                    <a:gd name="connsiteX16" fmla="*/ 1149350 w 3377191"/>
                    <a:gd name="connsiteY16" fmla="*/ 143601 h 1172301"/>
                    <a:gd name="connsiteX17" fmla="*/ 53975 w 3377191"/>
                    <a:gd name="connsiteY17" fmla="*/ 3901 h 1172301"/>
                    <a:gd name="connsiteX18" fmla="*/ 0 w 3377191"/>
                    <a:gd name="connsiteY18" fmla="*/ 203926 h 1172301"/>
                    <a:gd name="connsiteX19" fmla="*/ 66675 w 3377191"/>
                    <a:gd name="connsiteY19" fmla="*/ 232501 h 1172301"/>
                    <a:gd name="connsiteX20" fmla="*/ 269875 w 3377191"/>
                    <a:gd name="connsiteY20" fmla="*/ 854801 h 1172301"/>
                    <a:gd name="connsiteX21" fmla="*/ 920750 w 3377191"/>
                    <a:gd name="connsiteY21" fmla="*/ 889726 h 1172301"/>
                    <a:gd name="connsiteX22" fmla="*/ 1257300 w 3377191"/>
                    <a:gd name="connsiteY22" fmla="*/ 381726 h 1172301"/>
                    <a:gd name="connsiteX23" fmla="*/ 1454150 w 3377191"/>
                    <a:gd name="connsiteY23" fmla="*/ 378551 h 1172301"/>
                    <a:gd name="connsiteX0" fmla="*/ 1454150 w 3377191"/>
                    <a:gd name="connsiteY0" fmla="*/ 378551 h 1172301"/>
                    <a:gd name="connsiteX1" fmla="*/ 1568450 w 3377191"/>
                    <a:gd name="connsiteY1" fmla="*/ 908776 h 1172301"/>
                    <a:gd name="connsiteX2" fmla="*/ 2092325 w 3377191"/>
                    <a:gd name="connsiteY2" fmla="*/ 1172301 h 1172301"/>
                    <a:gd name="connsiteX3" fmla="*/ 2635250 w 3377191"/>
                    <a:gd name="connsiteY3" fmla="*/ 911951 h 1172301"/>
                    <a:gd name="connsiteX4" fmla="*/ 2784475 w 3377191"/>
                    <a:gd name="connsiteY4" fmla="*/ 635726 h 1172301"/>
                    <a:gd name="connsiteX5" fmla="*/ 2924175 w 3377191"/>
                    <a:gd name="connsiteY5" fmla="*/ 603976 h 1172301"/>
                    <a:gd name="connsiteX6" fmla="*/ 2924175 w 3377191"/>
                    <a:gd name="connsiteY6" fmla="*/ 562701 h 1172301"/>
                    <a:gd name="connsiteX7" fmla="*/ 3216275 w 3377191"/>
                    <a:gd name="connsiteY7" fmla="*/ 683351 h 1172301"/>
                    <a:gd name="connsiteX8" fmla="*/ 3308350 w 3377191"/>
                    <a:gd name="connsiteY8" fmla="*/ 740501 h 1172301"/>
                    <a:gd name="connsiteX9" fmla="*/ 3375025 w 3377191"/>
                    <a:gd name="connsiteY9" fmla="*/ 619851 h 1172301"/>
                    <a:gd name="connsiteX10" fmla="*/ 3324225 w 3377191"/>
                    <a:gd name="connsiteY10" fmla="*/ 480151 h 1172301"/>
                    <a:gd name="connsiteX11" fmla="*/ 2847975 w 3377191"/>
                    <a:gd name="connsiteY11" fmla="*/ 353151 h 1172301"/>
                    <a:gd name="connsiteX12" fmla="*/ 2206625 w 3377191"/>
                    <a:gd name="connsiteY12" fmla="*/ 149951 h 1172301"/>
                    <a:gd name="connsiteX13" fmla="*/ 1600200 w 3377191"/>
                    <a:gd name="connsiteY13" fmla="*/ 169001 h 1172301"/>
                    <a:gd name="connsiteX14" fmla="*/ 1577975 w 3377191"/>
                    <a:gd name="connsiteY14" fmla="*/ 191226 h 1172301"/>
                    <a:gd name="connsiteX15" fmla="*/ 1190625 w 3377191"/>
                    <a:gd name="connsiteY15" fmla="*/ 175351 h 1172301"/>
                    <a:gd name="connsiteX16" fmla="*/ 1149350 w 3377191"/>
                    <a:gd name="connsiteY16" fmla="*/ 143601 h 1172301"/>
                    <a:gd name="connsiteX17" fmla="*/ 53975 w 3377191"/>
                    <a:gd name="connsiteY17" fmla="*/ 3901 h 1172301"/>
                    <a:gd name="connsiteX18" fmla="*/ 0 w 3377191"/>
                    <a:gd name="connsiteY18" fmla="*/ 203926 h 1172301"/>
                    <a:gd name="connsiteX19" fmla="*/ 66675 w 3377191"/>
                    <a:gd name="connsiteY19" fmla="*/ 232501 h 1172301"/>
                    <a:gd name="connsiteX20" fmla="*/ 269875 w 3377191"/>
                    <a:gd name="connsiteY20" fmla="*/ 854801 h 1172301"/>
                    <a:gd name="connsiteX21" fmla="*/ 920750 w 3377191"/>
                    <a:gd name="connsiteY21" fmla="*/ 889726 h 1172301"/>
                    <a:gd name="connsiteX22" fmla="*/ 1257300 w 3377191"/>
                    <a:gd name="connsiteY22" fmla="*/ 381726 h 1172301"/>
                    <a:gd name="connsiteX23" fmla="*/ 1454150 w 3377191"/>
                    <a:gd name="connsiteY23" fmla="*/ 378551 h 1172301"/>
                    <a:gd name="connsiteX0" fmla="*/ 1454150 w 3377191"/>
                    <a:gd name="connsiteY0" fmla="*/ 378551 h 1172301"/>
                    <a:gd name="connsiteX1" fmla="*/ 1568450 w 3377191"/>
                    <a:gd name="connsiteY1" fmla="*/ 908776 h 1172301"/>
                    <a:gd name="connsiteX2" fmla="*/ 2092325 w 3377191"/>
                    <a:gd name="connsiteY2" fmla="*/ 1172301 h 1172301"/>
                    <a:gd name="connsiteX3" fmla="*/ 2635250 w 3377191"/>
                    <a:gd name="connsiteY3" fmla="*/ 911951 h 1172301"/>
                    <a:gd name="connsiteX4" fmla="*/ 2784475 w 3377191"/>
                    <a:gd name="connsiteY4" fmla="*/ 635726 h 1172301"/>
                    <a:gd name="connsiteX5" fmla="*/ 2924175 w 3377191"/>
                    <a:gd name="connsiteY5" fmla="*/ 603976 h 1172301"/>
                    <a:gd name="connsiteX6" fmla="*/ 2924175 w 3377191"/>
                    <a:gd name="connsiteY6" fmla="*/ 562701 h 1172301"/>
                    <a:gd name="connsiteX7" fmla="*/ 3216275 w 3377191"/>
                    <a:gd name="connsiteY7" fmla="*/ 683351 h 1172301"/>
                    <a:gd name="connsiteX8" fmla="*/ 3308350 w 3377191"/>
                    <a:gd name="connsiteY8" fmla="*/ 740501 h 1172301"/>
                    <a:gd name="connsiteX9" fmla="*/ 3375025 w 3377191"/>
                    <a:gd name="connsiteY9" fmla="*/ 619851 h 1172301"/>
                    <a:gd name="connsiteX10" fmla="*/ 3324225 w 3377191"/>
                    <a:gd name="connsiteY10" fmla="*/ 480151 h 1172301"/>
                    <a:gd name="connsiteX11" fmla="*/ 2847975 w 3377191"/>
                    <a:gd name="connsiteY11" fmla="*/ 353151 h 1172301"/>
                    <a:gd name="connsiteX12" fmla="*/ 2206625 w 3377191"/>
                    <a:gd name="connsiteY12" fmla="*/ 149951 h 1172301"/>
                    <a:gd name="connsiteX13" fmla="*/ 1600200 w 3377191"/>
                    <a:gd name="connsiteY13" fmla="*/ 169001 h 1172301"/>
                    <a:gd name="connsiteX14" fmla="*/ 1577975 w 3377191"/>
                    <a:gd name="connsiteY14" fmla="*/ 191226 h 1172301"/>
                    <a:gd name="connsiteX15" fmla="*/ 1190625 w 3377191"/>
                    <a:gd name="connsiteY15" fmla="*/ 175351 h 1172301"/>
                    <a:gd name="connsiteX16" fmla="*/ 1149350 w 3377191"/>
                    <a:gd name="connsiteY16" fmla="*/ 143601 h 1172301"/>
                    <a:gd name="connsiteX17" fmla="*/ 53975 w 3377191"/>
                    <a:gd name="connsiteY17" fmla="*/ 3901 h 1172301"/>
                    <a:gd name="connsiteX18" fmla="*/ 0 w 3377191"/>
                    <a:gd name="connsiteY18" fmla="*/ 203926 h 1172301"/>
                    <a:gd name="connsiteX19" fmla="*/ 66675 w 3377191"/>
                    <a:gd name="connsiteY19" fmla="*/ 232501 h 1172301"/>
                    <a:gd name="connsiteX20" fmla="*/ 269875 w 3377191"/>
                    <a:gd name="connsiteY20" fmla="*/ 854801 h 1172301"/>
                    <a:gd name="connsiteX21" fmla="*/ 920750 w 3377191"/>
                    <a:gd name="connsiteY21" fmla="*/ 889726 h 1172301"/>
                    <a:gd name="connsiteX22" fmla="*/ 1257300 w 3377191"/>
                    <a:gd name="connsiteY22" fmla="*/ 381726 h 1172301"/>
                    <a:gd name="connsiteX23" fmla="*/ 1454150 w 3377191"/>
                    <a:gd name="connsiteY23" fmla="*/ 378551 h 1172301"/>
                    <a:gd name="connsiteX0" fmla="*/ 1463675 w 3386716"/>
                    <a:gd name="connsiteY0" fmla="*/ 378551 h 1172301"/>
                    <a:gd name="connsiteX1" fmla="*/ 1577975 w 3386716"/>
                    <a:gd name="connsiteY1" fmla="*/ 908776 h 1172301"/>
                    <a:gd name="connsiteX2" fmla="*/ 2101850 w 3386716"/>
                    <a:gd name="connsiteY2" fmla="*/ 1172301 h 1172301"/>
                    <a:gd name="connsiteX3" fmla="*/ 2644775 w 3386716"/>
                    <a:gd name="connsiteY3" fmla="*/ 911951 h 1172301"/>
                    <a:gd name="connsiteX4" fmla="*/ 2794000 w 3386716"/>
                    <a:gd name="connsiteY4" fmla="*/ 635726 h 1172301"/>
                    <a:gd name="connsiteX5" fmla="*/ 2933700 w 3386716"/>
                    <a:gd name="connsiteY5" fmla="*/ 603976 h 1172301"/>
                    <a:gd name="connsiteX6" fmla="*/ 2933700 w 3386716"/>
                    <a:gd name="connsiteY6" fmla="*/ 562701 h 1172301"/>
                    <a:gd name="connsiteX7" fmla="*/ 3225800 w 3386716"/>
                    <a:gd name="connsiteY7" fmla="*/ 683351 h 1172301"/>
                    <a:gd name="connsiteX8" fmla="*/ 3317875 w 3386716"/>
                    <a:gd name="connsiteY8" fmla="*/ 740501 h 1172301"/>
                    <a:gd name="connsiteX9" fmla="*/ 3384550 w 3386716"/>
                    <a:gd name="connsiteY9" fmla="*/ 619851 h 1172301"/>
                    <a:gd name="connsiteX10" fmla="*/ 3333750 w 3386716"/>
                    <a:gd name="connsiteY10" fmla="*/ 480151 h 1172301"/>
                    <a:gd name="connsiteX11" fmla="*/ 2857500 w 3386716"/>
                    <a:gd name="connsiteY11" fmla="*/ 353151 h 1172301"/>
                    <a:gd name="connsiteX12" fmla="*/ 2216150 w 3386716"/>
                    <a:gd name="connsiteY12" fmla="*/ 149951 h 1172301"/>
                    <a:gd name="connsiteX13" fmla="*/ 1609725 w 3386716"/>
                    <a:gd name="connsiteY13" fmla="*/ 169001 h 1172301"/>
                    <a:gd name="connsiteX14" fmla="*/ 1587500 w 3386716"/>
                    <a:gd name="connsiteY14" fmla="*/ 191226 h 1172301"/>
                    <a:gd name="connsiteX15" fmla="*/ 1200150 w 3386716"/>
                    <a:gd name="connsiteY15" fmla="*/ 175351 h 1172301"/>
                    <a:gd name="connsiteX16" fmla="*/ 1158875 w 3386716"/>
                    <a:gd name="connsiteY16" fmla="*/ 143601 h 1172301"/>
                    <a:gd name="connsiteX17" fmla="*/ 63500 w 3386716"/>
                    <a:gd name="connsiteY17" fmla="*/ 3901 h 1172301"/>
                    <a:gd name="connsiteX18" fmla="*/ 0 w 3386716"/>
                    <a:gd name="connsiteY18" fmla="*/ 194401 h 1172301"/>
                    <a:gd name="connsiteX19" fmla="*/ 76200 w 3386716"/>
                    <a:gd name="connsiteY19" fmla="*/ 232501 h 1172301"/>
                    <a:gd name="connsiteX20" fmla="*/ 279400 w 3386716"/>
                    <a:gd name="connsiteY20" fmla="*/ 854801 h 1172301"/>
                    <a:gd name="connsiteX21" fmla="*/ 930275 w 3386716"/>
                    <a:gd name="connsiteY21" fmla="*/ 889726 h 1172301"/>
                    <a:gd name="connsiteX22" fmla="*/ 1266825 w 3386716"/>
                    <a:gd name="connsiteY22" fmla="*/ 381726 h 1172301"/>
                    <a:gd name="connsiteX23" fmla="*/ 1463675 w 3386716"/>
                    <a:gd name="connsiteY23" fmla="*/ 378551 h 1172301"/>
                    <a:gd name="connsiteX0" fmla="*/ 1463675 w 3386716"/>
                    <a:gd name="connsiteY0" fmla="*/ 378551 h 1172301"/>
                    <a:gd name="connsiteX1" fmla="*/ 1577975 w 3386716"/>
                    <a:gd name="connsiteY1" fmla="*/ 908776 h 1172301"/>
                    <a:gd name="connsiteX2" fmla="*/ 2101850 w 3386716"/>
                    <a:gd name="connsiteY2" fmla="*/ 1172301 h 1172301"/>
                    <a:gd name="connsiteX3" fmla="*/ 2644775 w 3386716"/>
                    <a:gd name="connsiteY3" fmla="*/ 911951 h 1172301"/>
                    <a:gd name="connsiteX4" fmla="*/ 2794000 w 3386716"/>
                    <a:gd name="connsiteY4" fmla="*/ 635726 h 1172301"/>
                    <a:gd name="connsiteX5" fmla="*/ 2933700 w 3386716"/>
                    <a:gd name="connsiteY5" fmla="*/ 603976 h 1172301"/>
                    <a:gd name="connsiteX6" fmla="*/ 2933700 w 3386716"/>
                    <a:gd name="connsiteY6" fmla="*/ 562701 h 1172301"/>
                    <a:gd name="connsiteX7" fmla="*/ 3225800 w 3386716"/>
                    <a:gd name="connsiteY7" fmla="*/ 683351 h 1172301"/>
                    <a:gd name="connsiteX8" fmla="*/ 3317875 w 3386716"/>
                    <a:gd name="connsiteY8" fmla="*/ 740501 h 1172301"/>
                    <a:gd name="connsiteX9" fmla="*/ 3384550 w 3386716"/>
                    <a:gd name="connsiteY9" fmla="*/ 619851 h 1172301"/>
                    <a:gd name="connsiteX10" fmla="*/ 3333750 w 3386716"/>
                    <a:gd name="connsiteY10" fmla="*/ 480151 h 1172301"/>
                    <a:gd name="connsiteX11" fmla="*/ 2857500 w 3386716"/>
                    <a:gd name="connsiteY11" fmla="*/ 353151 h 1172301"/>
                    <a:gd name="connsiteX12" fmla="*/ 2216150 w 3386716"/>
                    <a:gd name="connsiteY12" fmla="*/ 149951 h 1172301"/>
                    <a:gd name="connsiteX13" fmla="*/ 1609725 w 3386716"/>
                    <a:gd name="connsiteY13" fmla="*/ 169001 h 1172301"/>
                    <a:gd name="connsiteX14" fmla="*/ 1587500 w 3386716"/>
                    <a:gd name="connsiteY14" fmla="*/ 191226 h 1172301"/>
                    <a:gd name="connsiteX15" fmla="*/ 1200150 w 3386716"/>
                    <a:gd name="connsiteY15" fmla="*/ 175351 h 1172301"/>
                    <a:gd name="connsiteX16" fmla="*/ 1158875 w 3386716"/>
                    <a:gd name="connsiteY16" fmla="*/ 143601 h 1172301"/>
                    <a:gd name="connsiteX17" fmla="*/ 63500 w 3386716"/>
                    <a:gd name="connsiteY17" fmla="*/ 3901 h 1172301"/>
                    <a:gd name="connsiteX18" fmla="*/ 0 w 3386716"/>
                    <a:gd name="connsiteY18" fmla="*/ 194401 h 1172301"/>
                    <a:gd name="connsiteX19" fmla="*/ 76200 w 3386716"/>
                    <a:gd name="connsiteY19" fmla="*/ 232501 h 1172301"/>
                    <a:gd name="connsiteX20" fmla="*/ 279400 w 3386716"/>
                    <a:gd name="connsiteY20" fmla="*/ 854801 h 1172301"/>
                    <a:gd name="connsiteX21" fmla="*/ 930275 w 3386716"/>
                    <a:gd name="connsiteY21" fmla="*/ 889726 h 1172301"/>
                    <a:gd name="connsiteX22" fmla="*/ 1266825 w 3386716"/>
                    <a:gd name="connsiteY22" fmla="*/ 381726 h 1172301"/>
                    <a:gd name="connsiteX23" fmla="*/ 1463675 w 3386716"/>
                    <a:gd name="connsiteY23" fmla="*/ 378551 h 1172301"/>
                    <a:gd name="connsiteX0" fmla="*/ 1454150 w 3377191"/>
                    <a:gd name="connsiteY0" fmla="*/ 378551 h 1172301"/>
                    <a:gd name="connsiteX1" fmla="*/ 1568450 w 3377191"/>
                    <a:gd name="connsiteY1" fmla="*/ 908776 h 1172301"/>
                    <a:gd name="connsiteX2" fmla="*/ 2092325 w 3377191"/>
                    <a:gd name="connsiteY2" fmla="*/ 1172301 h 1172301"/>
                    <a:gd name="connsiteX3" fmla="*/ 2635250 w 3377191"/>
                    <a:gd name="connsiteY3" fmla="*/ 911951 h 1172301"/>
                    <a:gd name="connsiteX4" fmla="*/ 2784475 w 3377191"/>
                    <a:gd name="connsiteY4" fmla="*/ 635726 h 1172301"/>
                    <a:gd name="connsiteX5" fmla="*/ 2924175 w 3377191"/>
                    <a:gd name="connsiteY5" fmla="*/ 603976 h 1172301"/>
                    <a:gd name="connsiteX6" fmla="*/ 2924175 w 3377191"/>
                    <a:gd name="connsiteY6" fmla="*/ 562701 h 1172301"/>
                    <a:gd name="connsiteX7" fmla="*/ 3216275 w 3377191"/>
                    <a:gd name="connsiteY7" fmla="*/ 683351 h 1172301"/>
                    <a:gd name="connsiteX8" fmla="*/ 3308350 w 3377191"/>
                    <a:gd name="connsiteY8" fmla="*/ 740501 h 1172301"/>
                    <a:gd name="connsiteX9" fmla="*/ 3375025 w 3377191"/>
                    <a:gd name="connsiteY9" fmla="*/ 619851 h 1172301"/>
                    <a:gd name="connsiteX10" fmla="*/ 3324225 w 3377191"/>
                    <a:gd name="connsiteY10" fmla="*/ 480151 h 1172301"/>
                    <a:gd name="connsiteX11" fmla="*/ 2847975 w 3377191"/>
                    <a:gd name="connsiteY11" fmla="*/ 353151 h 1172301"/>
                    <a:gd name="connsiteX12" fmla="*/ 2206625 w 3377191"/>
                    <a:gd name="connsiteY12" fmla="*/ 149951 h 1172301"/>
                    <a:gd name="connsiteX13" fmla="*/ 1600200 w 3377191"/>
                    <a:gd name="connsiteY13" fmla="*/ 169001 h 1172301"/>
                    <a:gd name="connsiteX14" fmla="*/ 1577975 w 3377191"/>
                    <a:gd name="connsiteY14" fmla="*/ 191226 h 1172301"/>
                    <a:gd name="connsiteX15" fmla="*/ 1190625 w 3377191"/>
                    <a:gd name="connsiteY15" fmla="*/ 175351 h 1172301"/>
                    <a:gd name="connsiteX16" fmla="*/ 1149350 w 3377191"/>
                    <a:gd name="connsiteY16" fmla="*/ 143601 h 1172301"/>
                    <a:gd name="connsiteX17" fmla="*/ 53975 w 3377191"/>
                    <a:gd name="connsiteY17" fmla="*/ 3901 h 1172301"/>
                    <a:gd name="connsiteX18" fmla="*/ 0 w 3377191"/>
                    <a:gd name="connsiteY18" fmla="*/ 203926 h 1172301"/>
                    <a:gd name="connsiteX19" fmla="*/ 66675 w 3377191"/>
                    <a:gd name="connsiteY19" fmla="*/ 232501 h 1172301"/>
                    <a:gd name="connsiteX20" fmla="*/ 269875 w 3377191"/>
                    <a:gd name="connsiteY20" fmla="*/ 854801 h 1172301"/>
                    <a:gd name="connsiteX21" fmla="*/ 920750 w 3377191"/>
                    <a:gd name="connsiteY21" fmla="*/ 889726 h 1172301"/>
                    <a:gd name="connsiteX22" fmla="*/ 1257300 w 3377191"/>
                    <a:gd name="connsiteY22" fmla="*/ 381726 h 1172301"/>
                    <a:gd name="connsiteX23" fmla="*/ 1454150 w 3377191"/>
                    <a:gd name="connsiteY23" fmla="*/ 378551 h 1172301"/>
                    <a:gd name="connsiteX0" fmla="*/ 1454459 w 3377500"/>
                    <a:gd name="connsiteY0" fmla="*/ 378551 h 1172301"/>
                    <a:gd name="connsiteX1" fmla="*/ 1568759 w 3377500"/>
                    <a:gd name="connsiteY1" fmla="*/ 908776 h 1172301"/>
                    <a:gd name="connsiteX2" fmla="*/ 2092634 w 3377500"/>
                    <a:gd name="connsiteY2" fmla="*/ 1172301 h 1172301"/>
                    <a:gd name="connsiteX3" fmla="*/ 2635559 w 3377500"/>
                    <a:gd name="connsiteY3" fmla="*/ 911951 h 1172301"/>
                    <a:gd name="connsiteX4" fmla="*/ 2784784 w 3377500"/>
                    <a:gd name="connsiteY4" fmla="*/ 635726 h 1172301"/>
                    <a:gd name="connsiteX5" fmla="*/ 2924484 w 3377500"/>
                    <a:gd name="connsiteY5" fmla="*/ 603976 h 1172301"/>
                    <a:gd name="connsiteX6" fmla="*/ 2924484 w 3377500"/>
                    <a:gd name="connsiteY6" fmla="*/ 562701 h 1172301"/>
                    <a:gd name="connsiteX7" fmla="*/ 3216584 w 3377500"/>
                    <a:gd name="connsiteY7" fmla="*/ 683351 h 1172301"/>
                    <a:gd name="connsiteX8" fmla="*/ 3308659 w 3377500"/>
                    <a:gd name="connsiteY8" fmla="*/ 740501 h 1172301"/>
                    <a:gd name="connsiteX9" fmla="*/ 3375334 w 3377500"/>
                    <a:gd name="connsiteY9" fmla="*/ 619851 h 1172301"/>
                    <a:gd name="connsiteX10" fmla="*/ 3324534 w 3377500"/>
                    <a:gd name="connsiteY10" fmla="*/ 480151 h 1172301"/>
                    <a:gd name="connsiteX11" fmla="*/ 2848284 w 3377500"/>
                    <a:gd name="connsiteY11" fmla="*/ 353151 h 1172301"/>
                    <a:gd name="connsiteX12" fmla="*/ 2206934 w 3377500"/>
                    <a:gd name="connsiteY12" fmla="*/ 149951 h 1172301"/>
                    <a:gd name="connsiteX13" fmla="*/ 1600509 w 3377500"/>
                    <a:gd name="connsiteY13" fmla="*/ 169001 h 1172301"/>
                    <a:gd name="connsiteX14" fmla="*/ 1578284 w 3377500"/>
                    <a:gd name="connsiteY14" fmla="*/ 191226 h 1172301"/>
                    <a:gd name="connsiteX15" fmla="*/ 1190934 w 3377500"/>
                    <a:gd name="connsiteY15" fmla="*/ 175351 h 1172301"/>
                    <a:gd name="connsiteX16" fmla="*/ 1149659 w 3377500"/>
                    <a:gd name="connsiteY16" fmla="*/ 143601 h 1172301"/>
                    <a:gd name="connsiteX17" fmla="*/ 54284 w 3377500"/>
                    <a:gd name="connsiteY17" fmla="*/ 3901 h 1172301"/>
                    <a:gd name="connsiteX18" fmla="*/ 309 w 3377500"/>
                    <a:gd name="connsiteY18" fmla="*/ 203926 h 1172301"/>
                    <a:gd name="connsiteX19" fmla="*/ 66984 w 3377500"/>
                    <a:gd name="connsiteY19" fmla="*/ 232501 h 1172301"/>
                    <a:gd name="connsiteX20" fmla="*/ 270184 w 3377500"/>
                    <a:gd name="connsiteY20" fmla="*/ 854801 h 1172301"/>
                    <a:gd name="connsiteX21" fmla="*/ 921059 w 3377500"/>
                    <a:gd name="connsiteY21" fmla="*/ 889726 h 1172301"/>
                    <a:gd name="connsiteX22" fmla="*/ 1257609 w 3377500"/>
                    <a:gd name="connsiteY22" fmla="*/ 381726 h 1172301"/>
                    <a:gd name="connsiteX23" fmla="*/ 1454459 w 3377500"/>
                    <a:gd name="connsiteY23"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24653 w 3377669"/>
                    <a:gd name="connsiteY5" fmla="*/ 603976 h 1172301"/>
                    <a:gd name="connsiteX6" fmla="*/ 2924653 w 3377669"/>
                    <a:gd name="connsiteY6" fmla="*/ 562701 h 1172301"/>
                    <a:gd name="connsiteX7" fmla="*/ 3216753 w 3377669"/>
                    <a:gd name="connsiteY7" fmla="*/ 683351 h 1172301"/>
                    <a:gd name="connsiteX8" fmla="*/ 3308828 w 3377669"/>
                    <a:gd name="connsiteY8" fmla="*/ 740501 h 1172301"/>
                    <a:gd name="connsiteX9" fmla="*/ 3375503 w 3377669"/>
                    <a:gd name="connsiteY9" fmla="*/ 619851 h 1172301"/>
                    <a:gd name="connsiteX10" fmla="*/ 3324703 w 3377669"/>
                    <a:gd name="connsiteY10" fmla="*/ 480151 h 1172301"/>
                    <a:gd name="connsiteX11" fmla="*/ 2848453 w 3377669"/>
                    <a:gd name="connsiteY11" fmla="*/ 353151 h 1172301"/>
                    <a:gd name="connsiteX12" fmla="*/ 2207103 w 3377669"/>
                    <a:gd name="connsiteY12" fmla="*/ 149951 h 1172301"/>
                    <a:gd name="connsiteX13" fmla="*/ 1600678 w 3377669"/>
                    <a:gd name="connsiteY13" fmla="*/ 169001 h 1172301"/>
                    <a:gd name="connsiteX14" fmla="*/ 1578453 w 3377669"/>
                    <a:gd name="connsiteY14" fmla="*/ 191226 h 1172301"/>
                    <a:gd name="connsiteX15" fmla="*/ 1191103 w 3377669"/>
                    <a:gd name="connsiteY15" fmla="*/ 175351 h 1172301"/>
                    <a:gd name="connsiteX16" fmla="*/ 1149828 w 3377669"/>
                    <a:gd name="connsiteY16" fmla="*/ 143601 h 1172301"/>
                    <a:gd name="connsiteX17" fmla="*/ 54453 w 3377669"/>
                    <a:gd name="connsiteY17" fmla="*/ 3901 h 1172301"/>
                    <a:gd name="connsiteX18" fmla="*/ 478 w 3377669"/>
                    <a:gd name="connsiteY18" fmla="*/ 203926 h 1172301"/>
                    <a:gd name="connsiteX19" fmla="*/ 67153 w 3377669"/>
                    <a:gd name="connsiteY19" fmla="*/ 232501 h 1172301"/>
                    <a:gd name="connsiteX20" fmla="*/ 270353 w 3377669"/>
                    <a:gd name="connsiteY20" fmla="*/ 854801 h 1172301"/>
                    <a:gd name="connsiteX21" fmla="*/ 921228 w 3377669"/>
                    <a:gd name="connsiteY21" fmla="*/ 889726 h 1172301"/>
                    <a:gd name="connsiteX22" fmla="*/ 1257778 w 3377669"/>
                    <a:gd name="connsiteY22" fmla="*/ 381726 h 1172301"/>
                    <a:gd name="connsiteX23" fmla="*/ 1454628 w 3377669"/>
                    <a:gd name="connsiteY23"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24653 w 3377669"/>
                    <a:gd name="connsiteY5" fmla="*/ 603976 h 1172301"/>
                    <a:gd name="connsiteX6" fmla="*/ 2924653 w 3377669"/>
                    <a:gd name="connsiteY6" fmla="*/ 562701 h 1172301"/>
                    <a:gd name="connsiteX7" fmla="*/ 3216753 w 3377669"/>
                    <a:gd name="connsiteY7" fmla="*/ 683351 h 1172301"/>
                    <a:gd name="connsiteX8" fmla="*/ 3308828 w 3377669"/>
                    <a:gd name="connsiteY8" fmla="*/ 740501 h 1172301"/>
                    <a:gd name="connsiteX9" fmla="*/ 3375503 w 3377669"/>
                    <a:gd name="connsiteY9" fmla="*/ 619851 h 1172301"/>
                    <a:gd name="connsiteX10" fmla="*/ 3324703 w 3377669"/>
                    <a:gd name="connsiteY10" fmla="*/ 480151 h 1172301"/>
                    <a:gd name="connsiteX11" fmla="*/ 2848453 w 3377669"/>
                    <a:gd name="connsiteY11" fmla="*/ 353151 h 1172301"/>
                    <a:gd name="connsiteX12" fmla="*/ 2207103 w 3377669"/>
                    <a:gd name="connsiteY12" fmla="*/ 149951 h 1172301"/>
                    <a:gd name="connsiteX13" fmla="*/ 1600678 w 3377669"/>
                    <a:gd name="connsiteY13" fmla="*/ 169001 h 1172301"/>
                    <a:gd name="connsiteX14" fmla="*/ 1578453 w 3377669"/>
                    <a:gd name="connsiteY14" fmla="*/ 191226 h 1172301"/>
                    <a:gd name="connsiteX15" fmla="*/ 1191103 w 3377669"/>
                    <a:gd name="connsiteY15" fmla="*/ 175351 h 1172301"/>
                    <a:gd name="connsiteX16" fmla="*/ 1149828 w 3377669"/>
                    <a:gd name="connsiteY16" fmla="*/ 143601 h 1172301"/>
                    <a:gd name="connsiteX17" fmla="*/ 54453 w 3377669"/>
                    <a:gd name="connsiteY17" fmla="*/ 3901 h 1172301"/>
                    <a:gd name="connsiteX18" fmla="*/ 478 w 3377669"/>
                    <a:gd name="connsiteY18" fmla="*/ 203926 h 1172301"/>
                    <a:gd name="connsiteX19" fmla="*/ 67153 w 3377669"/>
                    <a:gd name="connsiteY19" fmla="*/ 232501 h 1172301"/>
                    <a:gd name="connsiteX20" fmla="*/ 270353 w 3377669"/>
                    <a:gd name="connsiteY20" fmla="*/ 854801 h 1172301"/>
                    <a:gd name="connsiteX21" fmla="*/ 921228 w 3377669"/>
                    <a:gd name="connsiteY21" fmla="*/ 889726 h 1172301"/>
                    <a:gd name="connsiteX22" fmla="*/ 1257778 w 3377669"/>
                    <a:gd name="connsiteY22" fmla="*/ 381726 h 1172301"/>
                    <a:gd name="connsiteX23" fmla="*/ 1454628 w 3377669"/>
                    <a:gd name="connsiteY23"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24653 w 3377669"/>
                    <a:gd name="connsiteY5" fmla="*/ 603976 h 1172301"/>
                    <a:gd name="connsiteX6" fmla="*/ 2924653 w 3377669"/>
                    <a:gd name="connsiteY6" fmla="*/ 562701 h 1172301"/>
                    <a:gd name="connsiteX7" fmla="*/ 3216753 w 3377669"/>
                    <a:gd name="connsiteY7" fmla="*/ 683351 h 1172301"/>
                    <a:gd name="connsiteX8" fmla="*/ 3308828 w 3377669"/>
                    <a:gd name="connsiteY8" fmla="*/ 740501 h 1172301"/>
                    <a:gd name="connsiteX9" fmla="*/ 3375503 w 3377669"/>
                    <a:gd name="connsiteY9" fmla="*/ 619851 h 1172301"/>
                    <a:gd name="connsiteX10" fmla="*/ 3324703 w 3377669"/>
                    <a:gd name="connsiteY10" fmla="*/ 480151 h 1172301"/>
                    <a:gd name="connsiteX11" fmla="*/ 2848453 w 3377669"/>
                    <a:gd name="connsiteY11" fmla="*/ 353151 h 1172301"/>
                    <a:gd name="connsiteX12" fmla="*/ 2207103 w 3377669"/>
                    <a:gd name="connsiteY12" fmla="*/ 149951 h 1172301"/>
                    <a:gd name="connsiteX13" fmla="*/ 1600678 w 3377669"/>
                    <a:gd name="connsiteY13" fmla="*/ 169001 h 1172301"/>
                    <a:gd name="connsiteX14" fmla="*/ 1578453 w 3377669"/>
                    <a:gd name="connsiteY14" fmla="*/ 191226 h 1172301"/>
                    <a:gd name="connsiteX15" fmla="*/ 1191103 w 3377669"/>
                    <a:gd name="connsiteY15" fmla="*/ 175351 h 1172301"/>
                    <a:gd name="connsiteX16" fmla="*/ 1149828 w 3377669"/>
                    <a:gd name="connsiteY16" fmla="*/ 143601 h 1172301"/>
                    <a:gd name="connsiteX17" fmla="*/ 54453 w 3377669"/>
                    <a:gd name="connsiteY17" fmla="*/ 3901 h 1172301"/>
                    <a:gd name="connsiteX18" fmla="*/ 478 w 3377669"/>
                    <a:gd name="connsiteY18" fmla="*/ 203926 h 1172301"/>
                    <a:gd name="connsiteX19" fmla="*/ 67153 w 3377669"/>
                    <a:gd name="connsiteY19" fmla="*/ 232501 h 1172301"/>
                    <a:gd name="connsiteX20" fmla="*/ 270353 w 3377669"/>
                    <a:gd name="connsiteY20" fmla="*/ 854801 h 1172301"/>
                    <a:gd name="connsiteX21" fmla="*/ 921228 w 3377669"/>
                    <a:gd name="connsiteY21" fmla="*/ 889726 h 1172301"/>
                    <a:gd name="connsiteX22" fmla="*/ 1257778 w 3377669"/>
                    <a:gd name="connsiteY22" fmla="*/ 381726 h 1172301"/>
                    <a:gd name="connsiteX23" fmla="*/ 1454628 w 3377669"/>
                    <a:gd name="connsiteY23"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24653 w 3377669"/>
                    <a:gd name="connsiteY5" fmla="*/ 603976 h 1172301"/>
                    <a:gd name="connsiteX6" fmla="*/ 2924653 w 3377669"/>
                    <a:gd name="connsiteY6" fmla="*/ 562701 h 1172301"/>
                    <a:gd name="connsiteX7" fmla="*/ 3216753 w 3377669"/>
                    <a:gd name="connsiteY7" fmla="*/ 683351 h 1172301"/>
                    <a:gd name="connsiteX8" fmla="*/ 3308828 w 3377669"/>
                    <a:gd name="connsiteY8" fmla="*/ 740501 h 1172301"/>
                    <a:gd name="connsiteX9" fmla="*/ 3375503 w 3377669"/>
                    <a:gd name="connsiteY9" fmla="*/ 619851 h 1172301"/>
                    <a:gd name="connsiteX10" fmla="*/ 3324703 w 3377669"/>
                    <a:gd name="connsiteY10" fmla="*/ 480151 h 1172301"/>
                    <a:gd name="connsiteX11" fmla="*/ 2848453 w 3377669"/>
                    <a:gd name="connsiteY11" fmla="*/ 353151 h 1172301"/>
                    <a:gd name="connsiteX12" fmla="*/ 2207103 w 3377669"/>
                    <a:gd name="connsiteY12" fmla="*/ 149951 h 1172301"/>
                    <a:gd name="connsiteX13" fmla="*/ 1600678 w 3377669"/>
                    <a:gd name="connsiteY13" fmla="*/ 169001 h 1172301"/>
                    <a:gd name="connsiteX14" fmla="*/ 1578453 w 3377669"/>
                    <a:gd name="connsiteY14" fmla="*/ 191226 h 1172301"/>
                    <a:gd name="connsiteX15" fmla="*/ 1191103 w 3377669"/>
                    <a:gd name="connsiteY15" fmla="*/ 175351 h 1172301"/>
                    <a:gd name="connsiteX16" fmla="*/ 1149828 w 3377669"/>
                    <a:gd name="connsiteY16" fmla="*/ 143601 h 1172301"/>
                    <a:gd name="connsiteX17" fmla="*/ 54453 w 3377669"/>
                    <a:gd name="connsiteY17" fmla="*/ 3901 h 1172301"/>
                    <a:gd name="connsiteX18" fmla="*/ 478 w 3377669"/>
                    <a:gd name="connsiteY18" fmla="*/ 203926 h 1172301"/>
                    <a:gd name="connsiteX19" fmla="*/ 67153 w 3377669"/>
                    <a:gd name="connsiteY19" fmla="*/ 232501 h 1172301"/>
                    <a:gd name="connsiteX20" fmla="*/ 270353 w 3377669"/>
                    <a:gd name="connsiteY20" fmla="*/ 854801 h 1172301"/>
                    <a:gd name="connsiteX21" fmla="*/ 921228 w 3377669"/>
                    <a:gd name="connsiteY21" fmla="*/ 889726 h 1172301"/>
                    <a:gd name="connsiteX22" fmla="*/ 1257778 w 3377669"/>
                    <a:gd name="connsiteY22" fmla="*/ 381726 h 1172301"/>
                    <a:gd name="connsiteX23" fmla="*/ 1454628 w 3377669"/>
                    <a:gd name="connsiteY23"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24653 w 3377669"/>
                    <a:gd name="connsiteY5" fmla="*/ 603976 h 1172301"/>
                    <a:gd name="connsiteX6" fmla="*/ 2908778 w 3377669"/>
                    <a:gd name="connsiteY6" fmla="*/ 527776 h 1172301"/>
                    <a:gd name="connsiteX7" fmla="*/ 3216753 w 3377669"/>
                    <a:gd name="connsiteY7" fmla="*/ 683351 h 1172301"/>
                    <a:gd name="connsiteX8" fmla="*/ 3308828 w 3377669"/>
                    <a:gd name="connsiteY8" fmla="*/ 740501 h 1172301"/>
                    <a:gd name="connsiteX9" fmla="*/ 3375503 w 3377669"/>
                    <a:gd name="connsiteY9" fmla="*/ 619851 h 1172301"/>
                    <a:gd name="connsiteX10" fmla="*/ 3324703 w 3377669"/>
                    <a:gd name="connsiteY10" fmla="*/ 480151 h 1172301"/>
                    <a:gd name="connsiteX11" fmla="*/ 2848453 w 3377669"/>
                    <a:gd name="connsiteY11" fmla="*/ 353151 h 1172301"/>
                    <a:gd name="connsiteX12" fmla="*/ 2207103 w 3377669"/>
                    <a:gd name="connsiteY12" fmla="*/ 149951 h 1172301"/>
                    <a:gd name="connsiteX13" fmla="*/ 1600678 w 3377669"/>
                    <a:gd name="connsiteY13" fmla="*/ 169001 h 1172301"/>
                    <a:gd name="connsiteX14" fmla="*/ 1578453 w 3377669"/>
                    <a:gd name="connsiteY14" fmla="*/ 191226 h 1172301"/>
                    <a:gd name="connsiteX15" fmla="*/ 1191103 w 3377669"/>
                    <a:gd name="connsiteY15" fmla="*/ 175351 h 1172301"/>
                    <a:gd name="connsiteX16" fmla="*/ 1149828 w 3377669"/>
                    <a:gd name="connsiteY16" fmla="*/ 143601 h 1172301"/>
                    <a:gd name="connsiteX17" fmla="*/ 54453 w 3377669"/>
                    <a:gd name="connsiteY17" fmla="*/ 3901 h 1172301"/>
                    <a:gd name="connsiteX18" fmla="*/ 478 w 3377669"/>
                    <a:gd name="connsiteY18" fmla="*/ 203926 h 1172301"/>
                    <a:gd name="connsiteX19" fmla="*/ 67153 w 3377669"/>
                    <a:gd name="connsiteY19" fmla="*/ 232501 h 1172301"/>
                    <a:gd name="connsiteX20" fmla="*/ 270353 w 3377669"/>
                    <a:gd name="connsiteY20" fmla="*/ 854801 h 1172301"/>
                    <a:gd name="connsiteX21" fmla="*/ 921228 w 3377669"/>
                    <a:gd name="connsiteY21" fmla="*/ 889726 h 1172301"/>
                    <a:gd name="connsiteX22" fmla="*/ 1257778 w 3377669"/>
                    <a:gd name="connsiteY22" fmla="*/ 381726 h 1172301"/>
                    <a:gd name="connsiteX23" fmla="*/ 1454628 w 3377669"/>
                    <a:gd name="connsiteY23"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832578 w 3377669"/>
                    <a:gd name="connsiteY5" fmla="*/ 597626 h 1172301"/>
                    <a:gd name="connsiteX6" fmla="*/ 2908778 w 3377669"/>
                    <a:gd name="connsiteY6" fmla="*/ 527776 h 1172301"/>
                    <a:gd name="connsiteX7" fmla="*/ 3216753 w 3377669"/>
                    <a:gd name="connsiteY7" fmla="*/ 683351 h 1172301"/>
                    <a:gd name="connsiteX8" fmla="*/ 3308828 w 3377669"/>
                    <a:gd name="connsiteY8" fmla="*/ 740501 h 1172301"/>
                    <a:gd name="connsiteX9" fmla="*/ 3375503 w 3377669"/>
                    <a:gd name="connsiteY9" fmla="*/ 619851 h 1172301"/>
                    <a:gd name="connsiteX10" fmla="*/ 3324703 w 3377669"/>
                    <a:gd name="connsiteY10" fmla="*/ 480151 h 1172301"/>
                    <a:gd name="connsiteX11" fmla="*/ 2848453 w 3377669"/>
                    <a:gd name="connsiteY11" fmla="*/ 353151 h 1172301"/>
                    <a:gd name="connsiteX12" fmla="*/ 2207103 w 3377669"/>
                    <a:gd name="connsiteY12" fmla="*/ 149951 h 1172301"/>
                    <a:gd name="connsiteX13" fmla="*/ 1600678 w 3377669"/>
                    <a:gd name="connsiteY13" fmla="*/ 169001 h 1172301"/>
                    <a:gd name="connsiteX14" fmla="*/ 1578453 w 3377669"/>
                    <a:gd name="connsiteY14" fmla="*/ 191226 h 1172301"/>
                    <a:gd name="connsiteX15" fmla="*/ 1191103 w 3377669"/>
                    <a:gd name="connsiteY15" fmla="*/ 175351 h 1172301"/>
                    <a:gd name="connsiteX16" fmla="*/ 1149828 w 3377669"/>
                    <a:gd name="connsiteY16" fmla="*/ 143601 h 1172301"/>
                    <a:gd name="connsiteX17" fmla="*/ 54453 w 3377669"/>
                    <a:gd name="connsiteY17" fmla="*/ 3901 h 1172301"/>
                    <a:gd name="connsiteX18" fmla="*/ 478 w 3377669"/>
                    <a:gd name="connsiteY18" fmla="*/ 203926 h 1172301"/>
                    <a:gd name="connsiteX19" fmla="*/ 67153 w 3377669"/>
                    <a:gd name="connsiteY19" fmla="*/ 232501 h 1172301"/>
                    <a:gd name="connsiteX20" fmla="*/ 270353 w 3377669"/>
                    <a:gd name="connsiteY20" fmla="*/ 854801 h 1172301"/>
                    <a:gd name="connsiteX21" fmla="*/ 921228 w 3377669"/>
                    <a:gd name="connsiteY21" fmla="*/ 889726 h 1172301"/>
                    <a:gd name="connsiteX22" fmla="*/ 1257778 w 3377669"/>
                    <a:gd name="connsiteY22" fmla="*/ 381726 h 1172301"/>
                    <a:gd name="connsiteX23" fmla="*/ 1454628 w 3377669"/>
                    <a:gd name="connsiteY23"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899253 w 3377669"/>
                    <a:gd name="connsiteY5" fmla="*/ 616676 h 1172301"/>
                    <a:gd name="connsiteX6" fmla="*/ 2908778 w 3377669"/>
                    <a:gd name="connsiteY6" fmla="*/ 527776 h 1172301"/>
                    <a:gd name="connsiteX7" fmla="*/ 3216753 w 3377669"/>
                    <a:gd name="connsiteY7" fmla="*/ 683351 h 1172301"/>
                    <a:gd name="connsiteX8" fmla="*/ 3308828 w 3377669"/>
                    <a:gd name="connsiteY8" fmla="*/ 740501 h 1172301"/>
                    <a:gd name="connsiteX9" fmla="*/ 3375503 w 3377669"/>
                    <a:gd name="connsiteY9" fmla="*/ 619851 h 1172301"/>
                    <a:gd name="connsiteX10" fmla="*/ 3324703 w 3377669"/>
                    <a:gd name="connsiteY10" fmla="*/ 480151 h 1172301"/>
                    <a:gd name="connsiteX11" fmla="*/ 2848453 w 3377669"/>
                    <a:gd name="connsiteY11" fmla="*/ 353151 h 1172301"/>
                    <a:gd name="connsiteX12" fmla="*/ 2207103 w 3377669"/>
                    <a:gd name="connsiteY12" fmla="*/ 149951 h 1172301"/>
                    <a:gd name="connsiteX13" fmla="*/ 1600678 w 3377669"/>
                    <a:gd name="connsiteY13" fmla="*/ 169001 h 1172301"/>
                    <a:gd name="connsiteX14" fmla="*/ 1578453 w 3377669"/>
                    <a:gd name="connsiteY14" fmla="*/ 191226 h 1172301"/>
                    <a:gd name="connsiteX15" fmla="*/ 1191103 w 3377669"/>
                    <a:gd name="connsiteY15" fmla="*/ 175351 h 1172301"/>
                    <a:gd name="connsiteX16" fmla="*/ 1149828 w 3377669"/>
                    <a:gd name="connsiteY16" fmla="*/ 143601 h 1172301"/>
                    <a:gd name="connsiteX17" fmla="*/ 54453 w 3377669"/>
                    <a:gd name="connsiteY17" fmla="*/ 3901 h 1172301"/>
                    <a:gd name="connsiteX18" fmla="*/ 478 w 3377669"/>
                    <a:gd name="connsiteY18" fmla="*/ 203926 h 1172301"/>
                    <a:gd name="connsiteX19" fmla="*/ 67153 w 3377669"/>
                    <a:gd name="connsiteY19" fmla="*/ 232501 h 1172301"/>
                    <a:gd name="connsiteX20" fmla="*/ 270353 w 3377669"/>
                    <a:gd name="connsiteY20" fmla="*/ 854801 h 1172301"/>
                    <a:gd name="connsiteX21" fmla="*/ 921228 w 3377669"/>
                    <a:gd name="connsiteY21" fmla="*/ 889726 h 1172301"/>
                    <a:gd name="connsiteX22" fmla="*/ 1257778 w 3377669"/>
                    <a:gd name="connsiteY22" fmla="*/ 381726 h 1172301"/>
                    <a:gd name="connsiteX23" fmla="*/ 1454628 w 3377669"/>
                    <a:gd name="connsiteY23"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899253 w 3377669"/>
                    <a:gd name="connsiteY5" fmla="*/ 616676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899253 w 3377669"/>
                    <a:gd name="connsiteY5" fmla="*/ 616676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899253 w 3377669"/>
                    <a:gd name="connsiteY5" fmla="*/ 616676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899253 w 3377669"/>
                    <a:gd name="connsiteY5" fmla="*/ 616676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15128 w 3377669"/>
                    <a:gd name="connsiteY5" fmla="*/ 62620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11953 w 3377669"/>
                    <a:gd name="connsiteY5" fmla="*/ 62620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11953 w 3377669"/>
                    <a:gd name="connsiteY5" fmla="*/ 62620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11953 w 3377669"/>
                    <a:gd name="connsiteY5" fmla="*/ 62620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05603 w 3377669"/>
                    <a:gd name="connsiteY5" fmla="*/ 60080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08778 w 3377669"/>
                    <a:gd name="connsiteY5" fmla="*/ 61985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08778 w 3377669"/>
                    <a:gd name="connsiteY5" fmla="*/ 61985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08778 w 3377669"/>
                    <a:gd name="connsiteY5" fmla="*/ 61985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97653 w 3377669"/>
                    <a:gd name="connsiteY4" fmla="*/ 642076 h 1172301"/>
                    <a:gd name="connsiteX5" fmla="*/ 2908778 w 3377669"/>
                    <a:gd name="connsiteY5" fmla="*/ 61985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97653 w 3377669"/>
                    <a:gd name="connsiteY4" fmla="*/ 642076 h 1172301"/>
                    <a:gd name="connsiteX5" fmla="*/ 2908778 w 3377669"/>
                    <a:gd name="connsiteY5" fmla="*/ 61985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97653 w 3377669"/>
                    <a:gd name="connsiteY4" fmla="*/ 642076 h 1172301"/>
                    <a:gd name="connsiteX5" fmla="*/ 2908778 w 3377669"/>
                    <a:gd name="connsiteY5" fmla="*/ 61985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80390"/>
                    <a:gd name="connsiteY0" fmla="*/ 378551 h 1172301"/>
                    <a:gd name="connsiteX1" fmla="*/ 1568928 w 3380390"/>
                    <a:gd name="connsiteY1" fmla="*/ 908776 h 1172301"/>
                    <a:gd name="connsiteX2" fmla="*/ 2092803 w 3380390"/>
                    <a:gd name="connsiteY2" fmla="*/ 1172301 h 1172301"/>
                    <a:gd name="connsiteX3" fmla="*/ 2635728 w 3380390"/>
                    <a:gd name="connsiteY3" fmla="*/ 911951 h 1172301"/>
                    <a:gd name="connsiteX4" fmla="*/ 2797653 w 3380390"/>
                    <a:gd name="connsiteY4" fmla="*/ 642076 h 1172301"/>
                    <a:gd name="connsiteX5" fmla="*/ 2908778 w 3380390"/>
                    <a:gd name="connsiteY5" fmla="*/ 619851 h 1172301"/>
                    <a:gd name="connsiteX6" fmla="*/ 3216753 w 3380390"/>
                    <a:gd name="connsiteY6" fmla="*/ 683351 h 1172301"/>
                    <a:gd name="connsiteX7" fmla="*/ 3308828 w 3380390"/>
                    <a:gd name="connsiteY7" fmla="*/ 740501 h 1172301"/>
                    <a:gd name="connsiteX8" fmla="*/ 3375503 w 3380390"/>
                    <a:gd name="connsiteY8" fmla="*/ 619851 h 1172301"/>
                    <a:gd name="connsiteX9" fmla="*/ 3324703 w 3380390"/>
                    <a:gd name="connsiteY9" fmla="*/ 480151 h 1172301"/>
                    <a:gd name="connsiteX10" fmla="*/ 2848453 w 3380390"/>
                    <a:gd name="connsiteY10" fmla="*/ 353151 h 1172301"/>
                    <a:gd name="connsiteX11" fmla="*/ 2207103 w 3380390"/>
                    <a:gd name="connsiteY11" fmla="*/ 149951 h 1172301"/>
                    <a:gd name="connsiteX12" fmla="*/ 1600678 w 3380390"/>
                    <a:gd name="connsiteY12" fmla="*/ 169001 h 1172301"/>
                    <a:gd name="connsiteX13" fmla="*/ 1578453 w 3380390"/>
                    <a:gd name="connsiteY13" fmla="*/ 191226 h 1172301"/>
                    <a:gd name="connsiteX14" fmla="*/ 1191103 w 3380390"/>
                    <a:gd name="connsiteY14" fmla="*/ 175351 h 1172301"/>
                    <a:gd name="connsiteX15" fmla="*/ 1149828 w 3380390"/>
                    <a:gd name="connsiteY15" fmla="*/ 143601 h 1172301"/>
                    <a:gd name="connsiteX16" fmla="*/ 54453 w 3380390"/>
                    <a:gd name="connsiteY16" fmla="*/ 3901 h 1172301"/>
                    <a:gd name="connsiteX17" fmla="*/ 478 w 3380390"/>
                    <a:gd name="connsiteY17" fmla="*/ 203926 h 1172301"/>
                    <a:gd name="connsiteX18" fmla="*/ 67153 w 3380390"/>
                    <a:gd name="connsiteY18" fmla="*/ 232501 h 1172301"/>
                    <a:gd name="connsiteX19" fmla="*/ 270353 w 3380390"/>
                    <a:gd name="connsiteY19" fmla="*/ 854801 h 1172301"/>
                    <a:gd name="connsiteX20" fmla="*/ 921228 w 3380390"/>
                    <a:gd name="connsiteY20" fmla="*/ 889726 h 1172301"/>
                    <a:gd name="connsiteX21" fmla="*/ 1257778 w 3380390"/>
                    <a:gd name="connsiteY21" fmla="*/ 381726 h 1172301"/>
                    <a:gd name="connsiteX22" fmla="*/ 1454628 w 3380390"/>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08828 w 3389224"/>
                    <a:gd name="connsiteY7" fmla="*/ 740501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08828 w 3389224"/>
                    <a:gd name="connsiteY7" fmla="*/ 740501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08828 w 3389224"/>
                    <a:gd name="connsiteY7" fmla="*/ 740501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08828 w 3389224"/>
                    <a:gd name="connsiteY7" fmla="*/ 740501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08828 w 3389224"/>
                    <a:gd name="connsiteY7" fmla="*/ 740501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31053 w 3389224"/>
                    <a:gd name="connsiteY7" fmla="*/ 743676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31053 w 3389224"/>
                    <a:gd name="connsiteY7" fmla="*/ 743676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31053 w 3389224"/>
                    <a:gd name="connsiteY7" fmla="*/ 743676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31053 w 3389224"/>
                    <a:gd name="connsiteY7" fmla="*/ 743676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97728"/>
                    <a:gd name="connsiteY0" fmla="*/ 378551 h 1172301"/>
                    <a:gd name="connsiteX1" fmla="*/ 1568928 w 3397728"/>
                    <a:gd name="connsiteY1" fmla="*/ 908776 h 1172301"/>
                    <a:gd name="connsiteX2" fmla="*/ 2092803 w 3397728"/>
                    <a:gd name="connsiteY2" fmla="*/ 1172301 h 1172301"/>
                    <a:gd name="connsiteX3" fmla="*/ 2635728 w 3397728"/>
                    <a:gd name="connsiteY3" fmla="*/ 911951 h 1172301"/>
                    <a:gd name="connsiteX4" fmla="*/ 2797653 w 3397728"/>
                    <a:gd name="connsiteY4" fmla="*/ 642076 h 1172301"/>
                    <a:gd name="connsiteX5" fmla="*/ 2908778 w 3397728"/>
                    <a:gd name="connsiteY5" fmla="*/ 619851 h 1172301"/>
                    <a:gd name="connsiteX6" fmla="*/ 3216753 w 3397728"/>
                    <a:gd name="connsiteY6" fmla="*/ 683351 h 1172301"/>
                    <a:gd name="connsiteX7" fmla="*/ 3331053 w 3397728"/>
                    <a:gd name="connsiteY7" fmla="*/ 743676 h 1172301"/>
                    <a:gd name="connsiteX8" fmla="*/ 3397728 w 3397728"/>
                    <a:gd name="connsiteY8" fmla="*/ 619851 h 1172301"/>
                    <a:gd name="connsiteX9" fmla="*/ 3324703 w 3397728"/>
                    <a:gd name="connsiteY9" fmla="*/ 480151 h 1172301"/>
                    <a:gd name="connsiteX10" fmla="*/ 2848453 w 3397728"/>
                    <a:gd name="connsiteY10" fmla="*/ 353151 h 1172301"/>
                    <a:gd name="connsiteX11" fmla="*/ 2207103 w 3397728"/>
                    <a:gd name="connsiteY11" fmla="*/ 149951 h 1172301"/>
                    <a:gd name="connsiteX12" fmla="*/ 1600678 w 3397728"/>
                    <a:gd name="connsiteY12" fmla="*/ 169001 h 1172301"/>
                    <a:gd name="connsiteX13" fmla="*/ 1578453 w 3397728"/>
                    <a:gd name="connsiteY13" fmla="*/ 191226 h 1172301"/>
                    <a:gd name="connsiteX14" fmla="*/ 1191103 w 3397728"/>
                    <a:gd name="connsiteY14" fmla="*/ 175351 h 1172301"/>
                    <a:gd name="connsiteX15" fmla="*/ 1149828 w 3397728"/>
                    <a:gd name="connsiteY15" fmla="*/ 143601 h 1172301"/>
                    <a:gd name="connsiteX16" fmla="*/ 54453 w 3397728"/>
                    <a:gd name="connsiteY16" fmla="*/ 3901 h 1172301"/>
                    <a:gd name="connsiteX17" fmla="*/ 478 w 3397728"/>
                    <a:gd name="connsiteY17" fmla="*/ 203926 h 1172301"/>
                    <a:gd name="connsiteX18" fmla="*/ 67153 w 3397728"/>
                    <a:gd name="connsiteY18" fmla="*/ 232501 h 1172301"/>
                    <a:gd name="connsiteX19" fmla="*/ 270353 w 3397728"/>
                    <a:gd name="connsiteY19" fmla="*/ 854801 h 1172301"/>
                    <a:gd name="connsiteX20" fmla="*/ 921228 w 3397728"/>
                    <a:gd name="connsiteY20" fmla="*/ 889726 h 1172301"/>
                    <a:gd name="connsiteX21" fmla="*/ 1257778 w 3397728"/>
                    <a:gd name="connsiteY21" fmla="*/ 381726 h 1172301"/>
                    <a:gd name="connsiteX22" fmla="*/ 1454628 w 3397728"/>
                    <a:gd name="connsiteY22" fmla="*/ 378551 h 1172301"/>
                    <a:gd name="connsiteX0" fmla="*/ 1454628 w 3397728"/>
                    <a:gd name="connsiteY0" fmla="*/ 378551 h 1172301"/>
                    <a:gd name="connsiteX1" fmla="*/ 1568928 w 3397728"/>
                    <a:gd name="connsiteY1" fmla="*/ 908776 h 1172301"/>
                    <a:gd name="connsiteX2" fmla="*/ 2092803 w 3397728"/>
                    <a:gd name="connsiteY2" fmla="*/ 1172301 h 1172301"/>
                    <a:gd name="connsiteX3" fmla="*/ 2635728 w 3397728"/>
                    <a:gd name="connsiteY3" fmla="*/ 911951 h 1172301"/>
                    <a:gd name="connsiteX4" fmla="*/ 2797653 w 3397728"/>
                    <a:gd name="connsiteY4" fmla="*/ 642076 h 1172301"/>
                    <a:gd name="connsiteX5" fmla="*/ 2908778 w 3397728"/>
                    <a:gd name="connsiteY5" fmla="*/ 619851 h 1172301"/>
                    <a:gd name="connsiteX6" fmla="*/ 3216753 w 3397728"/>
                    <a:gd name="connsiteY6" fmla="*/ 683351 h 1172301"/>
                    <a:gd name="connsiteX7" fmla="*/ 3331053 w 3397728"/>
                    <a:gd name="connsiteY7" fmla="*/ 743676 h 1172301"/>
                    <a:gd name="connsiteX8" fmla="*/ 3397728 w 3397728"/>
                    <a:gd name="connsiteY8" fmla="*/ 619851 h 1172301"/>
                    <a:gd name="connsiteX9" fmla="*/ 3324703 w 3397728"/>
                    <a:gd name="connsiteY9" fmla="*/ 480151 h 1172301"/>
                    <a:gd name="connsiteX10" fmla="*/ 2848453 w 3397728"/>
                    <a:gd name="connsiteY10" fmla="*/ 353151 h 1172301"/>
                    <a:gd name="connsiteX11" fmla="*/ 2207103 w 3397728"/>
                    <a:gd name="connsiteY11" fmla="*/ 149951 h 1172301"/>
                    <a:gd name="connsiteX12" fmla="*/ 1600678 w 3397728"/>
                    <a:gd name="connsiteY12" fmla="*/ 169001 h 1172301"/>
                    <a:gd name="connsiteX13" fmla="*/ 1578453 w 3397728"/>
                    <a:gd name="connsiteY13" fmla="*/ 191226 h 1172301"/>
                    <a:gd name="connsiteX14" fmla="*/ 1191103 w 3397728"/>
                    <a:gd name="connsiteY14" fmla="*/ 175351 h 1172301"/>
                    <a:gd name="connsiteX15" fmla="*/ 1149828 w 3397728"/>
                    <a:gd name="connsiteY15" fmla="*/ 143601 h 1172301"/>
                    <a:gd name="connsiteX16" fmla="*/ 54453 w 3397728"/>
                    <a:gd name="connsiteY16" fmla="*/ 3901 h 1172301"/>
                    <a:gd name="connsiteX17" fmla="*/ 478 w 3397728"/>
                    <a:gd name="connsiteY17" fmla="*/ 203926 h 1172301"/>
                    <a:gd name="connsiteX18" fmla="*/ 67153 w 3397728"/>
                    <a:gd name="connsiteY18" fmla="*/ 232501 h 1172301"/>
                    <a:gd name="connsiteX19" fmla="*/ 270353 w 3397728"/>
                    <a:gd name="connsiteY19" fmla="*/ 854801 h 1172301"/>
                    <a:gd name="connsiteX20" fmla="*/ 921228 w 3397728"/>
                    <a:gd name="connsiteY20" fmla="*/ 889726 h 1172301"/>
                    <a:gd name="connsiteX21" fmla="*/ 1257778 w 3397728"/>
                    <a:gd name="connsiteY21" fmla="*/ 381726 h 1172301"/>
                    <a:gd name="connsiteX22" fmla="*/ 1454628 w 3397728"/>
                    <a:gd name="connsiteY22" fmla="*/ 378551 h 1172301"/>
                    <a:gd name="connsiteX0" fmla="*/ 1454628 w 3397728"/>
                    <a:gd name="connsiteY0" fmla="*/ 378551 h 1172301"/>
                    <a:gd name="connsiteX1" fmla="*/ 1568928 w 3397728"/>
                    <a:gd name="connsiteY1" fmla="*/ 908776 h 1172301"/>
                    <a:gd name="connsiteX2" fmla="*/ 2092803 w 3397728"/>
                    <a:gd name="connsiteY2" fmla="*/ 1172301 h 1172301"/>
                    <a:gd name="connsiteX3" fmla="*/ 2635728 w 3397728"/>
                    <a:gd name="connsiteY3" fmla="*/ 911951 h 1172301"/>
                    <a:gd name="connsiteX4" fmla="*/ 2797653 w 3397728"/>
                    <a:gd name="connsiteY4" fmla="*/ 642076 h 1172301"/>
                    <a:gd name="connsiteX5" fmla="*/ 2908778 w 3397728"/>
                    <a:gd name="connsiteY5" fmla="*/ 619851 h 1172301"/>
                    <a:gd name="connsiteX6" fmla="*/ 3216753 w 3397728"/>
                    <a:gd name="connsiteY6" fmla="*/ 683351 h 1172301"/>
                    <a:gd name="connsiteX7" fmla="*/ 3331053 w 3397728"/>
                    <a:gd name="connsiteY7" fmla="*/ 743676 h 1172301"/>
                    <a:gd name="connsiteX8" fmla="*/ 3397728 w 3397728"/>
                    <a:gd name="connsiteY8" fmla="*/ 619851 h 1172301"/>
                    <a:gd name="connsiteX9" fmla="*/ 3324703 w 3397728"/>
                    <a:gd name="connsiteY9" fmla="*/ 480151 h 1172301"/>
                    <a:gd name="connsiteX10" fmla="*/ 2848453 w 3397728"/>
                    <a:gd name="connsiteY10" fmla="*/ 353151 h 1172301"/>
                    <a:gd name="connsiteX11" fmla="*/ 2207103 w 3397728"/>
                    <a:gd name="connsiteY11" fmla="*/ 149951 h 1172301"/>
                    <a:gd name="connsiteX12" fmla="*/ 1600678 w 3397728"/>
                    <a:gd name="connsiteY12" fmla="*/ 169001 h 1172301"/>
                    <a:gd name="connsiteX13" fmla="*/ 1578453 w 3397728"/>
                    <a:gd name="connsiteY13" fmla="*/ 191226 h 1172301"/>
                    <a:gd name="connsiteX14" fmla="*/ 1191103 w 3397728"/>
                    <a:gd name="connsiteY14" fmla="*/ 175351 h 1172301"/>
                    <a:gd name="connsiteX15" fmla="*/ 1149828 w 3397728"/>
                    <a:gd name="connsiteY15" fmla="*/ 143601 h 1172301"/>
                    <a:gd name="connsiteX16" fmla="*/ 54453 w 3397728"/>
                    <a:gd name="connsiteY16" fmla="*/ 3901 h 1172301"/>
                    <a:gd name="connsiteX17" fmla="*/ 478 w 3397728"/>
                    <a:gd name="connsiteY17" fmla="*/ 203926 h 1172301"/>
                    <a:gd name="connsiteX18" fmla="*/ 67153 w 3397728"/>
                    <a:gd name="connsiteY18" fmla="*/ 232501 h 1172301"/>
                    <a:gd name="connsiteX19" fmla="*/ 270353 w 3397728"/>
                    <a:gd name="connsiteY19" fmla="*/ 854801 h 1172301"/>
                    <a:gd name="connsiteX20" fmla="*/ 921228 w 3397728"/>
                    <a:gd name="connsiteY20" fmla="*/ 889726 h 1172301"/>
                    <a:gd name="connsiteX21" fmla="*/ 1257778 w 3397728"/>
                    <a:gd name="connsiteY21" fmla="*/ 381726 h 1172301"/>
                    <a:gd name="connsiteX22" fmla="*/ 1454628 w 3397728"/>
                    <a:gd name="connsiteY22" fmla="*/ 378551 h 1172301"/>
                    <a:gd name="connsiteX0" fmla="*/ 1454628 w 3397728"/>
                    <a:gd name="connsiteY0" fmla="*/ 378551 h 1172301"/>
                    <a:gd name="connsiteX1" fmla="*/ 1568928 w 3397728"/>
                    <a:gd name="connsiteY1" fmla="*/ 908776 h 1172301"/>
                    <a:gd name="connsiteX2" fmla="*/ 2092803 w 3397728"/>
                    <a:gd name="connsiteY2" fmla="*/ 1172301 h 1172301"/>
                    <a:gd name="connsiteX3" fmla="*/ 2635728 w 3397728"/>
                    <a:gd name="connsiteY3" fmla="*/ 911951 h 1172301"/>
                    <a:gd name="connsiteX4" fmla="*/ 2797653 w 3397728"/>
                    <a:gd name="connsiteY4" fmla="*/ 642076 h 1172301"/>
                    <a:gd name="connsiteX5" fmla="*/ 2908778 w 3397728"/>
                    <a:gd name="connsiteY5" fmla="*/ 619851 h 1172301"/>
                    <a:gd name="connsiteX6" fmla="*/ 3216753 w 3397728"/>
                    <a:gd name="connsiteY6" fmla="*/ 683351 h 1172301"/>
                    <a:gd name="connsiteX7" fmla="*/ 3331053 w 3397728"/>
                    <a:gd name="connsiteY7" fmla="*/ 743676 h 1172301"/>
                    <a:gd name="connsiteX8" fmla="*/ 3397728 w 3397728"/>
                    <a:gd name="connsiteY8" fmla="*/ 619851 h 1172301"/>
                    <a:gd name="connsiteX9" fmla="*/ 3324703 w 3397728"/>
                    <a:gd name="connsiteY9" fmla="*/ 480151 h 1172301"/>
                    <a:gd name="connsiteX10" fmla="*/ 2848453 w 3397728"/>
                    <a:gd name="connsiteY10" fmla="*/ 353151 h 1172301"/>
                    <a:gd name="connsiteX11" fmla="*/ 2207103 w 3397728"/>
                    <a:gd name="connsiteY11" fmla="*/ 149951 h 1172301"/>
                    <a:gd name="connsiteX12" fmla="*/ 1600678 w 3397728"/>
                    <a:gd name="connsiteY12" fmla="*/ 169001 h 1172301"/>
                    <a:gd name="connsiteX13" fmla="*/ 1578453 w 3397728"/>
                    <a:gd name="connsiteY13" fmla="*/ 191226 h 1172301"/>
                    <a:gd name="connsiteX14" fmla="*/ 1191103 w 3397728"/>
                    <a:gd name="connsiteY14" fmla="*/ 175351 h 1172301"/>
                    <a:gd name="connsiteX15" fmla="*/ 1149828 w 3397728"/>
                    <a:gd name="connsiteY15" fmla="*/ 143601 h 1172301"/>
                    <a:gd name="connsiteX16" fmla="*/ 54453 w 3397728"/>
                    <a:gd name="connsiteY16" fmla="*/ 3901 h 1172301"/>
                    <a:gd name="connsiteX17" fmla="*/ 478 w 3397728"/>
                    <a:gd name="connsiteY17" fmla="*/ 203926 h 1172301"/>
                    <a:gd name="connsiteX18" fmla="*/ 67153 w 3397728"/>
                    <a:gd name="connsiteY18" fmla="*/ 232501 h 1172301"/>
                    <a:gd name="connsiteX19" fmla="*/ 270353 w 3397728"/>
                    <a:gd name="connsiteY19" fmla="*/ 854801 h 1172301"/>
                    <a:gd name="connsiteX20" fmla="*/ 921228 w 3397728"/>
                    <a:gd name="connsiteY20" fmla="*/ 889726 h 1172301"/>
                    <a:gd name="connsiteX21" fmla="*/ 1257778 w 3397728"/>
                    <a:gd name="connsiteY21" fmla="*/ 381726 h 1172301"/>
                    <a:gd name="connsiteX22" fmla="*/ 1454628 w 3397728"/>
                    <a:gd name="connsiteY22" fmla="*/ 378551 h 1172301"/>
                    <a:gd name="connsiteX0" fmla="*/ 1454628 w 3402960"/>
                    <a:gd name="connsiteY0" fmla="*/ 378551 h 1172301"/>
                    <a:gd name="connsiteX1" fmla="*/ 1568928 w 3402960"/>
                    <a:gd name="connsiteY1" fmla="*/ 908776 h 1172301"/>
                    <a:gd name="connsiteX2" fmla="*/ 2092803 w 3402960"/>
                    <a:gd name="connsiteY2" fmla="*/ 1172301 h 1172301"/>
                    <a:gd name="connsiteX3" fmla="*/ 2635728 w 3402960"/>
                    <a:gd name="connsiteY3" fmla="*/ 911951 h 1172301"/>
                    <a:gd name="connsiteX4" fmla="*/ 2797653 w 3402960"/>
                    <a:gd name="connsiteY4" fmla="*/ 642076 h 1172301"/>
                    <a:gd name="connsiteX5" fmla="*/ 2908778 w 3402960"/>
                    <a:gd name="connsiteY5" fmla="*/ 619851 h 1172301"/>
                    <a:gd name="connsiteX6" fmla="*/ 3216753 w 3402960"/>
                    <a:gd name="connsiteY6" fmla="*/ 683351 h 1172301"/>
                    <a:gd name="connsiteX7" fmla="*/ 3331053 w 3402960"/>
                    <a:gd name="connsiteY7" fmla="*/ 743676 h 1172301"/>
                    <a:gd name="connsiteX8" fmla="*/ 3397728 w 3402960"/>
                    <a:gd name="connsiteY8" fmla="*/ 619851 h 1172301"/>
                    <a:gd name="connsiteX9" fmla="*/ 3324703 w 3402960"/>
                    <a:gd name="connsiteY9" fmla="*/ 480151 h 1172301"/>
                    <a:gd name="connsiteX10" fmla="*/ 2848453 w 3402960"/>
                    <a:gd name="connsiteY10" fmla="*/ 353151 h 1172301"/>
                    <a:gd name="connsiteX11" fmla="*/ 2207103 w 3402960"/>
                    <a:gd name="connsiteY11" fmla="*/ 149951 h 1172301"/>
                    <a:gd name="connsiteX12" fmla="*/ 1600678 w 3402960"/>
                    <a:gd name="connsiteY12" fmla="*/ 169001 h 1172301"/>
                    <a:gd name="connsiteX13" fmla="*/ 1578453 w 3402960"/>
                    <a:gd name="connsiteY13" fmla="*/ 191226 h 1172301"/>
                    <a:gd name="connsiteX14" fmla="*/ 1191103 w 3402960"/>
                    <a:gd name="connsiteY14" fmla="*/ 175351 h 1172301"/>
                    <a:gd name="connsiteX15" fmla="*/ 1149828 w 3402960"/>
                    <a:gd name="connsiteY15" fmla="*/ 143601 h 1172301"/>
                    <a:gd name="connsiteX16" fmla="*/ 54453 w 3402960"/>
                    <a:gd name="connsiteY16" fmla="*/ 3901 h 1172301"/>
                    <a:gd name="connsiteX17" fmla="*/ 478 w 3402960"/>
                    <a:gd name="connsiteY17" fmla="*/ 203926 h 1172301"/>
                    <a:gd name="connsiteX18" fmla="*/ 67153 w 3402960"/>
                    <a:gd name="connsiteY18" fmla="*/ 232501 h 1172301"/>
                    <a:gd name="connsiteX19" fmla="*/ 270353 w 3402960"/>
                    <a:gd name="connsiteY19" fmla="*/ 854801 h 1172301"/>
                    <a:gd name="connsiteX20" fmla="*/ 921228 w 3402960"/>
                    <a:gd name="connsiteY20" fmla="*/ 889726 h 1172301"/>
                    <a:gd name="connsiteX21" fmla="*/ 1257778 w 3402960"/>
                    <a:gd name="connsiteY21" fmla="*/ 381726 h 1172301"/>
                    <a:gd name="connsiteX22" fmla="*/ 1454628 w 3402960"/>
                    <a:gd name="connsiteY22" fmla="*/ 378551 h 1172301"/>
                    <a:gd name="connsiteX0" fmla="*/ 1454628 w 3402960"/>
                    <a:gd name="connsiteY0" fmla="*/ 378551 h 1172301"/>
                    <a:gd name="connsiteX1" fmla="*/ 1568928 w 3402960"/>
                    <a:gd name="connsiteY1" fmla="*/ 908776 h 1172301"/>
                    <a:gd name="connsiteX2" fmla="*/ 2092803 w 3402960"/>
                    <a:gd name="connsiteY2" fmla="*/ 1172301 h 1172301"/>
                    <a:gd name="connsiteX3" fmla="*/ 2635728 w 3402960"/>
                    <a:gd name="connsiteY3" fmla="*/ 911951 h 1172301"/>
                    <a:gd name="connsiteX4" fmla="*/ 2797653 w 3402960"/>
                    <a:gd name="connsiteY4" fmla="*/ 642076 h 1172301"/>
                    <a:gd name="connsiteX5" fmla="*/ 2908778 w 3402960"/>
                    <a:gd name="connsiteY5" fmla="*/ 619851 h 1172301"/>
                    <a:gd name="connsiteX6" fmla="*/ 3216753 w 3402960"/>
                    <a:gd name="connsiteY6" fmla="*/ 683351 h 1172301"/>
                    <a:gd name="connsiteX7" fmla="*/ 3331053 w 3402960"/>
                    <a:gd name="connsiteY7" fmla="*/ 743676 h 1172301"/>
                    <a:gd name="connsiteX8" fmla="*/ 3397728 w 3402960"/>
                    <a:gd name="connsiteY8" fmla="*/ 619851 h 1172301"/>
                    <a:gd name="connsiteX9" fmla="*/ 3324703 w 3402960"/>
                    <a:gd name="connsiteY9" fmla="*/ 480151 h 1172301"/>
                    <a:gd name="connsiteX10" fmla="*/ 2848453 w 3402960"/>
                    <a:gd name="connsiteY10" fmla="*/ 353151 h 1172301"/>
                    <a:gd name="connsiteX11" fmla="*/ 2207103 w 3402960"/>
                    <a:gd name="connsiteY11" fmla="*/ 149951 h 1172301"/>
                    <a:gd name="connsiteX12" fmla="*/ 1600678 w 3402960"/>
                    <a:gd name="connsiteY12" fmla="*/ 169001 h 1172301"/>
                    <a:gd name="connsiteX13" fmla="*/ 1578453 w 3402960"/>
                    <a:gd name="connsiteY13" fmla="*/ 191226 h 1172301"/>
                    <a:gd name="connsiteX14" fmla="*/ 1191103 w 3402960"/>
                    <a:gd name="connsiteY14" fmla="*/ 175351 h 1172301"/>
                    <a:gd name="connsiteX15" fmla="*/ 1149828 w 3402960"/>
                    <a:gd name="connsiteY15" fmla="*/ 143601 h 1172301"/>
                    <a:gd name="connsiteX16" fmla="*/ 54453 w 3402960"/>
                    <a:gd name="connsiteY16" fmla="*/ 3901 h 1172301"/>
                    <a:gd name="connsiteX17" fmla="*/ 478 w 3402960"/>
                    <a:gd name="connsiteY17" fmla="*/ 203926 h 1172301"/>
                    <a:gd name="connsiteX18" fmla="*/ 67153 w 3402960"/>
                    <a:gd name="connsiteY18" fmla="*/ 232501 h 1172301"/>
                    <a:gd name="connsiteX19" fmla="*/ 270353 w 3402960"/>
                    <a:gd name="connsiteY19" fmla="*/ 854801 h 1172301"/>
                    <a:gd name="connsiteX20" fmla="*/ 921228 w 3402960"/>
                    <a:gd name="connsiteY20" fmla="*/ 889726 h 1172301"/>
                    <a:gd name="connsiteX21" fmla="*/ 1257778 w 3402960"/>
                    <a:gd name="connsiteY21" fmla="*/ 381726 h 1172301"/>
                    <a:gd name="connsiteX22" fmla="*/ 1454628 w 3402960"/>
                    <a:gd name="connsiteY22" fmla="*/ 378551 h 1172301"/>
                    <a:gd name="connsiteX0" fmla="*/ 1454628 w 3402960"/>
                    <a:gd name="connsiteY0" fmla="*/ 378551 h 1172301"/>
                    <a:gd name="connsiteX1" fmla="*/ 1568928 w 3402960"/>
                    <a:gd name="connsiteY1" fmla="*/ 908776 h 1172301"/>
                    <a:gd name="connsiteX2" fmla="*/ 2092803 w 3402960"/>
                    <a:gd name="connsiteY2" fmla="*/ 1172301 h 1172301"/>
                    <a:gd name="connsiteX3" fmla="*/ 2635728 w 3402960"/>
                    <a:gd name="connsiteY3" fmla="*/ 911951 h 1172301"/>
                    <a:gd name="connsiteX4" fmla="*/ 2797653 w 3402960"/>
                    <a:gd name="connsiteY4" fmla="*/ 642076 h 1172301"/>
                    <a:gd name="connsiteX5" fmla="*/ 2908778 w 3402960"/>
                    <a:gd name="connsiteY5" fmla="*/ 619851 h 1172301"/>
                    <a:gd name="connsiteX6" fmla="*/ 3216753 w 3402960"/>
                    <a:gd name="connsiteY6" fmla="*/ 683351 h 1172301"/>
                    <a:gd name="connsiteX7" fmla="*/ 3331053 w 3402960"/>
                    <a:gd name="connsiteY7" fmla="*/ 743676 h 1172301"/>
                    <a:gd name="connsiteX8" fmla="*/ 3397728 w 3402960"/>
                    <a:gd name="connsiteY8" fmla="*/ 619851 h 1172301"/>
                    <a:gd name="connsiteX9" fmla="*/ 3324703 w 3402960"/>
                    <a:gd name="connsiteY9" fmla="*/ 480151 h 1172301"/>
                    <a:gd name="connsiteX10" fmla="*/ 2848453 w 3402960"/>
                    <a:gd name="connsiteY10" fmla="*/ 353151 h 1172301"/>
                    <a:gd name="connsiteX11" fmla="*/ 2207103 w 3402960"/>
                    <a:gd name="connsiteY11" fmla="*/ 149951 h 1172301"/>
                    <a:gd name="connsiteX12" fmla="*/ 1600678 w 3402960"/>
                    <a:gd name="connsiteY12" fmla="*/ 169001 h 1172301"/>
                    <a:gd name="connsiteX13" fmla="*/ 1578453 w 3402960"/>
                    <a:gd name="connsiteY13" fmla="*/ 191226 h 1172301"/>
                    <a:gd name="connsiteX14" fmla="*/ 1191103 w 3402960"/>
                    <a:gd name="connsiteY14" fmla="*/ 175351 h 1172301"/>
                    <a:gd name="connsiteX15" fmla="*/ 1149828 w 3402960"/>
                    <a:gd name="connsiteY15" fmla="*/ 143601 h 1172301"/>
                    <a:gd name="connsiteX16" fmla="*/ 54453 w 3402960"/>
                    <a:gd name="connsiteY16" fmla="*/ 3901 h 1172301"/>
                    <a:gd name="connsiteX17" fmla="*/ 478 w 3402960"/>
                    <a:gd name="connsiteY17" fmla="*/ 203926 h 1172301"/>
                    <a:gd name="connsiteX18" fmla="*/ 67153 w 3402960"/>
                    <a:gd name="connsiteY18" fmla="*/ 232501 h 1172301"/>
                    <a:gd name="connsiteX19" fmla="*/ 270353 w 3402960"/>
                    <a:gd name="connsiteY19" fmla="*/ 854801 h 1172301"/>
                    <a:gd name="connsiteX20" fmla="*/ 921228 w 3402960"/>
                    <a:gd name="connsiteY20" fmla="*/ 889726 h 1172301"/>
                    <a:gd name="connsiteX21" fmla="*/ 1257778 w 3402960"/>
                    <a:gd name="connsiteY21" fmla="*/ 381726 h 1172301"/>
                    <a:gd name="connsiteX22" fmla="*/ 1454628 w 3402960"/>
                    <a:gd name="connsiteY22" fmla="*/ 378551 h 1172301"/>
                    <a:gd name="connsiteX0" fmla="*/ 1454628 w 3402960"/>
                    <a:gd name="connsiteY0" fmla="*/ 378551 h 1172301"/>
                    <a:gd name="connsiteX1" fmla="*/ 1568928 w 3402960"/>
                    <a:gd name="connsiteY1" fmla="*/ 908776 h 1172301"/>
                    <a:gd name="connsiteX2" fmla="*/ 2092803 w 3402960"/>
                    <a:gd name="connsiteY2" fmla="*/ 1172301 h 1172301"/>
                    <a:gd name="connsiteX3" fmla="*/ 2635728 w 3402960"/>
                    <a:gd name="connsiteY3" fmla="*/ 911951 h 1172301"/>
                    <a:gd name="connsiteX4" fmla="*/ 2797653 w 3402960"/>
                    <a:gd name="connsiteY4" fmla="*/ 642076 h 1172301"/>
                    <a:gd name="connsiteX5" fmla="*/ 2908778 w 3402960"/>
                    <a:gd name="connsiteY5" fmla="*/ 619851 h 1172301"/>
                    <a:gd name="connsiteX6" fmla="*/ 3216753 w 3402960"/>
                    <a:gd name="connsiteY6" fmla="*/ 683351 h 1172301"/>
                    <a:gd name="connsiteX7" fmla="*/ 3331053 w 3402960"/>
                    <a:gd name="connsiteY7" fmla="*/ 743676 h 1172301"/>
                    <a:gd name="connsiteX8" fmla="*/ 3397728 w 3402960"/>
                    <a:gd name="connsiteY8" fmla="*/ 619851 h 1172301"/>
                    <a:gd name="connsiteX9" fmla="*/ 3324703 w 3402960"/>
                    <a:gd name="connsiteY9" fmla="*/ 480151 h 1172301"/>
                    <a:gd name="connsiteX10" fmla="*/ 2848453 w 3402960"/>
                    <a:gd name="connsiteY10" fmla="*/ 353151 h 1172301"/>
                    <a:gd name="connsiteX11" fmla="*/ 2207103 w 3402960"/>
                    <a:gd name="connsiteY11" fmla="*/ 149951 h 1172301"/>
                    <a:gd name="connsiteX12" fmla="*/ 1600678 w 3402960"/>
                    <a:gd name="connsiteY12" fmla="*/ 169001 h 1172301"/>
                    <a:gd name="connsiteX13" fmla="*/ 1578453 w 3402960"/>
                    <a:gd name="connsiteY13" fmla="*/ 191226 h 1172301"/>
                    <a:gd name="connsiteX14" fmla="*/ 1191103 w 3402960"/>
                    <a:gd name="connsiteY14" fmla="*/ 175351 h 1172301"/>
                    <a:gd name="connsiteX15" fmla="*/ 1149828 w 3402960"/>
                    <a:gd name="connsiteY15" fmla="*/ 143601 h 1172301"/>
                    <a:gd name="connsiteX16" fmla="*/ 54453 w 3402960"/>
                    <a:gd name="connsiteY16" fmla="*/ 3901 h 1172301"/>
                    <a:gd name="connsiteX17" fmla="*/ 478 w 3402960"/>
                    <a:gd name="connsiteY17" fmla="*/ 203926 h 1172301"/>
                    <a:gd name="connsiteX18" fmla="*/ 67153 w 3402960"/>
                    <a:gd name="connsiteY18" fmla="*/ 232501 h 1172301"/>
                    <a:gd name="connsiteX19" fmla="*/ 270353 w 3402960"/>
                    <a:gd name="connsiteY19" fmla="*/ 854801 h 1172301"/>
                    <a:gd name="connsiteX20" fmla="*/ 921228 w 3402960"/>
                    <a:gd name="connsiteY20" fmla="*/ 889726 h 1172301"/>
                    <a:gd name="connsiteX21" fmla="*/ 1257778 w 3402960"/>
                    <a:gd name="connsiteY21" fmla="*/ 381726 h 1172301"/>
                    <a:gd name="connsiteX22" fmla="*/ 1454628 w 3402960"/>
                    <a:gd name="connsiteY22" fmla="*/ 378551 h 1172301"/>
                    <a:gd name="connsiteX0" fmla="*/ 1454628 w 3412047"/>
                    <a:gd name="connsiteY0" fmla="*/ 378551 h 1172301"/>
                    <a:gd name="connsiteX1" fmla="*/ 1568928 w 3412047"/>
                    <a:gd name="connsiteY1" fmla="*/ 908776 h 1172301"/>
                    <a:gd name="connsiteX2" fmla="*/ 2092803 w 3412047"/>
                    <a:gd name="connsiteY2" fmla="*/ 1172301 h 1172301"/>
                    <a:gd name="connsiteX3" fmla="*/ 2635728 w 3412047"/>
                    <a:gd name="connsiteY3" fmla="*/ 911951 h 1172301"/>
                    <a:gd name="connsiteX4" fmla="*/ 2797653 w 3412047"/>
                    <a:gd name="connsiteY4" fmla="*/ 642076 h 1172301"/>
                    <a:gd name="connsiteX5" fmla="*/ 2908778 w 3412047"/>
                    <a:gd name="connsiteY5" fmla="*/ 619851 h 1172301"/>
                    <a:gd name="connsiteX6" fmla="*/ 3216753 w 3412047"/>
                    <a:gd name="connsiteY6" fmla="*/ 683351 h 1172301"/>
                    <a:gd name="connsiteX7" fmla="*/ 3331053 w 3412047"/>
                    <a:gd name="connsiteY7" fmla="*/ 743676 h 1172301"/>
                    <a:gd name="connsiteX8" fmla="*/ 3410428 w 3412047"/>
                    <a:gd name="connsiteY8" fmla="*/ 616676 h 1172301"/>
                    <a:gd name="connsiteX9" fmla="*/ 3324703 w 3412047"/>
                    <a:gd name="connsiteY9" fmla="*/ 480151 h 1172301"/>
                    <a:gd name="connsiteX10" fmla="*/ 2848453 w 3412047"/>
                    <a:gd name="connsiteY10" fmla="*/ 353151 h 1172301"/>
                    <a:gd name="connsiteX11" fmla="*/ 2207103 w 3412047"/>
                    <a:gd name="connsiteY11" fmla="*/ 149951 h 1172301"/>
                    <a:gd name="connsiteX12" fmla="*/ 1600678 w 3412047"/>
                    <a:gd name="connsiteY12" fmla="*/ 169001 h 1172301"/>
                    <a:gd name="connsiteX13" fmla="*/ 1578453 w 3412047"/>
                    <a:gd name="connsiteY13" fmla="*/ 191226 h 1172301"/>
                    <a:gd name="connsiteX14" fmla="*/ 1191103 w 3412047"/>
                    <a:gd name="connsiteY14" fmla="*/ 175351 h 1172301"/>
                    <a:gd name="connsiteX15" fmla="*/ 1149828 w 3412047"/>
                    <a:gd name="connsiteY15" fmla="*/ 143601 h 1172301"/>
                    <a:gd name="connsiteX16" fmla="*/ 54453 w 3412047"/>
                    <a:gd name="connsiteY16" fmla="*/ 3901 h 1172301"/>
                    <a:gd name="connsiteX17" fmla="*/ 478 w 3412047"/>
                    <a:gd name="connsiteY17" fmla="*/ 203926 h 1172301"/>
                    <a:gd name="connsiteX18" fmla="*/ 67153 w 3412047"/>
                    <a:gd name="connsiteY18" fmla="*/ 232501 h 1172301"/>
                    <a:gd name="connsiteX19" fmla="*/ 270353 w 3412047"/>
                    <a:gd name="connsiteY19" fmla="*/ 854801 h 1172301"/>
                    <a:gd name="connsiteX20" fmla="*/ 921228 w 3412047"/>
                    <a:gd name="connsiteY20" fmla="*/ 889726 h 1172301"/>
                    <a:gd name="connsiteX21" fmla="*/ 1257778 w 3412047"/>
                    <a:gd name="connsiteY21" fmla="*/ 381726 h 1172301"/>
                    <a:gd name="connsiteX22" fmla="*/ 1454628 w 3412047"/>
                    <a:gd name="connsiteY22" fmla="*/ 378551 h 1172301"/>
                    <a:gd name="connsiteX0" fmla="*/ 1454628 w 3412047"/>
                    <a:gd name="connsiteY0" fmla="*/ 378551 h 1172301"/>
                    <a:gd name="connsiteX1" fmla="*/ 1568928 w 3412047"/>
                    <a:gd name="connsiteY1" fmla="*/ 908776 h 1172301"/>
                    <a:gd name="connsiteX2" fmla="*/ 2092803 w 3412047"/>
                    <a:gd name="connsiteY2" fmla="*/ 1172301 h 1172301"/>
                    <a:gd name="connsiteX3" fmla="*/ 2635728 w 3412047"/>
                    <a:gd name="connsiteY3" fmla="*/ 911951 h 1172301"/>
                    <a:gd name="connsiteX4" fmla="*/ 2797653 w 3412047"/>
                    <a:gd name="connsiteY4" fmla="*/ 642076 h 1172301"/>
                    <a:gd name="connsiteX5" fmla="*/ 2908778 w 3412047"/>
                    <a:gd name="connsiteY5" fmla="*/ 619851 h 1172301"/>
                    <a:gd name="connsiteX6" fmla="*/ 3216753 w 3412047"/>
                    <a:gd name="connsiteY6" fmla="*/ 683351 h 1172301"/>
                    <a:gd name="connsiteX7" fmla="*/ 3331053 w 3412047"/>
                    <a:gd name="connsiteY7" fmla="*/ 743676 h 1172301"/>
                    <a:gd name="connsiteX8" fmla="*/ 3410428 w 3412047"/>
                    <a:gd name="connsiteY8" fmla="*/ 616676 h 1172301"/>
                    <a:gd name="connsiteX9" fmla="*/ 3324703 w 3412047"/>
                    <a:gd name="connsiteY9" fmla="*/ 480151 h 1172301"/>
                    <a:gd name="connsiteX10" fmla="*/ 2848453 w 3412047"/>
                    <a:gd name="connsiteY10" fmla="*/ 353151 h 1172301"/>
                    <a:gd name="connsiteX11" fmla="*/ 2207103 w 3412047"/>
                    <a:gd name="connsiteY11" fmla="*/ 149951 h 1172301"/>
                    <a:gd name="connsiteX12" fmla="*/ 1600678 w 3412047"/>
                    <a:gd name="connsiteY12" fmla="*/ 169001 h 1172301"/>
                    <a:gd name="connsiteX13" fmla="*/ 1578453 w 3412047"/>
                    <a:gd name="connsiteY13" fmla="*/ 191226 h 1172301"/>
                    <a:gd name="connsiteX14" fmla="*/ 1191103 w 3412047"/>
                    <a:gd name="connsiteY14" fmla="*/ 175351 h 1172301"/>
                    <a:gd name="connsiteX15" fmla="*/ 1149828 w 3412047"/>
                    <a:gd name="connsiteY15" fmla="*/ 143601 h 1172301"/>
                    <a:gd name="connsiteX16" fmla="*/ 54453 w 3412047"/>
                    <a:gd name="connsiteY16" fmla="*/ 3901 h 1172301"/>
                    <a:gd name="connsiteX17" fmla="*/ 478 w 3412047"/>
                    <a:gd name="connsiteY17" fmla="*/ 203926 h 1172301"/>
                    <a:gd name="connsiteX18" fmla="*/ 67153 w 3412047"/>
                    <a:gd name="connsiteY18" fmla="*/ 232501 h 1172301"/>
                    <a:gd name="connsiteX19" fmla="*/ 270353 w 3412047"/>
                    <a:gd name="connsiteY19" fmla="*/ 854801 h 1172301"/>
                    <a:gd name="connsiteX20" fmla="*/ 921228 w 3412047"/>
                    <a:gd name="connsiteY20" fmla="*/ 889726 h 1172301"/>
                    <a:gd name="connsiteX21" fmla="*/ 1257778 w 3412047"/>
                    <a:gd name="connsiteY21" fmla="*/ 381726 h 1172301"/>
                    <a:gd name="connsiteX22" fmla="*/ 1454628 w 3412047"/>
                    <a:gd name="connsiteY22" fmla="*/ 378551 h 1172301"/>
                    <a:gd name="connsiteX0" fmla="*/ 1454628 w 3412047"/>
                    <a:gd name="connsiteY0" fmla="*/ 378551 h 1172301"/>
                    <a:gd name="connsiteX1" fmla="*/ 1568928 w 3412047"/>
                    <a:gd name="connsiteY1" fmla="*/ 908776 h 1172301"/>
                    <a:gd name="connsiteX2" fmla="*/ 2092803 w 3412047"/>
                    <a:gd name="connsiteY2" fmla="*/ 1172301 h 1172301"/>
                    <a:gd name="connsiteX3" fmla="*/ 2635728 w 3412047"/>
                    <a:gd name="connsiteY3" fmla="*/ 911951 h 1172301"/>
                    <a:gd name="connsiteX4" fmla="*/ 2797653 w 3412047"/>
                    <a:gd name="connsiteY4" fmla="*/ 642076 h 1172301"/>
                    <a:gd name="connsiteX5" fmla="*/ 2908778 w 3412047"/>
                    <a:gd name="connsiteY5" fmla="*/ 619851 h 1172301"/>
                    <a:gd name="connsiteX6" fmla="*/ 3216753 w 3412047"/>
                    <a:gd name="connsiteY6" fmla="*/ 683351 h 1172301"/>
                    <a:gd name="connsiteX7" fmla="*/ 3331053 w 3412047"/>
                    <a:gd name="connsiteY7" fmla="*/ 743676 h 1172301"/>
                    <a:gd name="connsiteX8" fmla="*/ 3410428 w 3412047"/>
                    <a:gd name="connsiteY8" fmla="*/ 616676 h 1172301"/>
                    <a:gd name="connsiteX9" fmla="*/ 3324703 w 3412047"/>
                    <a:gd name="connsiteY9" fmla="*/ 480151 h 1172301"/>
                    <a:gd name="connsiteX10" fmla="*/ 2848453 w 3412047"/>
                    <a:gd name="connsiteY10" fmla="*/ 353151 h 1172301"/>
                    <a:gd name="connsiteX11" fmla="*/ 2207103 w 3412047"/>
                    <a:gd name="connsiteY11" fmla="*/ 149951 h 1172301"/>
                    <a:gd name="connsiteX12" fmla="*/ 1600678 w 3412047"/>
                    <a:gd name="connsiteY12" fmla="*/ 169001 h 1172301"/>
                    <a:gd name="connsiteX13" fmla="*/ 1578453 w 3412047"/>
                    <a:gd name="connsiteY13" fmla="*/ 191226 h 1172301"/>
                    <a:gd name="connsiteX14" fmla="*/ 1191103 w 3412047"/>
                    <a:gd name="connsiteY14" fmla="*/ 175351 h 1172301"/>
                    <a:gd name="connsiteX15" fmla="*/ 1149828 w 3412047"/>
                    <a:gd name="connsiteY15" fmla="*/ 143601 h 1172301"/>
                    <a:gd name="connsiteX16" fmla="*/ 54453 w 3412047"/>
                    <a:gd name="connsiteY16" fmla="*/ 3901 h 1172301"/>
                    <a:gd name="connsiteX17" fmla="*/ 478 w 3412047"/>
                    <a:gd name="connsiteY17" fmla="*/ 203926 h 1172301"/>
                    <a:gd name="connsiteX18" fmla="*/ 67153 w 3412047"/>
                    <a:gd name="connsiteY18" fmla="*/ 232501 h 1172301"/>
                    <a:gd name="connsiteX19" fmla="*/ 270353 w 3412047"/>
                    <a:gd name="connsiteY19" fmla="*/ 854801 h 1172301"/>
                    <a:gd name="connsiteX20" fmla="*/ 921228 w 3412047"/>
                    <a:gd name="connsiteY20" fmla="*/ 889726 h 1172301"/>
                    <a:gd name="connsiteX21" fmla="*/ 1257778 w 3412047"/>
                    <a:gd name="connsiteY21" fmla="*/ 381726 h 1172301"/>
                    <a:gd name="connsiteX22" fmla="*/ 1454628 w 3412047"/>
                    <a:gd name="connsiteY22" fmla="*/ 378551 h 1172301"/>
                    <a:gd name="connsiteX0" fmla="*/ 1454628 w 3427933"/>
                    <a:gd name="connsiteY0" fmla="*/ 378551 h 1172301"/>
                    <a:gd name="connsiteX1" fmla="*/ 1568928 w 3427933"/>
                    <a:gd name="connsiteY1" fmla="*/ 908776 h 1172301"/>
                    <a:gd name="connsiteX2" fmla="*/ 2092803 w 3427933"/>
                    <a:gd name="connsiteY2" fmla="*/ 1172301 h 1172301"/>
                    <a:gd name="connsiteX3" fmla="*/ 2635728 w 3427933"/>
                    <a:gd name="connsiteY3" fmla="*/ 911951 h 1172301"/>
                    <a:gd name="connsiteX4" fmla="*/ 2797653 w 3427933"/>
                    <a:gd name="connsiteY4" fmla="*/ 642076 h 1172301"/>
                    <a:gd name="connsiteX5" fmla="*/ 2908778 w 3427933"/>
                    <a:gd name="connsiteY5" fmla="*/ 619851 h 1172301"/>
                    <a:gd name="connsiteX6" fmla="*/ 3216753 w 3427933"/>
                    <a:gd name="connsiteY6" fmla="*/ 683351 h 1172301"/>
                    <a:gd name="connsiteX7" fmla="*/ 3331053 w 3427933"/>
                    <a:gd name="connsiteY7" fmla="*/ 743676 h 1172301"/>
                    <a:gd name="connsiteX8" fmla="*/ 3410428 w 3427933"/>
                    <a:gd name="connsiteY8" fmla="*/ 616676 h 1172301"/>
                    <a:gd name="connsiteX9" fmla="*/ 3324703 w 3427933"/>
                    <a:gd name="connsiteY9" fmla="*/ 480151 h 1172301"/>
                    <a:gd name="connsiteX10" fmla="*/ 2848453 w 3427933"/>
                    <a:gd name="connsiteY10" fmla="*/ 353151 h 1172301"/>
                    <a:gd name="connsiteX11" fmla="*/ 2207103 w 3427933"/>
                    <a:gd name="connsiteY11" fmla="*/ 149951 h 1172301"/>
                    <a:gd name="connsiteX12" fmla="*/ 1600678 w 3427933"/>
                    <a:gd name="connsiteY12" fmla="*/ 169001 h 1172301"/>
                    <a:gd name="connsiteX13" fmla="*/ 1578453 w 3427933"/>
                    <a:gd name="connsiteY13" fmla="*/ 191226 h 1172301"/>
                    <a:gd name="connsiteX14" fmla="*/ 1191103 w 3427933"/>
                    <a:gd name="connsiteY14" fmla="*/ 175351 h 1172301"/>
                    <a:gd name="connsiteX15" fmla="*/ 1149828 w 3427933"/>
                    <a:gd name="connsiteY15" fmla="*/ 143601 h 1172301"/>
                    <a:gd name="connsiteX16" fmla="*/ 54453 w 3427933"/>
                    <a:gd name="connsiteY16" fmla="*/ 3901 h 1172301"/>
                    <a:gd name="connsiteX17" fmla="*/ 478 w 3427933"/>
                    <a:gd name="connsiteY17" fmla="*/ 203926 h 1172301"/>
                    <a:gd name="connsiteX18" fmla="*/ 67153 w 3427933"/>
                    <a:gd name="connsiteY18" fmla="*/ 232501 h 1172301"/>
                    <a:gd name="connsiteX19" fmla="*/ 270353 w 3427933"/>
                    <a:gd name="connsiteY19" fmla="*/ 854801 h 1172301"/>
                    <a:gd name="connsiteX20" fmla="*/ 921228 w 3427933"/>
                    <a:gd name="connsiteY20" fmla="*/ 889726 h 1172301"/>
                    <a:gd name="connsiteX21" fmla="*/ 1257778 w 3427933"/>
                    <a:gd name="connsiteY21" fmla="*/ 381726 h 1172301"/>
                    <a:gd name="connsiteX22" fmla="*/ 1454628 w 3427933"/>
                    <a:gd name="connsiteY22" fmla="*/ 378551 h 1172301"/>
                    <a:gd name="connsiteX0" fmla="*/ 1454628 w 3439315"/>
                    <a:gd name="connsiteY0" fmla="*/ 378551 h 1172301"/>
                    <a:gd name="connsiteX1" fmla="*/ 1568928 w 3439315"/>
                    <a:gd name="connsiteY1" fmla="*/ 908776 h 1172301"/>
                    <a:gd name="connsiteX2" fmla="*/ 2092803 w 3439315"/>
                    <a:gd name="connsiteY2" fmla="*/ 1172301 h 1172301"/>
                    <a:gd name="connsiteX3" fmla="*/ 2635728 w 3439315"/>
                    <a:gd name="connsiteY3" fmla="*/ 911951 h 1172301"/>
                    <a:gd name="connsiteX4" fmla="*/ 2797653 w 3439315"/>
                    <a:gd name="connsiteY4" fmla="*/ 642076 h 1172301"/>
                    <a:gd name="connsiteX5" fmla="*/ 2908778 w 3439315"/>
                    <a:gd name="connsiteY5" fmla="*/ 619851 h 1172301"/>
                    <a:gd name="connsiteX6" fmla="*/ 3216753 w 3439315"/>
                    <a:gd name="connsiteY6" fmla="*/ 683351 h 1172301"/>
                    <a:gd name="connsiteX7" fmla="*/ 3331053 w 3439315"/>
                    <a:gd name="connsiteY7" fmla="*/ 743676 h 1172301"/>
                    <a:gd name="connsiteX8" fmla="*/ 3410428 w 3439315"/>
                    <a:gd name="connsiteY8" fmla="*/ 616676 h 1172301"/>
                    <a:gd name="connsiteX9" fmla="*/ 3324703 w 3439315"/>
                    <a:gd name="connsiteY9" fmla="*/ 480151 h 1172301"/>
                    <a:gd name="connsiteX10" fmla="*/ 2848453 w 3439315"/>
                    <a:gd name="connsiteY10" fmla="*/ 353151 h 1172301"/>
                    <a:gd name="connsiteX11" fmla="*/ 2207103 w 3439315"/>
                    <a:gd name="connsiteY11" fmla="*/ 149951 h 1172301"/>
                    <a:gd name="connsiteX12" fmla="*/ 1600678 w 3439315"/>
                    <a:gd name="connsiteY12" fmla="*/ 169001 h 1172301"/>
                    <a:gd name="connsiteX13" fmla="*/ 1578453 w 3439315"/>
                    <a:gd name="connsiteY13" fmla="*/ 191226 h 1172301"/>
                    <a:gd name="connsiteX14" fmla="*/ 1191103 w 3439315"/>
                    <a:gd name="connsiteY14" fmla="*/ 175351 h 1172301"/>
                    <a:gd name="connsiteX15" fmla="*/ 1149828 w 3439315"/>
                    <a:gd name="connsiteY15" fmla="*/ 143601 h 1172301"/>
                    <a:gd name="connsiteX16" fmla="*/ 54453 w 3439315"/>
                    <a:gd name="connsiteY16" fmla="*/ 3901 h 1172301"/>
                    <a:gd name="connsiteX17" fmla="*/ 478 w 3439315"/>
                    <a:gd name="connsiteY17" fmla="*/ 203926 h 1172301"/>
                    <a:gd name="connsiteX18" fmla="*/ 67153 w 3439315"/>
                    <a:gd name="connsiteY18" fmla="*/ 232501 h 1172301"/>
                    <a:gd name="connsiteX19" fmla="*/ 270353 w 3439315"/>
                    <a:gd name="connsiteY19" fmla="*/ 854801 h 1172301"/>
                    <a:gd name="connsiteX20" fmla="*/ 921228 w 3439315"/>
                    <a:gd name="connsiteY20" fmla="*/ 889726 h 1172301"/>
                    <a:gd name="connsiteX21" fmla="*/ 1257778 w 3439315"/>
                    <a:gd name="connsiteY21" fmla="*/ 381726 h 1172301"/>
                    <a:gd name="connsiteX22" fmla="*/ 1454628 w 3439315"/>
                    <a:gd name="connsiteY22" fmla="*/ 378551 h 1172301"/>
                    <a:gd name="connsiteX0" fmla="*/ 1454628 w 3429160"/>
                    <a:gd name="connsiteY0" fmla="*/ 378551 h 1172301"/>
                    <a:gd name="connsiteX1" fmla="*/ 1568928 w 3429160"/>
                    <a:gd name="connsiteY1" fmla="*/ 908776 h 1172301"/>
                    <a:gd name="connsiteX2" fmla="*/ 2092803 w 3429160"/>
                    <a:gd name="connsiteY2" fmla="*/ 1172301 h 1172301"/>
                    <a:gd name="connsiteX3" fmla="*/ 2635728 w 3429160"/>
                    <a:gd name="connsiteY3" fmla="*/ 911951 h 1172301"/>
                    <a:gd name="connsiteX4" fmla="*/ 2797653 w 3429160"/>
                    <a:gd name="connsiteY4" fmla="*/ 642076 h 1172301"/>
                    <a:gd name="connsiteX5" fmla="*/ 2908778 w 3429160"/>
                    <a:gd name="connsiteY5" fmla="*/ 619851 h 1172301"/>
                    <a:gd name="connsiteX6" fmla="*/ 3216753 w 3429160"/>
                    <a:gd name="connsiteY6" fmla="*/ 683351 h 1172301"/>
                    <a:gd name="connsiteX7" fmla="*/ 3331053 w 3429160"/>
                    <a:gd name="connsiteY7" fmla="*/ 743676 h 1172301"/>
                    <a:gd name="connsiteX8" fmla="*/ 3410428 w 3429160"/>
                    <a:gd name="connsiteY8" fmla="*/ 616676 h 1172301"/>
                    <a:gd name="connsiteX9" fmla="*/ 3324703 w 3429160"/>
                    <a:gd name="connsiteY9" fmla="*/ 480151 h 1172301"/>
                    <a:gd name="connsiteX10" fmla="*/ 2848453 w 3429160"/>
                    <a:gd name="connsiteY10" fmla="*/ 353151 h 1172301"/>
                    <a:gd name="connsiteX11" fmla="*/ 2207103 w 3429160"/>
                    <a:gd name="connsiteY11" fmla="*/ 149951 h 1172301"/>
                    <a:gd name="connsiteX12" fmla="*/ 1600678 w 3429160"/>
                    <a:gd name="connsiteY12" fmla="*/ 169001 h 1172301"/>
                    <a:gd name="connsiteX13" fmla="*/ 1578453 w 3429160"/>
                    <a:gd name="connsiteY13" fmla="*/ 191226 h 1172301"/>
                    <a:gd name="connsiteX14" fmla="*/ 1191103 w 3429160"/>
                    <a:gd name="connsiteY14" fmla="*/ 175351 h 1172301"/>
                    <a:gd name="connsiteX15" fmla="*/ 1149828 w 3429160"/>
                    <a:gd name="connsiteY15" fmla="*/ 143601 h 1172301"/>
                    <a:gd name="connsiteX16" fmla="*/ 54453 w 3429160"/>
                    <a:gd name="connsiteY16" fmla="*/ 3901 h 1172301"/>
                    <a:gd name="connsiteX17" fmla="*/ 478 w 3429160"/>
                    <a:gd name="connsiteY17" fmla="*/ 203926 h 1172301"/>
                    <a:gd name="connsiteX18" fmla="*/ 67153 w 3429160"/>
                    <a:gd name="connsiteY18" fmla="*/ 232501 h 1172301"/>
                    <a:gd name="connsiteX19" fmla="*/ 270353 w 3429160"/>
                    <a:gd name="connsiteY19" fmla="*/ 854801 h 1172301"/>
                    <a:gd name="connsiteX20" fmla="*/ 921228 w 3429160"/>
                    <a:gd name="connsiteY20" fmla="*/ 889726 h 1172301"/>
                    <a:gd name="connsiteX21" fmla="*/ 1257778 w 3429160"/>
                    <a:gd name="connsiteY21" fmla="*/ 381726 h 1172301"/>
                    <a:gd name="connsiteX22" fmla="*/ 1454628 w 3429160"/>
                    <a:gd name="connsiteY22" fmla="*/ 378551 h 1172301"/>
                    <a:gd name="connsiteX0" fmla="*/ 1454628 w 3429160"/>
                    <a:gd name="connsiteY0" fmla="*/ 378551 h 1172301"/>
                    <a:gd name="connsiteX1" fmla="*/ 1568928 w 3429160"/>
                    <a:gd name="connsiteY1" fmla="*/ 908776 h 1172301"/>
                    <a:gd name="connsiteX2" fmla="*/ 2092803 w 3429160"/>
                    <a:gd name="connsiteY2" fmla="*/ 1172301 h 1172301"/>
                    <a:gd name="connsiteX3" fmla="*/ 2635728 w 3429160"/>
                    <a:gd name="connsiteY3" fmla="*/ 911951 h 1172301"/>
                    <a:gd name="connsiteX4" fmla="*/ 2797653 w 3429160"/>
                    <a:gd name="connsiteY4" fmla="*/ 642076 h 1172301"/>
                    <a:gd name="connsiteX5" fmla="*/ 2908778 w 3429160"/>
                    <a:gd name="connsiteY5" fmla="*/ 619851 h 1172301"/>
                    <a:gd name="connsiteX6" fmla="*/ 3216753 w 3429160"/>
                    <a:gd name="connsiteY6" fmla="*/ 683351 h 1172301"/>
                    <a:gd name="connsiteX7" fmla="*/ 3331053 w 3429160"/>
                    <a:gd name="connsiteY7" fmla="*/ 743676 h 1172301"/>
                    <a:gd name="connsiteX8" fmla="*/ 3410428 w 3429160"/>
                    <a:gd name="connsiteY8" fmla="*/ 616676 h 1172301"/>
                    <a:gd name="connsiteX9" fmla="*/ 3324703 w 3429160"/>
                    <a:gd name="connsiteY9" fmla="*/ 480151 h 1172301"/>
                    <a:gd name="connsiteX10" fmla="*/ 2848453 w 3429160"/>
                    <a:gd name="connsiteY10" fmla="*/ 353151 h 1172301"/>
                    <a:gd name="connsiteX11" fmla="*/ 2207103 w 3429160"/>
                    <a:gd name="connsiteY11" fmla="*/ 149951 h 1172301"/>
                    <a:gd name="connsiteX12" fmla="*/ 1600678 w 3429160"/>
                    <a:gd name="connsiteY12" fmla="*/ 169001 h 1172301"/>
                    <a:gd name="connsiteX13" fmla="*/ 1578453 w 3429160"/>
                    <a:gd name="connsiteY13" fmla="*/ 191226 h 1172301"/>
                    <a:gd name="connsiteX14" fmla="*/ 1191103 w 3429160"/>
                    <a:gd name="connsiteY14" fmla="*/ 175351 h 1172301"/>
                    <a:gd name="connsiteX15" fmla="*/ 1149828 w 3429160"/>
                    <a:gd name="connsiteY15" fmla="*/ 143601 h 1172301"/>
                    <a:gd name="connsiteX16" fmla="*/ 54453 w 3429160"/>
                    <a:gd name="connsiteY16" fmla="*/ 3901 h 1172301"/>
                    <a:gd name="connsiteX17" fmla="*/ 478 w 3429160"/>
                    <a:gd name="connsiteY17" fmla="*/ 203926 h 1172301"/>
                    <a:gd name="connsiteX18" fmla="*/ 67153 w 3429160"/>
                    <a:gd name="connsiteY18" fmla="*/ 232501 h 1172301"/>
                    <a:gd name="connsiteX19" fmla="*/ 270353 w 3429160"/>
                    <a:gd name="connsiteY19" fmla="*/ 854801 h 1172301"/>
                    <a:gd name="connsiteX20" fmla="*/ 921228 w 3429160"/>
                    <a:gd name="connsiteY20" fmla="*/ 889726 h 1172301"/>
                    <a:gd name="connsiteX21" fmla="*/ 1257778 w 3429160"/>
                    <a:gd name="connsiteY21" fmla="*/ 381726 h 1172301"/>
                    <a:gd name="connsiteX22" fmla="*/ 1454628 w 3429160"/>
                    <a:gd name="connsiteY22" fmla="*/ 378551 h 1172301"/>
                    <a:gd name="connsiteX0" fmla="*/ 1454628 w 3429718"/>
                    <a:gd name="connsiteY0" fmla="*/ 378551 h 1172301"/>
                    <a:gd name="connsiteX1" fmla="*/ 1568928 w 3429718"/>
                    <a:gd name="connsiteY1" fmla="*/ 908776 h 1172301"/>
                    <a:gd name="connsiteX2" fmla="*/ 2092803 w 3429718"/>
                    <a:gd name="connsiteY2" fmla="*/ 1172301 h 1172301"/>
                    <a:gd name="connsiteX3" fmla="*/ 2635728 w 3429718"/>
                    <a:gd name="connsiteY3" fmla="*/ 911951 h 1172301"/>
                    <a:gd name="connsiteX4" fmla="*/ 2797653 w 3429718"/>
                    <a:gd name="connsiteY4" fmla="*/ 642076 h 1172301"/>
                    <a:gd name="connsiteX5" fmla="*/ 2908778 w 3429718"/>
                    <a:gd name="connsiteY5" fmla="*/ 619851 h 1172301"/>
                    <a:gd name="connsiteX6" fmla="*/ 3216753 w 3429718"/>
                    <a:gd name="connsiteY6" fmla="*/ 683351 h 1172301"/>
                    <a:gd name="connsiteX7" fmla="*/ 3331053 w 3429718"/>
                    <a:gd name="connsiteY7" fmla="*/ 743676 h 1172301"/>
                    <a:gd name="connsiteX8" fmla="*/ 3429478 w 3429718"/>
                    <a:gd name="connsiteY8" fmla="*/ 621438 h 1172301"/>
                    <a:gd name="connsiteX9" fmla="*/ 3324703 w 3429718"/>
                    <a:gd name="connsiteY9" fmla="*/ 480151 h 1172301"/>
                    <a:gd name="connsiteX10" fmla="*/ 2848453 w 3429718"/>
                    <a:gd name="connsiteY10" fmla="*/ 353151 h 1172301"/>
                    <a:gd name="connsiteX11" fmla="*/ 2207103 w 3429718"/>
                    <a:gd name="connsiteY11" fmla="*/ 149951 h 1172301"/>
                    <a:gd name="connsiteX12" fmla="*/ 1600678 w 3429718"/>
                    <a:gd name="connsiteY12" fmla="*/ 169001 h 1172301"/>
                    <a:gd name="connsiteX13" fmla="*/ 1578453 w 3429718"/>
                    <a:gd name="connsiteY13" fmla="*/ 191226 h 1172301"/>
                    <a:gd name="connsiteX14" fmla="*/ 1191103 w 3429718"/>
                    <a:gd name="connsiteY14" fmla="*/ 175351 h 1172301"/>
                    <a:gd name="connsiteX15" fmla="*/ 1149828 w 3429718"/>
                    <a:gd name="connsiteY15" fmla="*/ 143601 h 1172301"/>
                    <a:gd name="connsiteX16" fmla="*/ 54453 w 3429718"/>
                    <a:gd name="connsiteY16" fmla="*/ 3901 h 1172301"/>
                    <a:gd name="connsiteX17" fmla="*/ 478 w 3429718"/>
                    <a:gd name="connsiteY17" fmla="*/ 203926 h 1172301"/>
                    <a:gd name="connsiteX18" fmla="*/ 67153 w 3429718"/>
                    <a:gd name="connsiteY18" fmla="*/ 232501 h 1172301"/>
                    <a:gd name="connsiteX19" fmla="*/ 270353 w 3429718"/>
                    <a:gd name="connsiteY19" fmla="*/ 854801 h 1172301"/>
                    <a:gd name="connsiteX20" fmla="*/ 921228 w 3429718"/>
                    <a:gd name="connsiteY20" fmla="*/ 889726 h 1172301"/>
                    <a:gd name="connsiteX21" fmla="*/ 1257778 w 3429718"/>
                    <a:gd name="connsiteY21" fmla="*/ 381726 h 1172301"/>
                    <a:gd name="connsiteX22" fmla="*/ 1454628 w 3429718"/>
                    <a:gd name="connsiteY22" fmla="*/ 378551 h 1172301"/>
                    <a:gd name="connsiteX0" fmla="*/ 1454628 w 3429718"/>
                    <a:gd name="connsiteY0" fmla="*/ 378551 h 1172301"/>
                    <a:gd name="connsiteX1" fmla="*/ 1568928 w 3429718"/>
                    <a:gd name="connsiteY1" fmla="*/ 908776 h 1172301"/>
                    <a:gd name="connsiteX2" fmla="*/ 2092803 w 3429718"/>
                    <a:gd name="connsiteY2" fmla="*/ 1172301 h 1172301"/>
                    <a:gd name="connsiteX3" fmla="*/ 2635728 w 3429718"/>
                    <a:gd name="connsiteY3" fmla="*/ 911951 h 1172301"/>
                    <a:gd name="connsiteX4" fmla="*/ 2797653 w 3429718"/>
                    <a:gd name="connsiteY4" fmla="*/ 642076 h 1172301"/>
                    <a:gd name="connsiteX5" fmla="*/ 2908778 w 3429718"/>
                    <a:gd name="connsiteY5" fmla="*/ 619851 h 1172301"/>
                    <a:gd name="connsiteX6" fmla="*/ 3216753 w 3429718"/>
                    <a:gd name="connsiteY6" fmla="*/ 683351 h 1172301"/>
                    <a:gd name="connsiteX7" fmla="*/ 3331053 w 3429718"/>
                    <a:gd name="connsiteY7" fmla="*/ 743676 h 1172301"/>
                    <a:gd name="connsiteX8" fmla="*/ 3429478 w 3429718"/>
                    <a:gd name="connsiteY8" fmla="*/ 621438 h 1172301"/>
                    <a:gd name="connsiteX9" fmla="*/ 3324703 w 3429718"/>
                    <a:gd name="connsiteY9" fmla="*/ 480151 h 1172301"/>
                    <a:gd name="connsiteX10" fmla="*/ 2848453 w 3429718"/>
                    <a:gd name="connsiteY10" fmla="*/ 353151 h 1172301"/>
                    <a:gd name="connsiteX11" fmla="*/ 2207103 w 3429718"/>
                    <a:gd name="connsiteY11" fmla="*/ 149951 h 1172301"/>
                    <a:gd name="connsiteX12" fmla="*/ 1600678 w 3429718"/>
                    <a:gd name="connsiteY12" fmla="*/ 169001 h 1172301"/>
                    <a:gd name="connsiteX13" fmla="*/ 1578453 w 3429718"/>
                    <a:gd name="connsiteY13" fmla="*/ 191226 h 1172301"/>
                    <a:gd name="connsiteX14" fmla="*/ 1191103 w 3429718"/>
                    <a:gd name="connsiteY14" fmla="*/ 175351 h 1172301"/>
                    <a:gd name="connsiteX15" fmla="*/ 1149828 w 3429718"/>
                    <a:gd name="connsiteY15" fmla="*/ 143601 h 1172301"/>
                    <a:gd name="connsiteX16" fmla="*/ 54453 w 3429718"/>
                    <a:gd name="connsiteY16" fmla="*/ 3901 h 1172301"/>
                    <a:gd name="connsiteX17" fmla="*/ 478 w 3429718"/>
                    <a:gd name="connsiteY17" fmla="*/ 203926 h 1172301"/>
                    <a:gd name="connsiteX18" fmla="*/ 67153 w 3429718"/>
                    <a:gd name="connsiteY18" fmla="*/ 232501 h 1172301"/>
                    <a:gd name="connsiteX19" fmla="*/ 270353 w 3429718"/>
                    <a:gd name="connsiteY19" fmla="*/ 854801 h 1172301"/>
                    <a:gd name="connsiteX20" fmla="*/ 921228 w 3429718"/>
                    <a:gd name="connsiteY20" fmla="*/ 889726 h 1172301"/>
                    <a:gd name="connsiteX21" fmla="*/ 1257778 w 3429718"/>
                    <a:gd name="connsiteY21" fmla="*/ 381726 h 1172301"/>
                    <a:gd name="connsiteX22" fmla="*/ 1454628 w 3429718"/>
                    <a:gd name="connsiteY22" fmla="*/ 378551 h 1172301"/>
                    <a:gd name="connsiteX0" fmla="*/ 1466623 w 3441713"/>
                    <a:gd name="connsiteY0" fmla="*/ 378551 h 1172301"/>
                    <a:gd name="connsiteX1" fmla="*/ 1580923 w 3441713"/>
                    <a:gd name="connsiteY1" fmla="*/ 908776 h 1172301"/>
                    <a:gd name="connsiteX2" fmla="*/ 2104798 w 3441713"/>
                    <a:gd name="connsiteY2" fmla="*/ 1172301 h 1172301"/>
                    <a:gd name="connsiteX3" fmla="*/ 2647723 w 3441713"/>
                    <a:gd name="connsiteY3" fmla="*/ 911951 h 1172301"/>
                    <a:gd name="connsiteX4" fmla="*/ 2809648 w 3441713"/>
                    <a:gd name="connsiteY4" fmla="*/ 642076 h 1172301"/>
                    <a:gd name="connsiteX5" fmla="*/ 2920773 w 3441713"/>
                    <a:gd name="connsiteY5" fmla="*/ 619851 h 1172301"/>
                    <a:gd name="connsiteX6" fmla="*/ 3228748 w 3441713"/>
                    <a:gd name="connsiteY6" fmla="*/ 683351 h 1172301"/>
                    <a:gd name="connsiteX7" fmla="*/ 3343048 w 3441713"/>
                    <a:gd name="connsiteY7" fmla="*/ 743676 h 1172301"/>
                    <a:gd name="connsiteX8" fmla="*/ 3441473 w 3441713"/>
                    <a:gd name="connsiteY8" fmla="*/ 621438 h 1172301"/>
                    <a:gd name="connsiteX9" fmla="*/ 3336698 w 3441713"/>
                    <a:gd name="connsiteY9" fmla="*/ 480151 h 1172301"/>
                    <a:gd name="connsiteX10" fmla="*/ 2860448 w 3441713"/>
                    <a:gd name="connsiteY10" fmla="*/ 353151 h 1172301"/>
                    <a:gd name="connsiteX11" fmla="*/ 2219098 w 3441713"/>
                    <a:gd name="connsiteY11" fmla="*/ 149951 h 1172301"/>
                    <a:gd name="connsiteX12" fmla="*/ 1612673 w 3441713"/>
                    <a:gd name="connsiteY12" fmla="*/ 169001 h 1172301"/>
                    <a:gd name="connsiteX13" fmla="*/ 1590448 w 3441713"/>
                    <a:gd name="connsiteY13" fmla="*/ 191226 h 1172301"/>
                    <a:gd name="connsiteX14" fmla="*/ 1203098 w 3441713"/>
                    <a:gd name="connsiteY14" fmla="*/ 175351 h 1172301"/>
                    <a:gd name="connsiteX15" fmla="*/ 1161823 w 3441713"/>
                    <a:gd name="connsiteY15" fmla="*/ 143601 h 1172301"/>
                    <a:gd name="connsiteX16" fmla="*/ 66448 w 3441713"/>
                    <a:gd name="connsiteY16" fmla="*/ 3901 h 1172301"/>
                    <a:gd name="connsiteX17" fmla="*/ 12473 w 3441713"/>
                    <a:gd name="connsiteY17" fmla="*/ 203926 h 1172301"/>
                    <a:gd name="connsiteX18" fmla="*/ 79148 w 3441713"/>
                    <a:gd name="connsiteY18" fmla="*/ 232501 h 1172301"/>
                    <a:gd name="connsiteX19" fmla="*/ 282348 w 3441713"/>
                    <a:gd name="connsiteY19" fmla="*/ 854801 h 1172301"/>
                    <a:gd name="connsiteX20" fmla="*/ 933223 w 3441713"/>
                    <a:gd name="connsiteY20" fmla="*/ 889726 h 1172301"/>
                    <a:gd name="connsiteX21" fmla="*/ 1269773 w 3441713"/>
                    <a:gd name="connsiteY21" fmla="*/ 381726 h 1172301"/>
                    <a:gd name="connsiteX22" fmla="*/ 1466623 w 3441713"/>
                    <a:gd name="connsiteY22" fmla="*/ 378551 h 1172301"/>
                    <a:gd name="connsiteX0" fmla="*/ 1466623 w 3441713"/>
                    <a:gd name="connsiteY0" fmla="*/ 389499 h 1183249"/>
                    <a:gd name="connsiteX1" fmla="*/ 1580923 w 3441713"/>
                    <a:gd name="connsiteY1" fmla="*/ 919724 h 1183249"/>
                    <a:gd name="connsiteX2" fmla="*/ 2104798 w 3441713"/>
                    <a:gd name="connsiteY2" fmla="*/ 1183249 h 1183249"/>
                    <a:gd name="connsiteX3" fmla="*/ 2647723 w 3441713"/>
                    <a:gd name="connsiteY3" fmla="*/ 922899 h 1183249"/>
                    <a:gd name="connsiteX4" fmla="*/ 2809648 w 3441713"/>
                    <a:gd name="connsiteY4" fmla="*/ 653024 h 1183249"/>
                    <a:gd name="connsiteX5" fmla="*/ 2920773 w 3441713"/>
                    <a:gd name="connsiteY5" fmla="*/ 630799 h 1183249"/>
                    <a:gd name="connsiteX6" fmla="*/ 3228748 w 3441713"/>
                    <a:gd name="connsiteY6" fmla="*/ 694299 h 1183249"/>
                    <a:gd name="connsiteX7" fmla="*/ 3343048 w 3441713"/>
                    <a:gd name="connsiteY7" fmla="*/ 754624 h 1183249"/>
                    <a:gd name="connsiteX8" fmla="*/ 3441473 w 3441713"/>
                    <a:gd name="connsiteY8" fmla="*/ 632386 h 1183249"/>
                    <a:gd name="connsiteX9" fmla="*/ 3336698 w 3441713"/>
                    <a:gd name="connsiteY9" fmla="*/ 491099 h 1183249"/>
                    <a:gd name="connsiteX10" fmla="*/ 2860448 w 3441713"/>
                    <a:gd name="connsiteY10" fmla="*/ 364099 h 1183249"/>
                    <a:gd name="connsiteX11" fmla="*/ 2219098 w 3441713"/>
                    <a:gd name="connsiteY11" fmla="*/ 160899 h 1183249"/>
                    <a:gd name="connsiteX12" fmla="*/ 1612673 w 3441713"/>
                    <a:gd name="connsiteY12" fmla="*/ 179949 h 1183249"/>
                    <a:gd name="connsiteX13" fmla="*/ 1590448 w 3441713"/>
                    <a:gd name="connsiteY13" fmla="*/ 202174 h 1183249"/>
                    <a:gd name="connsiteX14" fmla="*/ 1203098 w 3441713"/>
                    <a:gd name="connsiteY14" fmla="*/ 186299 h 1183249"/>
                    <a:gd name="connsiteX15" fmla="*/ 1161823 w 3441713"/>
                    <a:gd name="connsiteY15" fmla="*/ 154549 h 1183249"/>
                    <a:gd name="connsiteX16" fmla="*/ 66448 w 3441713"/>
                    <a:gd name="connsiteY16" fmla="*/ 14849 h 1183249"/>
                    <a:gd name="connsiteX17" fmla="*/ 12473 w 3441713"/>
                    <a:gd name="connsiteY17" fmla="*/ 214874 h 1183249"/>
                    <a:gd name="connsiteX18" fmla="*/ 79148 w 3441713"/>
                    <a:gd name="connsiteY18" fmla="*/ 243449 h 1183249"/>
                    <a:gd name="connsiteX19" fmla="*/ 282348 w 3441713"/>
                    <a:gd name="connsiteY19" fmla="*/ 865749 h 1183249"/>
                    <a:gd name="connsiteX20" fmla="*/ 933223 w 3441713"/>
                    <a:gd name="connsiteY20" fmla="*/ 900674 h 1183249"/>
                    <a:gd name="connsiteX21" fmla="*/ 1269773 w 3441713"/>
                    <a:gd name="connsiteY21" fmla="*/ 392674 h 1183249"/>
                    <a:gd name="connsiteX22" fmla="*/ 1466623 w 3441713"/>
                    <a:gd name="connsiteY22" fmla="*/ 389499 h 118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441713" h="1183249">
                      <a:moveTo>
                        <a:pt x="1466623" y="389499"/>
                      </a:moveTo>
                      <a:cubicBezTo>
                        <a:pt x="1444398" y="572591"/>
                        <a:pt x="1434873" y="739807"/>
                        <a:pt x="1580923" y="919724"/>
                      </a:cubicBezTo>
                      <a:cubicBezTo>
                        <a:pt x="1733323" y="1071066"/>
                        <a:pt x="1860323" y="1171607"/>
                        <a:pt x="2104798" y="1183249"/>
                      </a:cubicBezTo>
                      <a:cubicBezTo>
                        <a:pt x="2346098" y="1137741"/>
                        <a:pt x="2454048" y="1139857"/>
                        <a:pt x="2647723" y="922899"/>
                      </a:cubicBezTo>
                      <a:cubicBezTo>
                        <a:pt x="2734506" y="828707"/>
                        <a:pt x="2808590" y="763091"/>
                        <a:pt x="2809648" y="653024"/>
                      </a:cubicBezTo>
                      <a:cubicBezTo>
                        <a:pt x="2823406" y="618099"/>
                        <a:pt x="2929240" y="716524"/>
                        <a:pt x="2920773" y="630799"/>
                      </a:cubicBezTo>
                      <a:cubicBezTo>
                        <a:pt x="2912306" y="545074"/>
                        <a:pt x="3122915" y="672074"/>
                        <a:pt x="3228748" y="694299"/>
                      </a:cubicBezTo>
                      <a:cubicBezTo>
                        <a:pt x="3265790" y="694299"/>
                        <a:pt x="3307594" y="764943"/>
                        <a:pt x="3343048" y="754624"/>
                      </a:cubicBezTo>
                      <a:cubicBezTo>
                        <a:pt x="3378502" y="744305"/>
                        <a:pt x="3439356" y="723403"/>
                        <a:pt x="3441473" y="632386"/>
                      </a:cubicBezTo>
                      <a:cubicBezTo>
                        <a:pt x="3443590" y="541369"/>
                        <a:pt x="3433535" y="535813"/>
                        <a:pt x="3336698" y="491099"/>
                      </a:cubicBezTo>
                      <a:cubicBezTo>
                        <a:pt x="3239861" y="446385"/>
                        <a:pt x="3022373" y="415957"/>
                        <a:pt x="2860448" y="364099"/>
                      </a:cubicBezTo>
                      <a:cubicBezTo>
                        <a:pt x="2656190" y="255091"/>
                        <a:pt x="2540831" y="212757"/>
                        <a:pt x="2219098" y="160899"/>
                      </a:cubicBezTo>
                      <a:cubicBezTo>
                        <a:pt x="2020131" y="141849"/>
                        <a:pt x="1821165" y="148199"/>
                        <a:pt x="1612673" y="179949"/>
                      </a:cubicBezTo>
                      <a:lnTo>
                        <a:pt x="1590448" y="202174"/>
                      </a:lnTo>
                      <a:cubicBezTo>
                        <a:pt x="1461331" y="171482"/>
                        <a:pt x="1335390" y="147141"/>
                        <a:pt x="1203098" y="186299"/>
                      </a:cubicBezTo>
                      <a:lnTo>
                        <a:pt x="1161823" y="154549"/>
                      </a:lnTo>
                      <a:cubicBezTo>
                        <a:pt x="972381" y="125974"/>
                        <a:pt x="100315" y="-51826"/>
                        <a:pt x="66448" y="14849"/>
                      </a:cubicBezTo>
                      <a:cubicBezTo>
                        <a:pt x="32581" y="81524"/>
                        <a:pt x="-25627" y="218049"/>
                        <a:pt x="12473" y="214874"/>
                      </a:cubicBezTo>
                      <a:cubicBezTo>
                        <a:pt x="50573" y="211699"/>
                        <a:pt x="47398" y="224399"/>
                        <a:pt x="79148" y="243449"/>
                      </a:cubicBezTo>
                      <a:cubicBezTo>
                        <a:pt x="67506" y="463582"/>
                        <a:pt x="81265" y="674191"/>
                        <a:pt x="282348" y="865749"/>
                      </a:cubicBezTo>
                      <a:cubicBezTo>
                        <a:pt x="448506" y="944066"/>
                        <a:pt x="640065" y="1060482"/>
                        <a:pt x="933223" y="900674"/>
                      </a:cubicBezTo>
                      <a:cubicBezTo>
                        <a:pt x="1089856" y="769441"/>
                        <a:pt x="1214740" y="685832"/>
                        <a:pt x="1269773" y="392674"/>
                      </a:cubicBezTo>
                      <a:cubicBezTo>
                        <a:pt x="1335390" y="391616"/>
                        <a:pt x="1391481" y="403257"/>
                        <a:pt x="1466623" y="389499"/>
                      </a:cubicBezTo>
                      <a:close/>
                    </a:path>
                  </a:pathLst>
                </a:custGeom>
                <a:solidFill>
                  <a:srgbClr val="0300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9">
                  <a:extLst>
                    <a:ext uri="{FF2B5EF4-FFF2-40B4-BE49-F238E27FC236}">
                      <a16:creationId xmlns:a16="http://schemas.microsoft.com/office/drawing/2014/main" id="{446CF3FC-5038-566C-6EA8-3E5D6E672E39}"/>
                    </a:ext>
                  </a:extLst>
                </p:cNvPr>
                <p:cNvSpPr/>
                <p:nvPr/>
              </p:nvSpPr>
              <p:spPr>
                <a:xfrm>
                  <a:off x="4197404" y="1803148"/>
                  <a:ext cx="1279418" cy="868075"/>
                </a:xfrm>
                <a:custGeom>
                  <a:avLst/>
                  <a:gdLst>
                    <a:gd name="connsiteX0" fmla="*/ 0 w 1231107"/>
                    <a:gd name="connsiteY0" fmla="*/ 416720 h 833439"/>
                    <a:gd name="connsiteX1" fmla="*/ 615554 w 1231107"/>
                    <a:gd name="connsiteY1" fmla="*/ 0 h 833439"/>
                    <a:gd name="connsiteX2" fmla="*/ 1231108 w 1231107"/>
                    <a:gd name="connsiteY2" fmla="*/ 416720 h 833439"/>
                    <a:gd name="connsiteX3" fmla="*/ 615554 w 1231107"/>
                    <a:gd name="connsiteY3" fmla="*/ 833440 h 833439"/>
                    <a:gd name="connsiteX4" fmla="*/ 0 w 1231107"/>
                    <a:gd name="connsiteY4" fmla="*/ 416720 h 833439"/>
                    <a:gd name="connsiteX0" fmla="*/ 0 w 1343892"/>
                    <a:gd name="connsiteY0" fmla="*/ 420719 h 837439"/>
                    <a:gd name="connsiteX1" fmla="*/ 615554 w 1343892"/>
                    <a:gd name="connsiteY1" fmla="*/ 3999 h 837439"/>
                    <a:gd name="connsiteX2" fmla="*/ 1300163 w 1343892"/>
                    <a:gd name="connsiteY2" fmla="*/ 221927 h 837439"/>
                    <a:gd name="connsiteX3" fmla="*/ 1231108 w 1343892"/>
                    <a:gd name="connsiteY3" fmla="*/ 420719 h 837439"/>
                    <a:gd name="connsiteX4" fmla="*/ 615554 w 1343892"/>
                    <a:gd name="connsiteY4" fmla="*/ 837439 h 837439"/>
                    <a:gd name="connsiteX5" fmla="*/ 0 w 1343892"/>
                    <a:gd name="connsiteY5" fmla="*/ 420719 h 837439"/>
                    <a:gd name="connsiteX0" fmla="*/ 0 w 1335920"/>
                    <a:gd name="connsiteY0" fmla="*/ 420719 h 838211"/>
                    <a:gd name="connsiteX1" fmla="*/ 615554 w 1335920"/>
                    <a:gd name="connsiteY1" fmla="*/ 3999 h 838211"/>
                    <a:gd name="connsiteX2" fmla="*/ 1300163 w 1335920"/>
                    <a:gd name="connsiteY2" fmla="*/ 221927 h 838211"/>
                    <a:gd name="connsiteX3" fmla="*/ 1188246 w 1335920"/>
                    <a:gd name="connsiteY3" fmla="*/ 513588 h 838211"/>
                    <a:gd name="connsiteX4" fmla="*/ 615554 w 1335920"/>
                    <a:gd name="connsiteY4" fmla="*/ 837439 h 838211"/>
                    <a:gd name="connsiteX5" fmla="*/ 0 w 1335920"/>
                    <a:gd name="connsiteY5" fmla="*/ 420719 h 838211"/>
                    <a:gd name="connsiteX0" fmla="*/ 1 w 1335921"/>
                    <a:gd name="connsiteY0" fmla="*/ 420719 h 897585"/>
                    <a:gd name="connsiteX1" fmla="*/ 615555 w 1335921"/>
                    <a:gd name="connsiteY1" fmla="*/ 3999 h 897585"/>
                    <a:gd name="connsiteX2" fmla="*/ 1300164 w 1335921"/>
                    <a:gd name="connsiteY2" fmla="*/ 221927 h 897585"/>
                    <a:gd name="connsiteX3" fmla="*/ 1188247 w 1335921"/>
                    <a:gd name="connsiteY3" fmla="*/ 513588 h 897585"/>
                    <a:gd name="connsiteX4" fmla="*/ 610793 w 1335921"/>
                    <a:gd name="connsiteY4" fmla="*/ 896970 h 897585"/>
                    <a:gd name="connsiteX5" fmla="*/ 1 w 1335921"/>
                    <a:gd name="connsiteY5" fmla="*/ 420719 h 897585"/>
                    <a:gd name="connsiteX0" fmla="*/ 1 w 1334200"/>
                    <a:gd name="connsiteY0" fmla="*/ 420719 h 913023"/>
                    <a:gd name="connsiteX1" fmla="*/ 615555 w 1334200"/>
                    <a:gd name="connsiteY1" fmla="*/ 3999 h 913023"/>
                    <a:gd name="connsiteX2" fmla="*/ 1300164 w 1334200"/>
                    <a:gd name="connsiteY2" fmla="*/ 221927 h 913023"/>
                    <a:gd name="connsiteX3" fmla="*/ 1188247 w 1334200"/>
                    <a:gd name="connsiteY3" fmla="*/ 513588 h 913023"/>
                    <a:gd name="connsiteX4" fmla="*/ 966789 w 1334200"/>
                    <a:gd name="connsiteY4" fmla="*/ 774377 h 913023"/>
                    <a:gd name="connsiteX5" fmla="*/ 610793 w 1334200"/>
                    <a:gd name="connsiteY5" fmla="*/ 896970 h 913023"/>
                    <a:gd name="connsiteX6" fmla="*/ 1 w 1334200"/>
                    <a:gd name="connsiteY6" fmla="*/ 420719 h 913023"/>
                    <a:gd name="connsiteX0" fmla="*/ 22150 w 1356349"/>
                    <a:gd name="connsiteY0" fmla="*/ 419734 h 912038"/>
                    <a:gd name="connsiteX1" fmla="*/ 181694 w 1356349"/>
                    <a:gd name="connsiteY1" fmla="*/ 116167 h 912038"/>
                    <a:gd name="connsiteX2" fmla="*/ 637704 w 1356349"/>
                    <a:gd name="connsiteY2" fmla="*/ 3014 h 912038"/>
                    <a:gd name="connsiteX3" fmla="*/ 1322313 w 1356349"/>
                    <a:gd name="connsiteY3" fmla="*/ 220942 h 912038"/>
                    <a:gd name="connsiteX4" fmla="*/ 1210396 w 1356349"/>
                    <a:gd name="connsiteY4" fmla="*/ 512603 h 912038"/>
                    <a:gd name="connsiteX5" fmla="*/ 988938 w 1356349"/>
                    <a:gd name="connsiteY5" fmla="*/ 773392 h 912038"/>
                    <a:gd name="connsiteX6" fmla="*/ 632942 w 1356349"/>
                    <a:gd name="connsiteY6" fmla="*/ 895985 h 912038"/>
                    <a:gd name="connsiteX7" fmla="*/ 22150 w 1356349"/>
                    <a:gd name="connsiteY7" fmla="*/ 419734 h 912038"/>
                    <a:gd name="connsiteX0" fmla="*/ 16999 w 1351198"/>
                    <a:gd name="connsiteY0" fmla="*/ 419734 h 912038"/>
                    <a:gd name="connsiteX1" fmla="*/ 176543 w 1351198"/>
                    <a:gd name="connsiteY1" fmla="*/ 116167 h 912038"/>
                    <a:gd name="connsiteX2" fmla="*/ 632553 w 1351198"/>
                    <a:gd name="connsiteY2" fmla="*/ 3014 h 912038"/>
                    <a:gd name="connsiteX3" fmla="*/ 1317162 w 1351198"/>
                    <a:gd name="connsiteY3" fmla="*/ 220942 h 912038"/>
                    <a:gd name="connsiteX4" fmla="*/ 1205245 w 1351198"/>
                    <a:gd name="connsiteY4" fmla="*/ 512603 h 912038"/>
                    <a:gd name="connsiteX5" fmla="*/ 983787 w 1351198"/>
                    <a:gd name="connsiteY5" fmla="*/ 773392 h 912038"/>
                    <a:gd name="connsiteX6" fmla="*/ 627791 w 1351198"/>
                    <a:gd name="connsiteY6" fmla="*/ 895985 h 912038"/>
                    <a:gd name="connsiteX7" fmla="*/ 16999 w 1351198"/>
                    <a:gd name="connsiteY7" fmla="*/ 419734 h 912038"/>
                    <a:gd name="connsiteX0" fmla="*/ 2476 w 1336675"/>
                    <a:gd name="connsiteY0" fmla="*/ 419734 h 912038"/>
                    <a:gd name="connsiteX1" fmla="*/ 162020 w 1336675"/>
                    <a:gd name="connsiteY1" fmla="*/ 116167 h 912038"/>
                    <a:gd name="connsiteX2" fmla="*/ 618030 w 1336675"/>
                    <a:gd name="connsiteY2" fmla="*/ 3014 h 912038"/>
                    <a:gd name="connsiteX3" fmla="*/ 1302639 w 1336675"/>
                    <a:gd name="connsiteY3" fmla="*/ 220942 h 912038"/>
                    <a:gd name="connsiteX4" fmla="*/ 1190722 w 1336675"/>
                    <a:gd name="connsiteY4" fmla="*/ 512603 h 912038"/>
                    <a:gd name="connsiteX5" fmla="*/ 969264 w 1336675"/>
                    <a:gd name="connsiteY5" fmla="*/ 773392 h 912038"/>
                    <a:gd name="connsiteX6" fmla="*/ 613268 w 1336675"/>
                    <a:gd name="connsiteY6" fmla="*/ 895985 h 912038"/>
                    <a:gd name="connsiteX7" fmla="*/ 2476 w 1336675"/>
                    <a:gd name="connsiteY7" fmla="*/ 419734 h 912038"/>
                    <a:gd name="connsiteX0" fmla="*/ 2476 w 1336675"/>
                    <a:gd name="connsiteY0" fmla="*/ 419734 h 912038"/>
                    <a:gd name="connsiteX1" fmla="*/ 162020 w 1336675"/>
                    <a:gd name="connsiteY1" fmla="*/ 116167 h 912038"/>
                    <a:gd name="connsiteX2" fmla="*/ 618030 w 1336675"/>
                    <a:gd name="connsiteY2" fmla="*/ 3014 h 912038"/>
                    <a:gd name="connsiteX3" fmla="*/ 1302639 w 1336675"/>
                    <a:gd name="connsiteY3" fmla="*/ 220942 h 912038"/>
                    <a:gd name="connsiteX4" fmla="*/ 1190722 w 1336675"/>
                    <a:gd name="connsiteY4" fmla="*/ 512603 h 912038"/>
                    <a:gd name="connsiteX5" fmla="*/ 969264 w 1336675"/>
                    <a:gd name="connsiteY5" fmla="*/ 773392 h 912038"/>
                    <a:gd name="connsiteX6" fmla="*/ 613268 w 1336675"/>
                    <a:gd name="connsiteY6" fmla="*/ 895985 h 912038"/>
                    <a:gd name="connsiteX7" fmla="*/ 2476 w 1336675"/>
                    <a:gd name="connsiteY7" fmla="*/ 419734 h 912038"/>
                    <a:gd name="connsiteX0" fmla="*/ 2476 w 1336675"/>
                    <a:gd name="connsiteY0" fmla="*/ 419183 h 911487"/>
                    <a:gd name="connsiteX1" fmla="*/ 92963 w 1336675"/>
                    <a:gd name="connsiteY1" fmla="*/ 122759 h 911487"/>
                    <a:gd name="connsiteX2" fmla="*/ 618030 w 1336675"/>
                    <a:gd name="connsiteY2" fmla="*/ 2463 h 911487"/>
                    <a:gd name="connsiteX3" fmla="*/ 1302639 w 1336675"/>
                    <a:gd name="connsiteY3" fmla="*/ 220391 h 911487"/>
                    <a:gd name="connsiteX4" fmla="*/ 1190722 w 1336675"/>
                    <a:gd name="connsiteY4" fmla="*/ 512052 h 911487"/>
                    <a:gd name="connsiteX5" fmla="*/ 969264 w 1336675"/>
                    <a:gd name="connsiteY5" fmla="*/ 772841 h 911487"/>
                    <a:gd name="connsiteX6" fmla="*/ 613268 w 1336675"/>
                    <a:gd name="connsiteY6" fmla="*/ 895434 h 911487"/>
                    <a:gd name="connsiteX7" fmla="*/ 2476 w 1336675"/>
                    <a:gd name="connsiteY7" fmla="*/ 419183 h 911487"/>
                    <a:gd name="connsiteX0" fmla="*/ 2584 w 1310589"/>
                    <a:gd name="connsiteY0" fmla="*/ 412039 h 911934"/>
                    <a:gd name="connsiteX1" fmla="*/ 66877 w 1310589"/>
                    <a:gd name="connsiteY1" fmla="*/ 122759 h 911934"/>
                    <a:gd name="connsiteX2" fmla="*/ 591944 w 1310589"/>
                    <a:gd name="connsiteY2" fmla="*/ 2463 h 911934"/>
                    <a:gd name="connsiteX3" fmla="*/ 1276553 w 1310589"/>
                    <a:gd name="connsiteY3" fmla="*/ 220391 h 911934"/>
                    <a:gd name="connsiteX4" fmla="*/ 1164636 w 1310589"/>
                    <a:gd name="connsiteY4" fmla="*/ 512052 h 911934"/>
                    <a:gd name="connsiteX5" fmla="*/ 943178 w 1310589"/>
                    <a:gd name="connsiteY5" fmla="*/ 772841 h 911934"/>
                    <a:gd name="connsiteX6" fmla="*/ 587182 w 1310589"/>
                    <a:gd name="connsiteY6" fmla="*/ 895434 h 911934"/>
                    <a:gd name="connsiteX7" fmla="*/ 2584 w 1310589"/>
                    <a:gd name="connsiteY7" fmla="*/ 412039 h 911934"/>
                    <a:gd name="connsiteX0" fmla="*/ 2584 w 1310589"/>
                    <a:gd name="connsiteY0" fmla="*/ 412039 h 911934"/>
                    <a:gd name="connsiteX1" fmla="*/ 66877 w 1310589"/>
                    <a:gd name="connsiteY1" fmla="*/ 122759 h 911934"/>
                    <a:gd name="connsiteX2" fmla="*/ 591944 w 1310589"/>
                    <a:gd name="connsiteY2" fmla="*/ 2463 h 911934"/>
                    <a:gd name="connsiteX3" fmla="*/ 1276553 w 1310589"/>
                    <a:gd name="connsiteY3" fmla="*/ 220391 h 911934"/>
                    <a:gd name="connsiteX4" fmla="*/ 1164636 w 1310589"/>
                    <a:gd name="connsiteY4" fmla="*/ 512052 h 911934"/>
                    <a:gd name="connsiteX5" fmla="*/ 943178 w 1310589"/>
                    <a:gd name="connsiteY5" fmla="*/ 772841 h 911934"/>
                    <a:gd name="connsiteX6" fmla="*/ 587182 w 1310589"/>
                    <a:gd name="connsiteY6" fmla="*/ 895434 h 911934"/>
                    <a:gd name="connsiteX7" fmla="*/ 2584 w 1310589"/>
                    <a:gd name="connsiteY7" fmla="*/ 412039 h 911934"/>
                    <a:gd name="connsiteX0" fmla="*/ 0 w 1308005"/>
                    <a:gd name="connsiteY0" fmla="*/ 412039 h 911934"/>
                    <a:gd name="connsiteX1" fmla="*/ 64293 w 1308005"/>
                    <a:gd name="connsiteY1" fmla="*/ 122759 h 911934"/>
                    <a:gd name="connsiteX2" fmla="*/ 589360 w 1308005"/>
                    <a:gd name="connsiteY2" fmla="*/ 2463 h 911934"/>
                    <a:gd name="connsiteX3" fmla="*/ 1273969 w 1308005"/>
                    <a:gd name="connsiteY3" fmla="*/ 220391 h 911934"/>
                    <a:gd name="connsiteX4" fmla="*/ 1162052 w 1308005"/>
                    <a:gd name="connsiteY4" fmla="*/ 512052 h 911934"/>
                    <a:gd name="connsiteX5" fmla="*/ 940594 w 1308005"/>
                    <a:gd name="connsiteY5" fmla="*/ 772841 h 911934"/>
                    <a:gd name="connsiteX6" fmla="*/ 584598 w 1308005"/>
                    <a:gd name="connsiteY6" fmla="*/ 895434 h 911934"/>
                    <a:gd name="connsiteX7" fmla="*/ 0 w 1308005"/>
                    <a:gd name="connsiteY7" fmla="*/ 412039 h 911934"/>
                    <a:gd name="connsiteX0" fmla="*/ 15349 w 1256679"/>
                    <a:gd name="connsiteY0" fmla="*/ 412039 h 911934"/>
                    <a:gd name="connsiteX1" fmla="*/ 12967 w 1256679"/>
                    <a:gd name="connsiteY1" fmla="*/ 122759 h 911934"/>
                    <a:gd name="connsiteX2" fmla="*/ 538034 w 1256679"/>
                    <a:gd name="connsiteY2" fmla="*/ 2463 h 911934"/>
                    <a:gd name="connsiteX3" fmla="*/ 1222643 w 1256679"/>
                    <a:gd name="connsiteY3" fmla="*/ 220391 h 911934"/>
                    <a:gd name="connsiteX4" fmla="*/ 1110726 w 1256679"/>
                    <a:gd name="connsiteY4" fmla="*/ 512052 h 911934"/>
                    <a:gd name="connsiteX5" fmla="*/ 889268 w 1256679"/>
                    <a:gd name="connsiteY5" fmla="*/ 772841 h 911934"/>
                    <a:gd name="connsiteX6" fmla="*/ 533272 w 1256679"/>
                    <a:gd name="connsiteY6" fmla="*/ 895434 h 911934"/>
                    <a:gd name="connsiteX7" fmla="*/ 15349 w 1256679"/>
                    <a:gd name="connsiteY7" fmla="*/ 412039 h 911934"/>
                    <a:gd name="connsiteX0" fmla="*/ 0 w 1312768"/>
                    <a:gd name="connsiteY0" fmla="*/ 447758 h 909719"/>
                    <a:gd name="connsiteX1" fmla="*/ 69056 w 1312768"/>
                    <a:gd name="connsiteY1" fmla="*/ 122759 h 909719"/>
                    <a:gd name="connsiteX2" fmla="*/ 594123 w 1312768"/>
                    <a:gd name="connsiteY2" fmla="*/ 2463 h 909719"/>
                    <a:gd name="connsiteX3" fmla="*/ 1278732 w 1312768"/>
                    <a:gd name="connsiteY3" fmla="*/ 220391 h 909719"/>
                    <a:gd name="connsiteX4" fmla="*/ 1166815 w 1312768"/>
                    <a:gd name="connsiteY4" fmla="*/ 512052 h 909719"/>
                    <a:gd name="connsiteX5" fmla="*/ 945357 w 1312768"/>
                    <a:gd name="connsiteY5" fmla="*/ 772841 h 909719"/>
                    <a:gd name="connsiteX6" fmla="*/ 589361 w 1312768"/>
                    <a:gd name="connsiteY6" fmla="*/ 895434 h 909719"/>
                    <a:gd name="connsiteX7" fmla="*/ 0 w 1312768"/>
                    <a:gd name="connsiteY7" fmla="*/ 447758 h 909719"/>
                    <a:gd name="connsiteX0" fmla="*/ 0 w 1312768"/>
                    <a:gd name="connsiteY0" fmla="*/ 447758 h 909719"/>
                    <a:gd name="connsiteX1" fmla="*/ 69056 w 1312768"/>
                    <a:gd name="connsiteY1" fmla="*/ 122759 h 909719"/>
                    <a:gd name="connsiteX2" fmla="*/ 594123 w 1312768"/>
                    <a:gd name="connsiteY2" fmla="*/ 2463 h 909719"/>
                    <a:gd name="connsiteX3" fmla="*/ 1278732 w 1312768"/>
                    <a:gd name="connsiteY3" fmla="*/ 220391 h 909719"/>
                    <a:gd name="connsiteX4" fmla="*/ 1166815 w 1312768"/>
                    <a:gd name="connsiteY4" fmla="*/ 512052 h 909719"/>
                    <a:gd name="connsiteX5" fmla="*/ 945357 w 1312768"/>
                    <a:gd name="connsiteY5" fmla="*/ 772841 h 909719"/>
                    <a:gd name="connsiteX6" fmla="*/ 589361 w 1312768"/>
                    <a:gd name="connsiteY6" fmla="*/ 895434 h 909719"/>
                    <a:gd name="connsiteX7" fmla="*/ 0 w 1312768"/>
                    <a:gd name="connsiteY7" fmla="*/ 447758 h 909719"/>
                    <a:gd name="connsiteX0" fmla="*/ 0 w 1312768"/>
                    <a:gd name="connsiteY0" fmla="*/ 447758 h 897644"/>
                    <a:gd name="connsiteX1" fmla="*/ 69056 w 1312768"/>
                    <a:gd name="connsiteY1" fmla="*/ 122759 h 897644"/>
                    <a:gd name="connsiteX2" fmla="*/ 594123 w 1312768"/>
                    <a:gd name="connsiteY2" fmla="*/ 2463 h 897644"/>
                    <a:gd name="connsiteX3" fmla="*/ 1278732 w 1312768"/>
                    <a:gd name="connsiteY3" fmla="*/ 220391 h 897644"/>
                    <a:gd name="connsiteX4" fmla="*/ 1166815 w 1312768"/>
                    <a:gd name="connsiteY4" fmla="*/ 512052 h 897644"/>
                    <a:gd name="connsiteX5" fmla="*/ 945357 w 1312768"/>
                    <a:gd name="connsiteY5" fmla="*/ 772841 h 897644"/>
                    <a:gd name="connsiteX6" fmla="*/ 589361 w 1312768"/>
                    <a:gd name="connsiteY6" fmla="*/ 895434 h 897644"/>
                    <a:gd name="connsiteX7" fmla="*/ 0 w 1312768"/>
                    <a:gd name="connsiteY7" fmla="*/ 447758 h 897644"/>
                    <a:gd name="connsiteX0" fmla="*/ 0 w 1312768"/>
                    <a:gd name="connsiteY0" fmla="*/ 447758 h 910082"/>
                    <a:gd name="connsiteX1" fmla="*/ 69056 w 1312768"/>
                    <a:gd name="connsiteY1" fmla="*/ 122759 h 910082"/>
                    <a:gd name="connsiteX2" fmla="*/ 594123 w 1312768"/>
                    <a:gd name="connsiteY2" fmla="*/ 2463 h 910082"/>
                    <a:gd name="connsiteX3" fmla="*/ 1278732 w 1312768"/>
                    <a:gd name="connsiteY3" fmla="*/ 220391 h 910082"/>
                    <a:gd name="connsiteX4" fmla="*/ 1166815 w 1312768"/>
                    <a:gd name="connsiteY4" fmla="*/ 512052 h 910082"/>
                    <a:gd name="connsiteX5" fmla="*/ 954882 w 1312768"/>
                    <a:gd name="connsiteY5" fmla="*/ 775222 h 910082"/>
                    <a:gd name="connsiteX6" fmla="*/ 589361 w 1312768"/>
                    <a:gd name="connsiteY6" fmla="*/ 895434 h 910082"/>
                    <a:gd name="connsiteX7" fmla="*/ 0 w 1312768"/>
                    <a:gd name="connsiteY7" fmla="*/ 447758 h 910082"/>
                    <a:gd name="connsiteX0" fmla="*/ 0 w 1312768"/>
                    <a:gd name="connsiteY0" fmla="*/ 447758 h 910082"/>
                    <a:gd name="connsiteX1" fmla="*/ 69056 w 1312768"/>
                    <a:gd name="connsiteY1" fmla="*/ 122759 h 910082"/>
                    <a:gd name="connsiteX2" fmla="*/ 594123 w 1312768"/>
                    <a:gd name="connsiteY2" fmla="*/ 2463 h 910082"/>
                    <a:gd name="connsiteX3" fmla="*/ 1278732 w 1312768"/>
                    <a:gd name="connsiteY3" fmla="*/ 220391 h 910082"/>
                    <a:gd name="connsiteX4" fmla="*/ 1166815 w 1312768"/>
                    <a:gd name="connsiteY4" fmla="*/ 512052 h 910082"/>
                    <a:gd name="connsiteX5" fmla="*/ 954882 w 1312768"/>
                    <a:gd name="connsiteY5" fmla="*/ 775222 h 910082"/>
                    <a:gd name="connsiteX6" fmla="*/ 546499 w 1312768"/>
                    <a:gd name="connsiteY6" fmla="*/ 895434 h 910082"/>
                    <a:gd name="connsiteX7" fmla="*/ 0 w 1312768"/>
                    <a:gd name="connsiteY7" fmla="*/ 447758 h 910082"/>
                    <a:gd name="connsiteX0" fmla="*/ 0 w 1316483"/>
                    <a:gd name="connsiteY0" fmla="*/ 447758 h 910082"/>
                    <a:gd name="connsiteX1" fmla="*/ 69056 w 1316483"/>
                    <a:gd name="connsiteY1" fmla="*/ 122759 h 910082"/>
                    <a:gd name="connsiteX2" fmla="*/ 594123 w 1316483"/>
                    <a:gd name="connsiteY2" fmla="*/ 2463 h 910082"/>
                    <a:gd name="connsiteX3" fmla="*/ 1278732 w 1316483"/>
                    <a:gd name="connsiteY3" fmla="*/ 220391 h 910082"/>
                    <a:gd name="connsiteX4" fmla="*/ 1190627 w 1316483"/>
                    <a:gd name="connsiteY4" fmla="*/ 521577 h 910082"/>
                    <a:gd name="connsiteX5" fmla="*/ 954882 w 1316483"/>
                    <a:gd name="connsiteY5" fmla="*/ 775222 h 910082"/>
                    <a:gd name="connsiteX6" fmla="*/ 546499 w 1316483"/>
                    <a:gd name="connsiteY6" fmla="*/ 895434 h 910082"/>
                    <a:gd name="connsiteX7" fmla="*/ 0 w 1316483"/>
                    <a:gd name="connsiteY7" fmla="*/ 447758 h 910082"/>
                    <a:gd name="connsiteX0" fmla="*/ 0 w 1314054"/>
                    <a:gd name="connsiteY0" fmla="*/ 447758 h 910082"/>
                    <a:gd name="connsiteX1" fmla="*/ 69056 w 1314054"/>
                    <a:gd name="connsiteY1" fmla="*/ 122759 h 910082"/>
                    <a:gd name="connsiteX2" fmla="*/ 594123 w 1314054"/>
                    <a:gd name="connsiteY2" fmla="*/ 2463 h 910082"/>
                    <a:gd name="connsiteX3" fmla="*/ 1278732 w 1314054"/>
                    <a:gd name="connsiteY3" fmla="*/ 220391 h 910082"/>
                    <a:gd name="connsiteX4" fmla="*/ 1190627 w 1314054"/>
                    <a:gd name="connsiteY4" fmla="*/ 521577 h 910082"/>
                    <a:gd name="connsiteX5" fmla="*/ 954882 w 1314054"/>
                    <a:gd name="connsiteY5" fmla="*/ 775222 h 910082"/>
                    <a:gd name="connsiteX6" fmla="*/ 546499 w 1314054"/>
                    <a:gd name="connsiteY6" fmla="*/ 895434 h 910082"/>
                    <a:gd name="connsiteX7" fmla="*/ 0 w 1314054"/>
                    <a:gd name="connsiteY7" fmla="*/ 447758 h 910082"/>
                    <a:gd name="connsiteX0" fmla="*/ 0 w 1314054"/>
                    <a:gd name="connsiteY0" fmla="*/ 447758 h 910082"/>
                    <a:gd name="connsiteX1" fmla="*/ 69056 w 1314054"/>
                    <a:gd name="connsiteY1" fmla="*/ 122759 h 910082"/>
                    <a:gd name="connsiteX2" fmla="*/ 594123 w 1314054"/>
                    <a:gd name="connsiteY2" fmla="*/ 2463 h 910082"/>
                    <a:gd name="connsiteX3" fmla="*/ 1278732 w 1314054"/>
                    <a:gd name="connsiteY3" fmla="*/ 220391 h 910082"/>
                    <a:gd name="connsiteX4" fmla="*/ 1190627 w 1314054"/>
                    <a:gd name="connsiteY4" fmla="*/ 521577 h 910082"/>
                    <a:gd name="connsiteX5" fmla="*/ 954882 w 1314054"/>
                    <a:gd name="connsiteY5" fmla="*/ 775222 h 910082"/>
                    <a:gd name="connsiteX6" fmla="*/ 546499 w 1314054"/>
                    <a:gd name="connsiteY6" fmla="*/ 895434 h 910082"/>
                    <a:gd name="connsiteX7" fmla="*/ 0 w 1314054"/>
                    <a:gd name="connsiteY7" fmla="*/ 447758 h 910082"/>
                    <a:gd name="connsiteX0" fmla="*/ 0 w 1303193"/>
                    <a:gd name="connsiteY0" fmla="*/ 447758 h 910082"/>
                    <a:gd name="connsiteX1" fmla="*/ 69056 w 1303193"/>
                    <a:gd name="connsiteY1" fmla="*/ 122759 h 910082"/>
                    <a:gd name="connsiteX2" fmla="*/ 594123 w 1303193"/>
                    <a:gd name="connsiteY2" fmla="*/ 2463 h 910082"/>
                    <a:gd name="connsiteX3" fmla="*/ 1278732 w 1303193"/>
                    <a:gd name="connsiteY3" fmla="*/ 220391 h 910082"/>
                    <a:gd name="connsiteX4" fmla="*/ 1190627 w 1303193"/>
                    <a:gd name="connsiteY4" fmla="*/ 521577 h 910082"/>
                    <a:gd name="connsiteX5" fmla="*/ 954882 w 1303193"/>
                    <a:gd name="connsiteY5" fmla="*/ 775222 h 910082"/>
                    <a:gd name="connsiteX6" fmla="*/ 546499 w 1303193"/>
                    <a:gd name="connsiteY6" fmla="*/ 895434 h 910082"/>
                    <a:gd name="connsiteX7" fmla="*/ 0 w 1303193"/>
                    <a:gd name="connsiteY7" fmla="*/ 447758 h 910082"/>
                    <a:gd name="connsiteX0" fmla="*/ 0 w 1303193"/>
                    <a:gd name="connsiteY0" fmla="*/ 429425 h 891749"/>
                    <a:gd name="connsiteX1" fmla="*/ 69056 w 1303193"/>
                    <a:gd name="connsiteY1" fmla="*/ 104426 h 891749"/>
                    <a:gd name="connsiteX2" fmla="*/ 598885 w 1303193"/>
                    <a:gd name="connsiteY2" fmla="*/ 3180 h 891749"/>
                    <a:gd name="connsiteX3" fmla="*/ 1278732 w 1303193"/>
                    <a:gd name="connsiteY3" fmla="*/ 202058 h 891749"/>
                    <a:gd name="connsiteX4" fmla="*/ 1190627 w 1303193"/>
                    <a:gd name="connsiteY4" fmla="*/ 503244 h 891749"/>
                    <a:gd name="connsiteX5" fmla="*/ 954882 w 1303193"/>
                    <a:gd name="connsiteY5" fmla="*/ 756889 h 891749"/>
                    <a:gd name="connsiteX6" fmla="*/ 546499 w 1303193"/>
                    <a:gd name="connsiteY6" fmla="*/ 877101 h 891749"/>
                    <a:gd name="connsiteX7" fmla="*/ 0 w 1303193"/>
                    <a:gd name="connsiteY7" fmla="*/ 429425 h 891749"/>
                    <a:gd name="connsiteX0" fmla="*/ 0 w 1303193"/>
                    <a:gd name="connsiteY0" fmla="*/ 429425 h 891749"/>
                    <a:gd name="connsiteX1" fmla="*/ 69056 w 1303193"/>
                    <a:gd name="connsiteY1" fmla="*/ 104426 h 891749"/>
                    <a:gd name="connsiteX2" fmla="*/ 598885 w 1303193"/>
                    <a:gd name="connsiteY2" fmla="*/ 3180 h 891749"/>
                    <a:gd name="connsiteX3" fmla="*/ 1278732 w 1303193"/>
                    <a:gd name="connsiteY3" fmla="*/ 202058 h 891749"/>
                    <a:gd name="connsiteX4" fmla="*/ 1190627 w 1303193"/>
                    <a:gd name="connsiteY4" fmla="*/ 503244 h 891749"/>
                    <a:gd name="connsiteX5" fmla="*/ 954882 w 1303193"/>
                    <a:gd name="connsiteY5" fmla="*/ 756889 h 891749"/>
                    <a:gd name="connsiteX6" fmla="*/ 546499 w 1303193"/>
                    <a:gd name="connsiteY6" fmla="*/ 877101 h 891749"/>
                    <a:gd name="connsiteX7" fmla="*/ 0 w 1303193"/>
                    <a:gd name="connsiteY7" fmla="*/ 429425 h 891749"/>
                    <a:gd name="connsiteX0" fmla="*/ 0 w 1305679"/>
                    <a:gd name="connsiteY0" fmla="*/ 429425 h 891749"/>
                    <a:gd name="connsiteX1" fmla="*/ 69056 w 1305679"/>
                    <a:gd name="connsiteY1" fmla="*/ 104426 h 891749"/>
                    <a:gd name="connsiteX2" fmla="*/ 598885 w 1305679"/>
                    <a:gd name="connsiteY2" fmla="*/ 3180 h 891749"/>
                    <a:gd name="connsiteX3" fmla="*/ 1278732 w 1305679"/>
                    <a:gd name="connsiteY3" fmla="*/ 202058 h 891749"/>
                    <a:gd name="connsiteX4" fmla="*/ 1190627 w 1305679"/>
                    <a:gd name="connsiteY4" fmla="*/ 503244 h 891749"/>
                    <a:gd name="connsiteX5" fmla="*/ 954882 w 1305679"/>
                    <a:gd name="connsiteY5" fmla="*/ 756889 h 891749"/>
                    <a:gd name="connsiteX6" fmla="*/ 546499 w 1305679"/>
                    <a:gd name="connsiteY6" fmla="*/ 877101 h 891749"/>
                    <a:gd name="connsiteX7" fmla="*/ 0 w 1305679"/>
                    <a:gd name="connsiteY7" fmla="*/ 429425 h 891749"/>
                    <a:gd name="connsiteX0" fmla="*/ 0 w 1303483"/>
                    <a:gd name="connsiteY0" fmla="*/ 429425 h 891749"/>
                    <a:gd name="connsiteX1" fmla="*/ 69056 w 1303483"/>
                    <a:gd name="connsiteY1" fmla="*/ 104426 h 891749"/>
                    <a:gd name="connsiteX2" fmla="*/ 598885 w 1303483"/>
                    <a:gd name="connsiteY2" fmla="*/ 3180 h 891749"/>
                    <a:gd name="connsiteX3" fmla="*/ 1278732 w 1303483"/>
                    <a:gd name="connsiteY3" fmla="*/ 202058 h 891749"/>
                    <a:gd name="connsiteX4" fmla="*/ 1190627 w 1303483"/>
                    <a:gd name="connsiteY4" fmla="*/ 503244 h 891749"/>
                    <a:gd name="connsiteX5" fmla="*/ 954882 w 1303483"/>
                    <a:gd name="connsiteY5" fmla="*/ 756889 h 891749"/>
                    <a:gd name="connsiteX6" fmla="*/ 546499 w 1303483"/>
                    <a:gd name="connsiteY6" fmla="*/ 877101 h 891749"/>
                    <a:gd name="connsiteX7" fmla="*/ 0 w 1303483"/>
                    <a:gd name="connsiteY7" fmla="*/ 429425 h 891749"/>
                    <a:gd name="connsiteX0" fmla="*/ 0 w 1301412"/>
                    <a:gd name="connsiteY0" fmla="*/ 429425 h 891749"/>
                    <a:gd name="connsiteX1" fmla="*/ 69056 w 1301412"/>
                    <a:gd name="connsiteY1" fmla="*/ 104426 h 891749"/>
                    <a:gd name="connsiteX2" fmla="*/ 598885 w 1301412"/>
                    <a:gd name="connsiteY2" fmla="*/ 3180 h 891749"/>
                    <a:gd name="connsiteX3" fmla="*/ 1278732 w 1301412"/>
                    <a:gd name="connsiteY3" fmla="*/ 202058 h 891749"/>
                    <a:gd name="connsiteX4" fmla="*/ 1173958 w 1301412"/>
                    <a:gd name="connsiteY4" fmla="*/ 538962 h 891749"/>
                    <a:gd name="connsiteX5" fmla="*/ 954882 w 1301412"/>
                    <a:gd name="connsiteY5" fmla="*/ 756889 h 891749"/>
                    <a:gd name="connsiteX6" fmla="*/ 546499 w 1301412"/>
                    <a:gd name="connsiteY6" fmla="*/ 877101 h 891749"/>
                    <a:gd name="connsiteX7" fmla="*/ 0 w 1301412"/>
                    <a:gd name="connsiteY7" fmla="*/ 429425 h 891749"/>
                    <a:gd name="connsiteX0" fmla="*/ 0 w 1301412"/>
                    <a:gd name="connsiteY0" fmla="*/ 429425 h 891955"/>
                    <a:gd name="connsiteX1" fmla="*/ 69056 w 1301412"/>
                    <a:gd name="connsiteY1" fmla="*/ 104426 h 891955"/>
                    <a:gd name="connsiteX2" fmla="*/ 598885 w 1301412"/>
                    <a:gd name="connsiteY2" fmla="*/ 3180 h 891955"/>
                    <a:gd name="connsiteX3" fmla="*/ 1278732 w 1301412"/>
                    <a:gd name="connsiteY3" fmla="*/ 202058 h 891955"/>
                    <a:gd name="connsiteX4" fmla="*/ 1173958 w 1301412"/>
                    <a:gd name="connsiteY4" fmla="*/ 538962 h 891955"/>
                    <a:gd name="connsiteX5" fmla="*/ 954882 w 1301412"/>
                    <a:gd name="connsiteY5" fmla="*/ 756889 h 891955"/>
                    <a:gd name="connsiteX6" fmla="*/ 546499 w 1301412"/>
                    <a:gd name="connsiteY6" fmla="*/ 877101 h 891955"/>
                    <a:gd name="connsiteX7" fmla="*/ 0 w 1301412"/>
                    <a:gd name="connsiteY7" fmla="*/ 429425 h 891955"/>
                    <a:gd name="connsiteX0" fmla="*/ 0 w 1301412"/>
                    <a:gd name="connsiteY0" fmla="*/ 429425 h 891955"/>
                    <a:gd name="connsiteX1" fmla="*/ 69056 w 1301412"/>
                    <a:gd name="connsiteY1" fmla="*/ 104426 h 891955"/>
                    <a:gd name="connsiteX2" fmla="*/ 598885 w 1301412"/>
                    <a:gd name="connsiteY2" fmla="*/ 3180 h 891955"/>
                    <a:gd name="connsiteX3" fmla="*/ 1278732 w 1301412"/>
                    <a:gd name="connsiteY3" fmla="*/ 202058 h 891955"/>
                    <a:gd name="connsiteX4" fmla="*/ 1173958 w 1301412"/>
                    <a:gd name="connsiteY4" fmla="*/ 538962 h 891955"/>
                    <a:gd name="connsiteX5" fmla="*/ 954882 w 1301412"/>
                    <a:gd name="connsiteY5" fmla="*/ 756889 h 891955"/>
                    <a:gd name="connsiteX6" fmla="*/ 546499 w 1301412"/>
                    <a:gd name="connsiteY6" fmla="*/ 877101 h 891955"/>
                    <a:gd name="connsiteX7" fmla="*/ 0 w 1301412"/>
                    <a:gd name="connsiteY7" fmla="*/ 429425 h 891955"/>
                    <a:gd name="connsiteX0" fmla="*/ 0 w 1301412"/>
                    <a:gd name="connsiteY0" fmla="*/ 429425 h 891955"/>
                    <a:gd name="connsiteX1" fmla="*/ 69056 w 1301412"/>
                    <a:gd name="connsiteY1" fmla="*/ 104426 h 891955"/>
                    <a:gd name="connsiteX2" fmla="*/ 598885 w 1301412"/>
                    <a:gd name="connsiteY2" fmla="*/ 3180 h 891955"/>
                    <a:gd name="connsiteX3" fmla="*/ 1278732 w 1301412"/>
                    <a:gd name="connsiteY3" fmla="*/ 202058 h 891955"/>
                    <a:gd name="connsiteX4" fmla="*/ 1173958 w 1301412"/>
                    <a:gd name="connsiteY4" fmla="*/ 538962 h 891955"/>
                    <a:gd name="connsiteX5" fmla="*/ 954882 w 1301412"/>
                    <a:gd name="connsiteY5" fmla="*/ 756889 h 891955"/>
                    <a:gd name="connsiteX6" fmla="*/ 546499 w 1301412"/>
                    <a:gd name="connsiteY6" fmla="*/ 877101 h 891955"/>
                    <a:gd name="connsiteX7" fmla="*/ 0 w 1301412"/>
                    <a:gd name="connsiteY7" fmla="*/ 429425 h 891955"/>
                    <a:gd name="connsiteX0" fmla="*/ 0 w 1301143"/>
                    <a:gd name="connsiteY0" fmla="*/ 429425 h 891955"/>
                    <a:gd name="connsiteX1" fmla="*/ 69056 w 1301143"/>
                    <a:gd name="connsiteY1" fmla="*/ 104426 h 891955"/>
                    <a:gd name="connsiteX2" fmla="*/ 598885 w 1301143"/>
                    <a:gd name="connsiteY2" fmla="*/ 3180 h 891955"/>
                    <a:gd name="connsiteX3" fmla="*/ 1278732 w 1301143"/>
                    <a:gd name="connsiteY3" fmla="*/ 202058 h 891955"/>
                    <a:gd name="connsiteX4" fmla="*/ 1171576 w 1301143"/>
                    <a:gd name="connsiteY4" fmla="*/ 531818 h 891955"/>
                    <a:gd name="connsiteX5" fmla="*/ 954882 w 1301143"/>
                    <a:gd name="connsiteY5" fmla="*/ 756889 h 891955"/>
                    <a:gd name="connsiteX6" fmla="*/ 546499 w 1301143"/>
                    <a:gd name="connsiteY6" fmla="*/ 877101 h 891955"/>
                    <a:gd name="connsiteX7" fmla="*/ 0 w 1301143"/>
                    <a:gd name="connsiteY7" fmla="*/ 429425 h 891955"/>
                    <a:gd name="connsiteX0" fmla="*/ 0 w 1302159"/>
                    <a:gd name="connsiteY0" fmla="*/ 429425 h 891955"/>
                    <a:gd name="connsiteX1" fmla="*/ 69056 w 1302159"/>
                    <a:gd name="connsiteY1" fmla="*/ 104426 h 891955"/>
                    <a:gd name="connsiteX2" fmla="*/ 598885 w 1302159"/>
                    <a:gd name="connsiteY2" fmla="*/ 3180 h 891955"/>
                    <a:gd name="connsiteX3" fmla="*/ 1278732 w 1302159"/>
                    <a:gd name="connsiteY3" fmla="*/ 202058 h 891955"/>
                    <a:gd name="connsiteX4" fmla="*/ 1171576 w 1302159"/>
                    <a:gd name="connsiteY4" fmla="*/ 531818 h 891955"/>
                    <a:gd name="connsiteX5" fmla="*/ 954882 w 1302159"/>
                    <a:gd name="connsiteY5" fmla="*/ 756889 h 891955"/>
                    <a:gd name="connsiteX6" fmla="*/ 546499 w 1302159"/>
                    <a:gd name="connsiteY6" fmla="*/ 877101 h 891955"/>
                    <a:gd name="connsiteX7" fmla="*/ 0 w 1302159"/>
                    <a:gd name="connsiteY7" fmla="*/ 429425 h 891955"/>
                    <a:gd name="connsiteX0" fmla="*/ 0 w 1280727"/>
                    <a:gd name="connsiteY0" fmla="*/ 427044 h 892104"/>
                    <a:gd name="connsiteX1" fmla="*/ 47624 w 1280727"/>
                    <a:gd name="connsiteY1" fmla="*/ 104426 h 892104"/>
                    <a:gd name="connsiteX2" fmla="*/ 577453 w 1280727"/>
                    <a:gd name="connsiteY2" fmla="*/ 3180 h 892104"/>
                    <a:gd name="connsiteX3" fmla="*/ 1257300 w 1280727"/>
                    <a:gd name="connsiteY3" fmla="*/ 202058 h 892104"/>
                    <a:gd name="connsiteX4" fmla="*/ 1150144 w 1280727"/>
                    <a:gd name="connsiteY4" fmla="*/ 531818 h 892104"/>
                    <a:gd name="connsiteX5" fmla="*/ 933450 w 1280727"/>
                    <a:gd name="connsiteY5" fmla="*/ 756889 h 892104"/>
                    <a:gd name="connsiteX6" fmla="*/ 525067 w 1280727"/>
                    <a:gd name="connsiteY6" fmla="*/ 877101 h 892104"/>
                    <a:gd name="connsiteX7" fmla="*/ 0 w 1280727"/>
                    <a:gd name="connsiteY7" fmla="*/ 427044 h 892104"/>
                    <a:gd name="connsiteX0" fmla="*/ 0 w 1280727"/>
                    <a:gd name="connsiteY0" fmla="*/ 427044 h 892104"/>
                    <a:gd name="connsiteX1" fmla="*/ 47624 w 1280727"/>
                    <a:gd name="connsiteY1" fmla="*/ 104426 h 892104"/>
                    <a:gd name="connsiteX2" fmla="*/ 577453 w 1280727"/>
                    <a:gd name="connsiteY2" fmla="*/ 3180 h 892104"/>
                    <a:gd name="connsiteX3" fmla="*/ 1257300 w 1280727"/>
                    <a:gd name="connsiteY3" fmla="*/ 202058 h 892104"/>
                    <a:gd name="connsiteX4" fmla="*/ 1150144 w 1280727"/>
                    <a:gd name="connsiteY4" fmla="*/ 531818 h 892104"/>
                    <a:gd name="connsiteX5" fmla="*/ 933450 w 1280727"/>
                    <a:gd name="connsiteY5" fmla="*/ 756889 h 892104"/>
                    <a:gd name="connsiteX6" fmla="*/ 525067 w 1280727"/>
                    <a:gd name="connsiteY6" fmla="*/ 877101 h 892104"/>
                    <a:gd name="connsiteX7" fmla="*/ 0 w 1280727"/>
                    <a:gd name="connsiteY7" fmla="*/ 427044 h 892104"/>
                    <a:gd name="connsiteX0" fmla="*/ 0 w 1280727"/>
                    <a:gd name="connsiteY0" fmla="*/ 426607 h 891667"/>
                    <a:gd name="connsiteX1" fmla="*/ 54768 w 1280727"/>
                    <a:gd name="connsiteY1" fmla="*/ 108751 h 891667"/>
                    <a:gd name="connsiteX2" fmla="*/ 577453 w 1280727"/>
                    <a:gd name="connsiteY2" fmla="*/ 2743 h 891667"/>
                    <a:gd name="connsiteX3" fmla="*/ 1257300 w 1280727"/>
                    <a:gd name="connsiteY3" fmla="*/ 201621 h 891667"/>
                    <a:gd name="connsiteX4" fmla="*/ 1150144 w 1280727"/>
                    <a:gd name="connsiteY4" fmla="*/ 531381 h 891667"/>
                    <a:gd name="connsiteX5" fmla="*/ 933450 w 1280727"/>
                    <a:gd name="connsiteY5" fmla="*/ 756452 h 891667"/>
                    <a:gd name="connsiteX6" fmla="*/ 525067 w 1280727"/>
                    <a:gd name="connsiteY6" fmla="*/ 876664 h 891667"/>
                    <a:gd name="connsiteX7" fmla="*/ 0 w 1280727"/>
                    <a:gd name="connsiteY7" fmla="*/ 426607 h 891667"/>
                    <a:gd name="connsiteX0" fmla="*/ 0 w 1280727"/>
                    <a:gd name="connsiteY0" fmla="*/ 427698 h 892758"/>
                    <a:gd name="connsiteX1" fmla="*/ 54768 w 1280727"/>
                    <a:gd name="connsiteY1" fmla="*/ 109842 h 892758"/>
                    <a:gd name="connsiteX2" fmla="*/ 577453 w 1280727"/>
                    <a:gd name="connsiteY2" fmla="*/ 3834 h 892758"/>
                    <a:gd name="connsiteX3" fmla="*/ 1257300 w 1280727"/>
                    <a:gd name="connsiteY3" fmla="*/ 202712 h 892758"/>
                    <a:gd name="connsiteX4" fmla="*/ 1150144 w 1280727"/>
                    <a:gd name="connsiteY4" fmla="*/ 532472 h 892758"/>
                    <a:gd name="connsiteX5" fmla="*/ 933450 w 1280727"/>
                    <a:gd name="connsiteY5" fmla="*/ 757543 h 892758"/>
                    <a:gd name="connsiteX6" fmla="*/ 525067 w 1280727"/>
                    <a:gd name="connsiteY6" fmla="*/ 877755 h 892758"/>
                    <a:gd name="connsiteX7" fmla="*/ 0 w 1280727"/>
                    <a:gd name="connsiteY7" fmla="*/ 427698 h 892758"/>
                    <a:gd name="connsiteX0" fmla="*/ 0 w 1280727"/>
                    <a:gd name="connsiteY0" fmla="*/ 427698 h 892758"/>
                    <a:gd name="connsiteX1" fmla="*/ 54768 w 1280727"/>
                    <a:gd name="connsiteY1" fmla="*/ 109842 h 892758"/>
                    <a:gd name="connsiteX2" fmla="*/ 577453 w 1280727"/>
                    <a:gd name="connsiteY2" fmla="*/ 3834 h 892758"/>
                    <a:gd name="connsiteX3" fmla="*/ 1257300 w 1280727"/>
                    <a:gd name="connsiteY3" fmla="*/ 202712 h 892758"/>
                    <a:gd name="connsiteX4" fmla="*/ 1150144 w 1280727"/>
                    <a:gd name="connsiteY4" fmla="*/ 532472 h 892758"/>
                    <a:gd name="connsiteX5" fmla="*/ 933450 w 1280727"/>
                    <a:gd name="connsiteY5" fmla="*/ 757543 h 892758"/>
                    <a:gd name="connsiteX6" fmla="*/ 525067 w 1280727"/>
                    <a:gd name="connsiteY6" fmla="*/ 877755 h 892758"/>
                    <a:gd name="connsiteX7" fmla="*/ 0 w 1280727"/>
                    <a:gd name="connsiteY7" fmla="*/ 427698 h 892758"/>
                    <a:gd name="connsiteX0" fmla="*/ 0 w 1280727"/>
                    <a:gd name="connsiteY0" fmla="*/ 427698 h 887580"/>
                    <a:gd name="connsiteX1" fmla="*/ 54768 w 1280727"/>
                    <a:gd name="connsiteY1" fmla="*/ 109842 h 887580"/>
                    <a:gd name="connsiteX2" fmla="*/ 577453 w 1280727"/>
                    <a:gd name="connsiteY2" fmla="*/ 3834 h 887580"/>
                    <a:gd name="connsiteX3" fmla="*/ 1257300 w 1280727"/>
                    <a:gd name="connsiteY3" fmla="*/ 202712 h 887580"/>
                    <a:gd name="connsiteX4" fmla="*/ 1150144 w 1280727"/>
                    <a:gd name="connsiteY4" fmla="*/ 532472 h 887580"/>
                    <a:gd name="connsiteX5" fmla="*/ 933450 w 1280727"/>
                    <a:gd name="connsiteY5" fmla="*/ 757543 h 887580"/>
                    <a:gd name="connsiteX6" fmla="*/ 525067 w 1280727"/>
                    <a:gd name="connsiteY6" fmla="*/ 877755 h 887580"/>
                    <a:gd name="connsiteX7" fmla="*/ 0 w 1280727"/>
                    <a:gd name="connsiteY7" fmla="*/ 427698 h 887580"/>
                    <a:gd name="connsiteX0" fmla="*/ 0 w 1273584"/>
                    <a:gd name="connsiteY0" fmla="*/ 427698 h 892758"/>
                    <a:gd name="connsiteX1" fmla="*/ 47625 w 1273584"/>
                    <a:gd name="connsiteY1" fmla="*/ 109842 h 892758"/>
                    <a:gd name="connsiteX2" fmla="*/ 570310 w 1273584"/>
                    <a:gd name="connsiteY2" fmla="*/ 3834 h 892758"/>
                    <a:gd name="connsiteX3" fmla="*/ 1250157 w 1273584"/>
                    <a:gd name="connsiteY3" fmla="*/ 202712 h 892758"/>
                    <a:gd name="connsiteX4" fmla="*/ 1143001 w 1273584"/>
                    <a:gd name="connsiteY4" fmla="*/ 532472 h 892758"/>
                    <a:gd name="connsiteX5" fmla="*/ 926307 w 1273584"/>
                    <a:gd name="connsiteY5" fmla="*/ 757543 h 892758"/>
                    <a:gd name="connsiteX6" fmla="*/ 517924 w 1273584"/>
                    <a:gd name="connsiteY6" fmla="*/ 877755 h 892758"/>
                    <a:gd name="connsiteX7" fmla="*/ 0 w 1273584"/>
                    <a:gd name="connsiteY7" fmla="*/ 427698 h 892758"/>
                    <a:gd name="connsiteX0" fmla="*/ 5230 w 1278814"/>
                    <a:gd name="connsiteY0" fmla="*/ 427698 h 892758"/>
                    <a:gd name="connsiteX1" fmla="*/ 52855 w 1278814"/>
                    <a:gd name="connsiteY1" fmla="*/ 109842 h 892758"/>
                    <a:gd name="connsiteX2" fmla="*/ 575540 w 1278814"/>
                    <a:gd name="connsiteY2" fmla="*/ 3834 h 892758"/>
                    <a:gd name="connsiteX3" fmla="*/ 1255387 w 1278814"/>
                    <a:gd name="connsiteY3" fmla="*/ 202712 h 892758"/>
                    <a:gd name="connsiteX4" fmla="*/ 1148231 w 1278814"/>
                    <a:gd name="connsiteY4" fmla="*/ 532472 h 892758"/>
                    <a:gd name="connsiteX5" fmla="*/ 931537 w 1278814"/>
                    <a:gd name="connsiteY5" fmla="*/ 757543 h 892758"/>
                    <a:gd name="connsiteX6" fmla="*/ 523154 w 1278814"/>
                    <a:gd name="connsiteY6" fmla="*/ 877755 h 892758"/>
                    <a:gd name="connsiteX7" fmla="*/ 5230 w 1278814"/>
                    <a:gd name="connsiteY7" fmla="*/ 427698 h 892758"/>
                    <a:gd name="connsiteX0" fmla="*/ 5230 w 1278814"/>
                    <a:gd name="connsiteY0" fmla="*/ 427698 h 892758"/>
                    <a:gd name="connsiteX1" fmla="*/ 52855 w 1278814"/>
                    <a:gd name="connsiteY1" fmla="*/ 109842 h 892758"/>
                    <a:gd name="connsiteX2" fmla="*/ 575540 w 1278814"/>
                    <a:gd name="connsiteY2" fmla="*/ 3834 h 892758"/>
                    <a:gd name="connsiteX3" fmla="*/ 1255387 w 1278814"/>
                    <a:gd name="connsiteY3" fmla="*/ 202712 h 892758"/>
                    <a:gd name="connsiteX4" fmla="*/ 1148231 w 1278814"/>
                    <a:gd name="connsiteY4" fmla="*/ 532472 h 892758"/>
                    <a:gd name="connsiteX5" fmla="*/ 931537 w 1278814"/>
                    <a:gd name="connsiteY5" fmla="*/ 757543 h 892758"/>
                    <a:gd name="connsiteX6" fmla="*/ 523154 w 1278814"/>
                    <a:gd name="connsiteY6" fmla="*/ 877755 h 892758"/>
                    <a:gd name="connsiteX7" fmla="*/ 5230 w 1278814"/>
                    <a:gd name="connsiteY7" fmla="*/ 427698 h 892758"/>
                    <a:gd name="connsiteX0" fmla="*/ 5230 w 1278814"/>
                    <a:gd name="connsiteY0" fmla="*/ 427698 h 892758"/>
                    <a:gd name="connsiteX1" fmla="*/ 52855 w 1278814"/>
                    <a:gd name="connsiteY1" fmla="*/ 109842 h 892758"/>
                    <a:gd name="connsiteX2" fmla="*/ 575540 w 1278814"/>
                    <a:gd name="connsiteY2" fmla="*/ 3834 h 892758"/>
                    <a:gd name="connsiteX3" fmla="*/ 1255387 w 1278814"/>
                    <a:gd name="connsiteY3" fmla="*/ 202712 h 892758"/>
                    <a:gd name="connsiteX4" fmla="*/ 1148231 w 1278814"/>
                    <a:gd name="connsiteY4" fmla="*/ 532472 h 892758"/>
                    <a:gd name="connsiteX5" fmla="*/ 931537 w 1278814"/>
                    <a:gd name="connsiteY5" fmla="*/ 757543 h 892758"/>
                    <a:gd name="connsiteX6" fmla="*/ 523154 w 1278814"/>
                    <a:gd name="connsiteY6" fmla="*/ 877755 h 892758"/>
                    <a:gd name="connsiteX7" fmla="*/ 5230 w 1278814"/>
                    <a:gd name="connsiteY7" fmla="*/ 427698 h 892758"/>
                    <a:gd name="connsiteX0" fmla="*/ 4245 w 1277829"/>
                    <a:gd name="connsiteY0" fmla="*/ 427125 h 892185"/>
                    <a:gd name="connsiteX1" fmla="*/ 59013 w 1277829"/>
                    <a:gd name="connsiteY1" fmla="*/ 114032 h 892185"/>
                    <a:gd name="connsiteX2" fmla="*/ 574555 w 1277829"/>
                    <a:gd name="connsiteY2" fmla="*/ 3261 h 892185"/>
                    <a:gd name="connsiteX3" fmla="*/ 1254402 w 1277829"/>
                    <a:gd name="connsiteY3" fmla="*/ 202139 h 892185"/>
                    <a:gd name="connsiteX4" fmla="*/ 1147246 w 1277829"/>
                    <a:gd name="connsiteY4" fmla="*/ 531899 h 892185"/>
                    <a:gd name="connsiteX5" fmla="*/ 930552 w 1277829"/>
                    <a:gd name="connsiteY5" fmla="*/ 756970 h 892185"/>
                    <a:gd name="connsiteX6" fmla="*/ 522169 w 1277829"/>
                    <a:gd name="connsiteY6" fmla="*/ 877182 h 892185"/>
                    <a:gd name="connsiteX7" fmla="*/ 4245 w 1277829"/>
                    <a:gd name="connsiteY7" fmla="*/ 427125 h 892185"/>
                    <a:gd name="connsiteX0" fmla="*/ 4245 w 1277829"/>
                    <a:gd name="connsiteY0" fmla="*/ 428314 h 893374"/>
                    <a:gd name="connsiteX1" fmla="*/ 59013 w 1277829"/>
                    <a:gd name="connsiteY1" fmla="*/ 115221 h 893374"/>
                    <a:gd name="connsiteX2" fmla="*/ 574555 w 1277829"/>
                    <a:gd name="connsiteY2" fmla="*/ 4450 h 893374"/>
                    <a:gd name="connsiteX3" fmla="*/ 1254402 w 1277829"/>
                    <a:gd name="connsiteY3" fmla="*/ 203328 h 893374"/>
                    <a:gd name="connsiteX4" fmla="*/ 1147246 w 1277829"/>
                    <a:gd name="connsiteY4" fmla="*/ 533088 h 893374"/>
                    <a:gd name="connsiteX5" fmla="*/ 930552 w 1277829"/>
                    <a:gd name="connsiteY5" fmla="*/ 758159 h 893374"/>
                    <a:gd name="connsiteX6" fmla="*/ 522169 w 1277829"/>
                    <a:gd name="connsiteY6" fmla="*/ 878371 h 893374"/>
                    <a:gd name="connsiteX7" fmla="*/ 4245 w 1277829"/>
                    <a:gd name="connsiteY7" fmla="*/ 428314 h 893374"/>
                    <a:gd name="connsiteX0" fmla="*/ 5834 w 1279418"/>
                    <a:gd name="connsiteY0" fmla="*/ 428314 h 893374"/>
                    <a:gd name="connsiteX1" fmla="*/ 60602 w 1279418"/>
                    <a:gd name="connsiteY1" fmla="*/ 115221 h 893374"/>
                    <a:gd name="connsiteX2" fmla="*/ 576144 w 1279418"/>
                    <a:gd name="connsiteY2" fmla="*/ 4450 h 893374"/>
                    <a:gd name="connsiteX3" fmla="*/ 1255991 w 1279418"/>
                    <a:gd name="connsiteY3" fmla="*/ 203328 h 893374"/>
                    <a:gd name="connsiteX4" fmla="*/ 1148835 w 1279418"/>
                    <a:gd name="connsiteY4" fmla="*/ 533088 h 893374"/>
                    <a:gd name="connsiteX5" fmla="*/ 932141 w 1279418"/>
                    <a:gd name="connsiteY5" fmla="*/ 758159 h 893374"/>
                    <a:gd name="connsiteX6" fmla="*/ 523758 w 1279418"/>
                    <a:gd name="connsiteY6" fmla="*/ 878371 h 893374"/>
                    <a:gd name="connsiteX7" fmla="*/ 5834 w 1279418"/>
                    <a:gd name="connsiteY7" fmla="*/ 428314 h 893374"/>
                    <a:gd name="connsiteX0" fmla="*/ 5834 w 1279418"/>
                    <a:gd name="connsiteY0" fmla="*/ 428314 h 868075"/>
                    <a:gd name="connsiteX1" fmla="*/ 60602 w 1279418"/>
                    <a:gd name="connsiteY1" fmla="*/ 115221 h 868075"/>
                    <a:gd name="connsiteX2" fmla="*/ 576144 w 1279418"/>
                    <a:gd name="connsiteY2" fmla="*/ 4450 h 868075"/>
                    <a:gd name="connsiteX3" fmla="*/ 1255991 w 1279418"/>
                    <a:gd name="connsiteY3" fmla="*/ 203328 h 868075"/>
                    <a:gd name="connsiteX4" fmla="*/ 1148835 w 1279418"/>
                    <a:gd name="connsiteY4" fmla="*/ 533088 h 868075"/>
                    <a:gd name="connsiteX5" fmla="*/ 932141 w 1279418"/>
                    <a:gd name="connsiteY5" fmla="*/ 758159 h 868075"/>
                    <a:gd name="connsiteX6" fmla="*/ 425333 w 1279418"/>
                    <a:gd name="connsiteY6" fmla="*/ 849796 h 868075"/>
                    <a:gd name="connsiteX7" fmla="*/ 5834 w 1279418"/>
                    <a:gd name="connsiteY7" fmla="*/ 428314 h 868075"/>
                    <a:gd name="connsiteX0" fmla="*/ 5834 w 1279418"/>
                    <a:gd name="connsiteY0" fmla="*/ 428314 h 868075"/>
                    <a:gd name="connsiteX1" fmla="*/ 60602 w 1279418"/>
                    <a:gd name="connsiteY1" fmla="*/ 115221 h 868075"/>
                    <a:gd name="connsiteX2" fmla="*/ 576144 w 1279418"/>
                    <a:gd name="connsiteY2" fmla="*/ 4450 h 868075"/>
                    <a:gd name="connsiteX3" fmla="*/ 1255991 w 1279418"/>
                    <a:gd name="connsiteY3" fmla="*/ 203328 h 868075"/>
                    <a:gd name="connsiteX4" fmla="*/ 1148835 w 1279418"/>
                    <a:gd name="connsiteY4" fmla="*/ 533088 h 868075"/>
                    <a:gd name="connsiteX5" fmla="*/ 932141 w 1279418"/>
                    <a:gd name="connsiteY5" fmla="*/ 758159 h 868075"/>
                    <a:gd name="connsiteX6" fmla="*/ 425333 w 1279418"/>
                    <a:gd name="connsiteY6" fmla="*/ 849796 h 868075"/>
                    <a:gd name="connsiteX7" fmla="*/ 5834 w 1279418"/>
                    <a:gd name="connsiteY7" fmla="*/ 428314 h 868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9418" h="868075">
                      <a:moveTo>
                        <a:pt x="5834" y="428314"/>
                      </a:moveTo>
                      <a:cubicBezTo>
                        <a:pt x="-7462" y="267387"/>
                        <a:pt x="-1510" y="194199"/>
                        <a:pt x="60602" y="115221"/>
                      </a:cubicBezTo>
                      <a:cubicBezTo>
                        <a:pt x="158431" y="7667"/>
                        <a:pt x="376913" y="-10234"/>
                        <a:pt x="576144" y="4450"/>
                      </a:cubicBezTo>
                      <a:cubicBezTo>
                        <a:pt x="775375" y="19134"/>
                        <a:pt x="1153399" y="133875"/>
                        <a:pt x="1255991" y="203328"/>
                      </a:cubicBezTo>
                      <a:cubicBezTo>
                        <a:pt x="1332390" y="298975"/>
                        <a:pt x="1202016" y="437044"/>
                        <a:pt x="1148835" y="533088"/>
                      </a:cubicBezTo>
                      <a:cubicBezTo>
                        <a:pt x="1086128" y="621988"/>
                        <a:pt x="1028383" y="682356"/>
                        <a:pt x="932141" y="758159"/>
                      </a:cubicBezTo>
                      <a:cubicBezTo>
                        <a:pt x="847805" y="824437"/>
                        <a:pt x="579717" y="904770"/>
                        <a:pt x="425333" y="849796"/>
                      </a:cubicBezTo>
                      <a:cubicBezTo>
                        <a:pt x="270949" y="794822"/>
                        <a:pt x="50086" y="694015"/>
                        <a:pt x="5834" y="428314"/>
                      </a:cubicBezTo>
                      <a:close/>
                    </a:path>
                  </a:pathLst>
                </a:custGeom>
                <a:gradFill flip="none" rotWithShape="1">
                  <a:gsLst>
                    <a:gs pos="45000">
                      <a:schemeClr val="tx1"/>
                    </a:gs>
                    <a:gs pos="66000">
                      <a:schemeClr val="tx1"/>
                    </a:gs>
                    <a:gs pos="56000">
                      <a:srgbClr val="525F79"/>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9">
                  <a:extLst>
                    <a:ext uri="{FF2B5EF4-FFF2-40B4-BE49-F238E27FC236}">
                      <a16:creationId xmlns:a16="http://schemas.microsoft.com/office/drawing/2014/main" id="{D0FA6C49-1A62-E205-8B2E-52F8CA848D76}"/>
                    </a:ext>
                  </a:extLst>
                </p:cNvPr>
                <p:cNvSpPr/>
                <p:nvPr/>
              </p:nvSpPr>
              <p:spPr>
                <a:xfrm rot="1321540" flipH="1">
                  <a:off x="2720498" y="1636628"/>
                  <a:ext cx="1083120" cy="816144"/>
                </a:xfrm>
                <a:custGeom>
                  <a:avLst/>
                  <a:gdLst>
                    <a:gd name="connsiteX0" fmla="*/ 0 w 1231107"/>
                    <a:gd name="connsiteY0" fmla="*/ 416720 h 833439"/>
                    <a:gd name="connsiteX1" fmla="*/ 615554 w 1231107"/>
                    <a:gd name="connsiteY1" fmla="*/ 0 h 833439"/>
                    <a:gd name="connsiteX2" fmla="*/ 1231108 w 1231107"/>
                    <a:gd name="connsiteY2" fmla="*/ 416720 h 833439"/>
                    <a:gd name="connsiteX3" fmla="*/ 615554 w 1231107"/>
                    <a:gd name="connsiteY3" fmla="*/ 833440 h 833439"/>
                    <a:gd name="connsiteX4" fmla="*/ 0 w 1231107"/>
                    <a:gd name="connsiteY4" fmla="*/ 416720 h 833439"/>
                    <a:gd name="connsiteX0" fmla="*/ 0 w 1343892"/>
                    <a:gd name="connsiteY0" fmla="*/ 420719 h 837439"/>
                    <a:gd name="connsiteX1" fmla="*/ 615554 w 1343892"/>
                    <a:gd name="connsiteY1" fmla="*/ 3999 h 837439"/>
                    <a:gd name="connsiteX2" fmla="*/ 1300163 w 1343892"/>
                    <a:gd name="connsiteY2" fmla="*/ 221927 h 837439"/>
                    <a:gd name="connsiteX3" fmla="*/ 1231108 w 1343892"/>
                    <a:gd name="connsiteY3" fmla="*/ 420719 h 837439"/>
                    <a:gd name="connsiteX4" fmla="*/ 615554 w 1343892"/>
                    <a:gd name="connsiteY4" fmla="*/ 837439 h 837439"/>
                    <a:gd name="connsiteX5" fmla="*/ 0 w 1343892"/>
                    <a:gd name="connsiteY5" fmla="*/ 420719 h 837439"/>
                    <a:gd name="connsiteX0" fmla="*/ 0 w 1335920"/>
                    <a:gd name="connsiteY0" fmla="*/ 420719 h 838211"/>
                    <a:gd name="connsiteX1" fmla="*/ 615554 w 1335920"/>
                    <a:gd name="connsiteY1" fmla="*/ 3999 h 838211"/>
                    <a:gd name="connsiteX2" fmla="*/ 1300163 w 1335920"/>
                    <a:gd name="connsiteY2" fmla="*/ 221927 h 838211"/>
                    <a:gd name="connsiteX3" fmla="*/ 1188246 w 1335920"/>
                    <a:gd name="connsiteY3" fmla="*/ 513588 h 838211"/>
                    <a:gd name="connsiteX4" fmla="*/ 615554 w 1335920"/>
                    <a:gd name="connsiteY4" fmla="*/ 837439 h 838211"/>
                    <a:gd name="connsiteX5" fmla="*/ 0 w 1335920"/>
                    <a:gd name="connsiteY5" fmla="*/ 420719 h 838211"/>
                    <a:gd name="connsiteX0" fmla="*/ 1 w 1335921"/>
                    <a:gd name="connsiteY0" fmla="*/ 420719 h 897585"/>
                    <a:gd name="connsiteX1" fmla="*/ 615555 w 1335921"/>
                    <a:gd name="connsiteY1" fmla="*/ 3999 h 897585"/>
                    <a:gd name="connsiteX2" fmla="*/ 1300164 w 1335921"/>
                    <a:gd name="connsiteY2" fmla="*/ 221927 h 897585"/>
                    <a:gd name="connsiteX3" fmla="*/ 1188247 w 1335921"/>
                    <a:gd name="connsiteY3" fmla="*/ 513588 h 897585"/>
                    <a:gd name="connsiteX4" fmla="*/ 610793 w 1335921"/>
                    <a:gd name="connsiteY4" fmla="*/ 896970 h 897585"/>
                    <a:gd name="connsiteX5" fmla="*/ 1 w 1335921"/>
                    <a:gd name="connsiteY5" fmla="*/ 420719 h 897585"/>
                    <a:gd name="connsiteX0" fmla="*/ 1 w 1334200"/>
                    <a:gd name="connsiteY0" fmla="*/ 420719 h 913023"/>
                    <a:gd name="connsiteX1" fmla="*/ 615555 w 1334200"/>
                    <a:gd name="connsiteY1" fmla="*/ 3999 h 913023"/>
                    <a:gd name="connsiteX2" fmla="*/ 1300164 w 1334200"/>
                    <a:gd name="connsiteY2" fmla="*/ 221927 h 913023"/>
                    <a:gd name="connsiteX3" fmla="*/ 1188247 w 1334200"/>
                    <a:gd name="connsiteY3" fmla="*/ 513588 h 913023"/>
                    <a:gd name="connsiteX4" fmla="*/ 966789 w 1334200"/>
                    <a:gd name="connsiteY4" fmla="*/ 774377 h 913023"/>
                    <a:gd name="connsiteX5" fmla="*/ 610793 w 1334200"/>
                    <a:gd name="connsiteY5" fmla="*/ 896970 h 913023"/>
                    <a:gd name="connsiteX6" fmla="*/ 1 w 1334200"/>
                    <a:gd name="connsiteY6" fmla="*/ 420719 h 913023"/>
                    <a:gd name="connsiteX0" fmla="*/ 22150 w 1356349"/>
                    <a:gd name="connsiteY0" fmla="*/ 419734 h 912038"/>
                    <a:gd name="connsiteX1" fmla="*/ 181694 w 1356349"/>
                    <a:gd name="connsiteY1" fmla="*/ 116167 h 912038"/>
                    <a:gd name="connsiteX2" fmla="*/ 637704 w 1356349"/>
                    <a:gd name="connsiteY2" fmla="*/ 3014 h 912038"/>
                    <a:gd name="connsiteX3" fmla="*/ 1322313 w 1356349"/>
                    <a:gd name="connsiteY3" fmla="*/ 220942 h 912038"/>
                    <a:gd name="connsiteX4" fmla="*/ 1210396 w 1356349"/>
                    <a:gd name="connsiteY4" fmla="*/ 512603 h 912038"/>
                    <a:gd name="connsiteX5" fmla="*/ 988938 w 1356349"/>
                    <a:gd name="connsiteY5" fmla="*/ 773392 h 912038"/>
                    <a:gd name="connsiteX6" fmla="*/ 632942 w 1356349"/>
                    <a:gd name="connsiteY6" fmla="*/ 895985 h 912038"/>
                    <a:gd name="connsiteX7" fmla="*/ 22150 w 1356349"/>
                    <a:gd name="connsiteY7" fmla="*/ 419734 h 912038"/>
                    <a:gd name="connsiteX0" fmla="*/ 16999 w 1351198"/>
                    <a:gd name="connsiteY0" fmla="*/ 419734 h 912038"/>
                    <a:gd name="connsiteX1" fmla="*/ 176543 w 1351198"/>
                    <a:gd name="connsiteY1" fmla="*/ 116167 h 912038"/>
                    <a:gd name="connsiteX2" fmla="*/ 632553 w 1351198"/>
                    <a:gd name="connsiteY2" fmla="*/ 3014 h 912038"/>
                    <a:gd name="connsiteX3" fmla="*/ 1317162 w 1351198"/>
                    <a:gd name="connsiteY3" fmla="*/ 220942 h 912038"/>
                    <a:gd name="connsiteX4" fmla="*/ 1205245 w 1351198"/>
                    <a:gd name="connsiteY4" fmla="*/ 512603 h 912038"/>
                    <a:gd name="connsiteX5" fmla="*/ 983787 w 1351198"/>
                    <a:gd name="connsiteY5" fmla="*/ 773392 h 912038"/>
                    <a:gd name="connsiteX6" fmla="*/ 627791 w 1351198"/>
                    <a:gd name="connsiteY6" fmla="*/ 895985 h 912038"/>
                    <a:gd name="connsiteX7" fmla="*/ 16999 w 1351198"/>
                    <a:gd name="connsiteY7" fmla="*/ 419734 h 912038"/>
                    <a:gd name="connsiteX0" fmla="*/ 2476 w 1336675"/>
                    <a:gd name="connsiteY0" fmla="*/ 419734 h 912038"/>
                    <a:gd name="connsiteX1" fmla="*/ 162020 w 1336675"/>
                    <a:gd name="connsiteY1" fmla="*/ 116167 h 912038"/>
                    <a:gd name="connsiteX2" fmla="*/ 618030 w 1336675"/>
                    <a:gd name="connsiteY2" fmla="*/ 3014 h 912038"/>
                    <a:gd name="connsiteX3" fmla="*/ 1302639 w 1336675"/>
                    <a:gd name="connsiteY3" fmla="*/ 220942 h 912038"/>
                    <a:gd name="connsiteX4" fmla="*/ 1190722 w 1336675"/>
                    <a:gd name="connsiteY4" fmla="*/ 512603 h 912038"/>
                    <a:gd name="connsiteX5" fmla="*/ 969264 w 1336675"/>
                    <a:gd name="connsiteY5" fmla="*/ 773392 h 912038"/>
                    <a:gd name="connsiteX6" fmla="*/ 613268 w 1336675"/>
                    <a:gd name="connsiteY6" fmla="*/ 895985 h 912038"/>
                    <a:gd name="connsiteX7" fmla="*/ 2476 w 1336675"/>
                    <a:gd name="connsiteY7" fmla="*/ 419734 h 912038"/>
                    <a:gd name="connsiteX0" fmla="*/ 2476 w 1336675"/>
                    <a:gd name="connsiteY0" fmla="*/ 419734 h 912038"/>
                    <a:gd name="connsiteX1" fmla="*/ 162020 w 1336675"/>
                    <a:gd name="connsiteY1" fmla="*/ 116167 h 912038"/>
                    <a:gd name="connsiteX2" fmla="*/ 618030 w 1336675"/>
                    <a:gd name="connsiteY2" fmla="*/ 3014 h 912038"/>
                    <a:gd name="connsiteX3" fmla="*/ 1302639 w 1336675"/>
                    <a:gd name="connsiteY3" fmla="*/ 220942 h 912038"/>
                    <a:gd name="connsiteX4" fmla="*/ 1190722 w 1336675"/>
                    <a:gd name="connsiteY4" fmla="*/ 512603 h 912038"/>
                    <a:gd name="connsiteX5" fmla="*/ 969264 w 1336675"/>
                    <a:gd name="connsiteY5" fmla="*/ 773392 h 912038"/>
                    <a:gd name="connsiteX6" fmla="*/ 613268 w 1336675"/>
                    <a:gd name="connsiteY6" fmla="*/ 895985 h 912038"/>
                    <a:gd name="connsiteX7" fmla="*/ 2476 w 1336675"/>
                    <a:gd name="connsiteY7" fmla="*/ 419734 h 912038"/>
                    <a:gd name="connsiteX0" fmla="*/ 2476 w 1336675"/>
                    <a:gd name="connsiteY0" fmla="*/ 419183 h 911487"/>
                    <a:gd name="connsiteX1" fmla="*/ 92963 w 1336675"/>
                    <a:gd name="connsiteY1" fmla="*/ 122759 h 911487"/>
                    <a:gd name="connsiteX2" fmla="*/ 618030 w 1336675"/>
                    <a:gd name="connsiteY2" fmla="*/ 2463 h 911487"/>
                    <a:gd name="connsiteX3" fmla="*/ 1302639 w 1336675"/>
                    <a:gd name="connsiteY3" fmla="*/ 220391 h 911487"/>
                    <a:gd name="connsiteX4" fmla="*/ 1190722 w 1336675"/>
                    <a:gd name="connsiteY4" fmla="*/ 512052 h 911487"/>
                    <a:gd name="connsiteX5" fmla="*/ 969264 w 1336675"/>
                    <a:gd name="connsiteY5" fmla="*/ 772841 h 911487"/>
                    <a:gd name="connsiteX6" fmla="*/ 613268 w 1336675"/>
                    <a:gd name="connsiteY6" fmla="*/ 895434 h 911487"/>
                    <a:gd name="connsiteX7" fmla="*/ 2476 w 1336675"/>
                    <a:gd name="connsiteY7" fmla="*/ 419183 h 911487"/>
                    <a:gd name="connsiteX0" fmla="*/ 2584 w 1310589"/>
                    <a:gd name="connsiteY0" fmla="*/ 412039 h 911934"/>
                    <a:gd name="connsiteX1" fmla="*/ 66877 w 1310589"/>
                    <a:gd name="connsiteY1" fmla="*/ 122759 h 911934"/>
                    <a:gd name="connsiteX2" fmla="*/ 591944 w 1310589"/>
                    <a:gd name="connsiteY2" fmla="*/ 2463 h 911934"/>
                    <a:gd name="connsiteX3" fmla="*/ 1276553 w 1310589"/>
                    <a:gd name="connsiteY3" fmla="*/ 220391 h 911934"/>
                    <a:gd name="connsiteX4" fmla="*/ 1164636 w 1310589"/>
                    <a:gd name="connsiteY4" fmla="*/ 512052 h 911934"/>
                    <a:gd name="connsiteX5" fmla="*/ 943178 w 1310589"/>
                    <a:gd name="connsiteY5" fmla="*/ 772841 h 911934"/>
                    <a:gd name="connsiteX6" fmla="*/ 587182 w 1310589"/>
                    <a:gd name="connsiteY6" fmla="*/ 895434 h 911934"/>
                    <a:gd name="connsiteX7" fmla="*/ 2584 w 1310589"/>
                    <a:gd name="connsiteY7" fmla="*/ 412039 h 911934"/>
                    <a:gd name="connsiteX0" fmla="*/ 2584 w 1310589"/>
                    <a:gd name="connsiteY0" fmla="*/ 412039 h 911934"/>
                    <a:gd name="connsiteX1" fmla="*/ 66877 w 1310589"/>
                    <a:gd name="connsiteY1" fmla="*/ 122759 h 911934"/>
                    <a:gd name="connsiteX2" fmla="*/ 591944 w 1310589"/>
                    <a:gd name="connsiteY2" fmla="*/ 2463 h 911934"/>
                    <a:gd name="connsiteX3" fmla="*/ 1276553 w 1310589"/>
                    <a:gd name="connsiteY3" fmla="*/ 220391 h 911934"/>
                    <a:gd name="connsiteX4" fmla="*/ 1164636 w 1310589"/>
                    <a:gd name="connsiteY4" fmla="*/ 512052 h 911934"/>
                    <a:gd name="connsiteX5" fmla="*/ 943178 w 1310589"/>
                    <a:gd name="connsiteY5" fmla="*/ 772841 h 911934"/>
                    <a:gd name="connsiteX6" fmla="*/ 587182 w 1310589"/>
                    <a:gd name="connsiteY6" fmla="*/ 895434 h 911934"/>
                    <a:gd name="connsiteX7" fmla="*/ 2584 w 1310589"/>
                    <a:gd name="connsiteY7" fmla="*/ 412039 h 911934"/>
                    <a:gd name="connsiteX0" fmla="*/ 0 w 1308005"/>
                    <a:gd name="connsiteY0" fmla="*/ 412039 h 911934"/>
                    <a:gd name="connsiteX1" fmla="*/ 64293 w 1308005"/>
                    <a:gd name="connsiteY1" fmla="*/ 122759 h 911934"/>
                    <a:gd name="connsiteX2" fmla="*/ 589360 w 1308005"/>
                    <a:gd name="connsiteY2" fmla="*/ 2463 h 911934"/>
                    <a:gd name="connsiteX3" fmla="*/ 1273969 w 1308005"/>
                    <a:gd name="connsiteY3" fmla="*/ 220391 h 911934"/>
                    <a:gd name="connsiteX4" fmla="*/ 1162052 w 1308005"/>
                    <a:gd name="connsiteY4" fmla="*/ 512052 h 911934"/>
                    <a:gd name="connsiteX5" fmla="*/ 940594 w 1308005"/>
                    <a:gd name="connsiteY5" fmla="*/ 772841 h 911934"/>
                    <a:gd name="connsiteX6" fmla="*/ 584598 w 1308005"/>
                    <a:gd name="connsiteY6" fmla="*/ 895434 h 911934"/>
                    <a:gd name="connsiteX7" fmla="*/ 0 w 1308005"/>
                    <a:gd name="connsiteY7" fmla="*/ 412039 h 911934"/>
                    <a:gd name="connsiteX0" fmla="*/ 15349 w 1256679"/>
                    <a:gd name="connsiteY0" fmla="*/ 412039 h 911934"/>
                    <a:gd name="connsiteX1" fmla="*/ 12967 w 1256679"/>
                    <a:gd name="connsiteY1" fmla="*/ 122759 h 911934"/>
                    <a:gd name="connsiteX2" fmla="*/ 538034 w 1256679"/>
                    <a:gd name="connsiteY2" fmla="*/ 2463 h 911934"/>
                    <a:gd name="connsiteX3" fmla="*/ 1222643 w 1256679"/>
                    <a:gd name="connsiteY3" fmla="*/ 220391 h 911934"/>
                    <a:gd name="connsiteX4" fmla="*/ 1110726 w 1256679"/>
                    <a:gd name="connsiteY4" fmla="*/ 512052 h 911934"/>
                    <a:gd name="connsiteX5" fmla="*/ 889268 w 1256679"/>
                    <a:gd name="connsiteY5" fmla="*/ 772841 h 911934"/>
                    <a:gd name="connsiteX6" fmla="*/ 533272 w 1256679"/>
                    <a:gd name="connsiteY6" fmla="*/ 895434 h 911934"/>
                    <a:gd name="connsiteX7" fmla="*/ 15349 w 1256679"/>
                    <a:gd name="connsiteY7" fmla="*/ 412039 h 911934"/>
                    <a:gd name="connsiteX0" fmla="*/ 0 w 1312768"/>
                    <a:gd name="connsiteY0" fmla="*/ 447758 h 909719"/>
                    <a:gd name="connsiteX1" fmla="*/ 69056 w 1312768"/>
                    <a:gd name="connsiteY1" fmla="*/ 122759 h 909719"/>
                    <a:gd name="connsiteX2" fmla="*/ 594123 w 1312768"/>
                    <a:gd name="connsiteY2" fmla="*/ 2463 h 909719"/>
                    <a:gd name="connsiteX3" fmla="*/ 1278732 w 1312768"/>
                    <a:gd name="connsiteY3" fmla="*/ 220391 h 909719"/>
                    <a:gd name="connsiteX4" fmla="*/ 1166815 w 1312768"/>
                    <a:gd name="connsiteY4" fmla="*/ 512052 h 909719"/>
                    <a:gd name="connsiteX5" fmla="*/ 945357 w 1312768"/>
                    <a:gd name="connsiteY5" fmla="*/ 772841 h 909719"/>
                    <a:gd name="connsiteX6" fmla="*/ 589361 w 1312768"/>
                    <a:gd name="connsiteY6" fmla="*/ 895434 h 909719"/>
                    <a:gd name="connsiteX7" fmla="*/ 0 w 1312768"/>
                    <a:gd name="connsiteY7" fmla="*/ 447758 h 909719"/>
                    <a:gd name="connsiteX0" fmla="*/ 0 w 1312768"/>
                    <a:gd name="connsiteY0" fmla="*/ 447758 h 909719"/>
                    <a:gd name="connsiteX1" fmla="*/ 69056 w 1312768"/>
                    <a:gd name="connsiteY1" fmla="*/ 122759 h 909719"/>
                    <a:gd name="connsiteX2" fmla="*/ 594123 w 1312768"/>
                    <a:gd name="connsiteY2" fmla="*/ 2463 h 909719"/>
                    <a:gd name="connsiteX3" fmla="*/ 1278732 w 1312768"/>
                    <a:gd name="connsiteY3" fmla="*/ 220391 h 909719"/>
                    <a:gd name="connsiteX4" fmla="*/ 1166815 w 1312768"/>
                    <a:gd name="connsiteY4" fmla="*/ 512052 h 909719"/>
                    <a:gd name="connsiteX5" fmla="*/ 945357 w 1312768"/>
                    <a:gd name="connsiteY5" fmla="*/ 772841 h 909719"/>
                    <a:gd name="connsiteX6" fmla="*/ 589361 w 1312768"/>
                    <a:gd name="connsiteY6" fmla="*/ 895434 h 909719"/>
                    <a:gd name="connsiteX7" fmla="*/ 0 w 1312768"/>
                    <a:gd name="connsiteY7" fmla="*/ 447758 h 909719"/>
                    <a:gd name="connsiteX0" fmla="*/ 0 w 1312768"/>
                    <a:gd name="connsiteY0" fmla="*/ 447758 h 897644"/>
                    <a:gd name="connsiteX1" fmla="*/ 69056 w 1312768"/>
                    <a:gd name="connsiteY1" fmla="*/ 122759 h 897644"/>
                    <a:gd name="connsiteX2" fmla="*/ 594123 w 1312768"/>
                    <a:gd name="connsiteY2" fmla="*/ 2463 h 897644"/>
                    <a:gd name="connsiteX3" fmla="*/ 1278732 w 1312768"/>
                    <a:gd name="connsiteY3" fmla="*/ 220391 h 897644"/>
                    <a:gd name="connsiteX4" fmla="*/ 1166815 w 1312768"/>
                    <a:gd name="connsiteY4" fmla="*/ 512052 h 897644"/>
                    <a:gd name="connsiteX5" fmla="*/ 945357 w 1312768"/>
                    <a:gd name="connsiteY5" fmla="*/ 772841 h 897644"/>
                    <a:gd name="connsiteX6" fmla="*/ 589361 w 1312768"/>
                    <a:gd name="connsiteY6" fmla="*/ 895434 h 897644"/>
                    <a:gd name="connsiteX7" fmla="*/ 0 w 1312768"/>
                    <a:gd name="connsiteY7" fmla="*/ 447758 h 897644"/>
                    <a:gd name="connsiteX0" fmla="*/ 0 w 1312768"/>
                    <a:gd name="connsiteY0" fmla="*/ 447758 h 910082"/>
                    <a:gd name="connsiteX1" fmla="*/ 69056 w 1312768"/>
                    <a:gd name="connsiteY1" fmla="*/ 122759 h 910082"/>
                    <a:gd name="connsiteX2" fmla="*/ 594123 w 1312768"/>
                    <a:gd name="connsiteY2" fmla="*/ 2463 h 910082"/>
                    <a:gd name="connsiteX3" fmla="*/ 1278732 w 1312768"/>
                    <a:gd name="connsiteY3" fmla="*/ 220391 h 910082"/>
                    <a:gd name="connsiteX4" fmla="*/ 1166815 w 1312768"/>
                    <a:gd name="connsiteY4" fmla="*/ 512052 h 910082"/>
                    <a:gd name="connsiteX5" fmla="*/ 954882 w 1312768"/>
                    <a:gd name="connsiteY5" fmla="*/ 775222 h 910082"/>
                    <a:gd name="connsiteX6" fmla="*/ 589361 w 1312768"/>
                    <a:gd name="connsiteY6" fmla="*/ 895434 h 910082"/>
                    <a:gd name="connsiteX7" fmla="*/ 0 w 1312768"/>
                    <a:gd name="connsiteY7" fmla="*/ 447758 h 910082"/>
                    <a:gd name="connsiteX0" fmla="*/ 0 w 1312768"/>
                    <a:gd name="connsiteY0" fmla="*/ 447758 h 910082"/>
                    <a:gd name="connsiteX1" fmla="*/ 69056 w 1312768"/>
                    <a:gd name="connsiteY1" fmla="*/ 122759 h 910082"/>
                    <a:gd name="connsiteX2" fmla="*/ 594123 w 1312768"/>
                    <a:gd name="connsiteY2" fmla="*/ 2463 h 910082"/>
                    <a:gd name="connsiteX3" fmla="*/ 1278732 w 1312768"/>
                    <a:gd name="connsiteY3" fmla="*/ 220391 h 910082"/>
                    <a:gd name="connsiteX4" fmla="*/ 1166815 w 1312768"/>
                    <a:gd name="connsiteY4" fmla="*/ 512052 h 910082"/>
                    <a:gd name="connsiteX5" fmla="*/ 954882 w 1312768"/>
                    <a:gd name="connsiteY5" fmla="*/ 775222 h 910082"/>
                    <a:gd name="connsiteX6" fmla="*/ 546499 w 1312768"/>
                    <a:gd name="connsiteY6" fmla="*/ 895434 h 910082"/>
                    <a:gd name="connsiteX7" fmla="*/ 0 w 1312768"/>
                    <a:gd name="connsiteY7" fmla="*/ 447758 h 910082"/>
                    <a:gd name="connsiteX0" fmla="*/ 0 w 1316483"/>
                    <a:gd name="connsiteY0" fmla="*/ 447758 h 910082"/>
                    <a:gd name="connsiteX1" fmla="*/ 69056 w 1316483"/>
                    <a:gd name="connsiteY1" fmla="*/ 122759 h 910082"/>
                    <a:gd name="connsiteX2" fmla="*/ 594123 w 1316483"/>
                    <a:gd name="connsiteY2" fmla="*/ 2463 h 910082"/>
                    <a:gd name="connsiteX3" fmla="*/ 1278732 w 1316483"/>
                    <a:gd name="connsiteY3" fmla="*/ 220391 h 910082"/>
                    <a:gd name="connsiteX4" fmla="*/ 1190627 w 1316483"/>
                    <a:gd name="connsiteY4" fmla="*/ 521577 h 910082"/>
                    <a:gd name="connsiteX5" fmla="*/ 954882 w 1316483"/>
                    <a:gd name="connsiteY5" fmla="*/ 775222 h 910082"/>
                    <a:gd name="connsiteX6" fmla="*/ 546499 w 1316483"/>
                    <a:gd name="connsiteY6" fmla="*/ 895434 h 910082"/>
                    <a:gd name="connsiteX7" fmla="*/ 0 w 1316483"/>
                    <a:gd name="connsiteY7" fmla="*/ 447758 h 910082"/>
                    <a:gd name="connsiteX0" fmla="*/ 0 w 1314054"/>
                    <a:gd name="connsiteY0" fmla="*/ 447758 h 910082"/>
                    <a:gd name="connsiteX1" fmla="*/ 69056 w 1314054"/>
                    <a:gd name="connsiteY1" fmla="*/ 122759 h 910082"/>
                    <a:gd name="connsiteX2" fmla="*/ 594123 w 1314054"/>
                    <a:gd name="connsiteY2" fmla="*/ 2463 h 910082"/>
                    <a:gd name="connsiteX3" fmla="*/ 1278732 w 1314054"/>
                    <a:gd name="connsiteY3" fmla="*/ 220391 h 910082"/>
                    <a:gd name="connsiteX4" fmla="*/ 1190627 w 1314054"/>
                    <a:gd name="connsiteY4" fmla="*/ 521577 h 910082"/>
                    <a:gd name="connsiteX5" fmla="*/ 954882 w 1314054"/>
                    <a:gd name="connsiteY5" fmla="*/ 775222 h 910082"/>
                    <a:gd name="connsiteX6" fmla="*/ 546499 w 1314054"/>
                    <a:gd name="connsiteY6" fmla="*/ 895434 h 910082"/>
                    <a:gd name="connsiteX7" fmla="*/ 0 w 1314054"/>
                    <a:gd name="connsiteY7" fmla="*/ 447758 h 910082"/>
                    <a:gd name="connsiteX0" fmla="*/ 0 w 1314054"/>
                    <a:gd name="connsiteY0" fmla="*/ 447758 h 910082"/>
                    <a:gd name="connsiteX1" fmla="*/ 69056 w 1314054"/>
                    <a:gd name="connsiteY1" fmla="*/ 122759 h 910082"/>
                    <a:gd name="connsiteX2" fmla="*/ 594123 w 1314054"/>
                    <a:gd name="connsiteY2" fmla="*/ 2463 h 910082"/>
                    <a:gd name="connsiteX3" fmla="*/ 1278732 w 1314054"/>
                    <a:gd name="connsiteY3" fmla="*/ 220391 h 910082"/>
                    <a:gd name="connsiteX4" fmla="*/ 1190627 w 1314054"/>
                    <a:gd name="connsiteY4" fmla="*/ 521577 h 910082"/>
                    <a:gd name="connsiteX5" fmla="*/ 954882 w 1314054"/>
                    <a:gd name="connsiteY5" fmla="*/ 775222 h 910082"/>
                    <a:gd name="connsiteX6" fmla="*/ 546499 w 1314054"/>
                    <a:gd name="connsiteY6" fmla="*/ 895434 h 910082"/>
                    <a:gd name="connsiteX7" fmla="*/ 0 w 1314054"/>
                    <a:gd name="connsiteY7" fmla="*/ 447758 h 910082"/>
                    <a:gd name="connsiteX0" fmla="*/ 0 w 1303193"/>
                    <a:gd name="connsiteY0" fmla="*/ 447758 h 910082"/>
                    <a:gd name="connsiteX1" fmla="*/ 69056 w 1303193"/>
                    <a:gd name="connsiteY1" fmla="*/ 122759 h 910082"/>
                    <a:gd name="connsiteX2" fmla="*/ 594123 w 1303193"/>
                    <a:gd name="connsiteY2" fmla="*/ 2463 h 910082"/>
                    <a:gd name="connsiteX3" fmla="*/ 1278732 w 1303193"/>
                    <a:gd name="connsiteY3" fmla="*/ 220391 h 910082"/>
                    <a:gd name="connsiteX4" fmla="*/ 1190627 w 1303193"/>
                    <a:gd name="connsiteY4" fmla="*/ 521577 h 910082"/>
                    <a:gd name="connsiteX5" fmla="*/ 954882 w 1303193"/>
                    <a:gd name="connsiteY5" fmla="*/ 775222 h 910082"/>
                    <a:gd name="connsiteX6" fmla="*/ 546499 w 1303193"/>
                    <a:gd name="connsiteY6" fmla="*/ 895434 h 910082"/>
                    <a:gd name="connsiteX7" fmla="*/ 0 w 1303193"/>
                    <a:gd name="connsiteY7" fmla="*/ 447758 h 910082"/>
                    <a:gd name="connsiteX0" fmla="*/ 0 w 1303193"/>
                    <a:gd name="connsiteY0" fmla="*/ 429425 h 891749"/>
                    <a:gd name="connsiteX1" fmla="*/ 69056 w 1303193"/>
                    <a:gd name="connsiteY1" fmla="*/ 104426 h 891749"/>
                    <a:gd name="connsiteX2" fmla="*/ 598885 w 1303193"/>
                    <a:gd name="connsiteY2" fmla="*/ 3180 h 891749"/>
                    <a:gd name="connsiteX3" fmla="*/ 1278732 w 1303193"/>
                    <a:gd name="connsiteY3" fmla="*/ 202058 h 891749"/>
                    <a:gd name="connsiteX4" fmla="*/ 1190627 w 1303193"/>
                    <a:gd name="connsiteY4" fmla="*/ 503244 h 891749"/>
                    <a:gd name="connsiteX5" fmla="*/ 954882 w 1303193"/>
                    <a:gd name="connsiteY5" fmla="*/ 756889 h 891749"/>
                    <a:gd name="connsiteX6" fmla="*/ 546499 w 1303193"/>
                    <a:gd name="connsiteY6" fmla="*/ 877101 h 891749"/>
                    <a:gd name="connsiteX7" fmla="*/ 0 w 1303193"/>
                    <a:gd name="connsiteY7" fmla="*/ 429425 h 891749"/>
                    <a:gd name="connsiteX0" fmla="*/ 0 w 1303193"/>
                    <a:gd name="connsiteY0" fmla="*/ 429425 h 891749"/>
                    <a:gd name="connsiteX1" fmla="*/ 69056 w 1303193"/>
                    <a:gd name="connsiteY1" fmla="*/ 104426 h 891749"/>
                    <a:gd name="connsiteX2" fmla="*/ 598885 w 1303193"/>
                    <a:gd name="connsiteY2" fmla="*/ 3180 h 891749"/>
                    <a:gd name="connsiteX3" fmla="*/ 1278732 w 1303193"/>
                    <a:gd name="connsiteY3" fmla="*/ 202058 h 891749"/>
                    <a:gd name="connsiteX4" fmla="*/ 1190627 w 1303193"/>
                    <a:gd name="connsiteY4" fmla="*/ 503244 h 891749"/>
                    <a:gd name="connsiteX5" fmla="*/ 954882 w 1303193"/>
                    <a:gd name="connsiteY5" fmla="*/ 756889 h 891749"/>
                    <a:gd name="connsiteX6" fmla="*/ 546499 w 1303193"/>
                    <a:gd name="connsiteY6" fmla="*/ 877101 h 891749"/>
                    <a:gd name="connsiteX7" fmla="*/ 0 w 1303193"/>
                    <a:gd name="connsiteY7" fmla="*/ 429425 h 891749"/>
                    <a:gd name="connsiteX0" fmla="*/ 0 w 1305679"/>
                    <a:gd name="connsiteY0" fmla="*/ 429425 h 891749"/>
                    <a:gd name="connsiteX1" fmla="*/ 69056 w 1305679"/>
                    <a:gd name="connsiteY1" fmla="*/ 104426 h 891749"/>
                    <a:gd name="connsiteX2" fmla="*/ 598885 w 1305679"/>
                    <a:gd name="connsiteY2" fmla="*/ 3180 h 891749"/>
                    <a:gd name="connsiteX3" fmla="*/ 1278732 w 1305679"/>
                    <a:gd name="connsiteY3" fmla="*/ 202058 h 891749"/>
                    <a:gd name="connsiteX4" fmla="*/ 1190627 w 1305679"/>
                    <a:gd name="connsiteY4" fmla="*/ 503244 h 891749"/>
                    <a:gd name="connsiteX5" fmla="*/ 954882 w 1305679"/>
                    <a:gd name="connsiteY5" fmla="*/ 756889 h 891749"/>
                    <a:gd name="connsiteX6" fmla="*/ 546499 w 1305679"/>
                    <a:gd name="connsiteY6" fmla="*/ 877101 h 891749"/>
                    <a:gd name="connsiteX7" fmla="*/ 0 w 1305679"/>
                    <a:gd name="connsiteY7" fmla="*/ 429425 h 891749"/>
                    <a:gd name="connsiteX0" fmla="*/ 0 w 1303483"/>
                    <a:gd name="connsiteY0" fmla="*/ 429425 h 891749"/>
                    <a:gd name="connsiteX1" fmla="*/ 69056 w 1303483"/>
                    <a:gd name="connsiteY1" fmla="*/ 104426 h 891749"/>
                    <a:gd name="connsiteX2" fmla="*/ 598885 w 1303483"/>
                    <a:gd name="connsiteY2" fmla="*/ 3180 h 891749"/>
                    <a:gd name="connsiteX3" fmla="*/ 1278732 w 1303483"/>
                    <a:gd name="connsiteY3" fmla="*/ 202058 h 891749"/>
                    <a:gd name="connsiteX4" fmla="*/ 1190627 w 1303483"/>
                    <a:gd name="connsiteY4" fmla="*/ 503244 h 891749"/>
                    <a:gd name="connsiteX5" fmla="*/ 954882 w 1303483"/>
                    <a:gd name="connsiteY5" fmla="*/ 756889 h 891749"/>
                    <a:gd name="connsiteX6" fmla="*/ 546499 w 1303483"/>
                    <a:gd name="connsiteY6" fmla="*/ 877101 h 891749"/>
                    <a:gd name="connsiteX7" fmla="*/ 0 w 1303483"/>
                    <a:gd name="connsiteY7" fmla="*/ 429425 h 891749"/>
                    <a:gd name="connsiteX0" fmla="*/ 0 w 1301412"/>
                    <a:gd name="connsiteY0" fmla="*/ 429425 h 891749"/>
                    <a:gd name="connsiteX1" fmla="*/ 69056 w 1301412"/>
                    <a:gd name="connsiteY1" fmla="*/ 104426 h 891749"/>
                    <a:gd name="connsiteX2" fmla="*/ 598885 w 1301412"/>
                    <a:gd name="connsiteY2" fmla="*/ 3180 h 891749"/>
                    <a:gd name="connsiteX3" fmla="*/ 1278732 w 1301412"/>
                    <a:gd name="connsiteY3" fmla="*/ 202058 h 891749"/>
                    <a:gd name="connsiteX4" fmla="*/ 1173958 w 1301412"/>
                    <a:gd name="connsiteY4" fmla="*/ 538962 h 891749"/>
                    <a:gd name="connsiteX5" fmla="*/ 954882 w 1301412"/>
                    <a:gd name="connsiteY5" fmla="*/ 756889 h 891749"/>
                    <a:gd name="connsiteX6" fmla="*/ 546499 w 1301412"/>
                    <a:gd name="connsiteY6" fmla="*/ 877101 h 891749"/>
                    <a:gd name="connsiteX7" fmla="*/ 0 w 1301412"/>
                    <a:gd name="connsiteY7" fmla="*/ 429425 h 891749"/>
                    <a:gd name="connsiteX0" fmla="*/ 0 w 1301412"/>
                    <a:gd name="connsiteY0" fmla="*/ 429425 h 891955"/>
                    <a:gd name="connsiteX1" fmla="*/ 69056 w 1301412"/>
                    <a:gd name="connsiteY1" fmla="*/ 104426 h 891955"/>
                    <a:gd name="connsiteX2" fmla="*/ 598885 w 1301412"/>
                    <a:gd name="connsiteY2" fmla="*/ 3180 h 891955"/>
                    <a:gd name="connsiteX3" fmla="*/ 1278732 w 1301412"/>
                    <a:gd name="connsiteY3" fmla="*/ 202058 h 891955"/>
                    <a:gd name="connsiteX4" fmla="*/ 1173958 w 1301412"/>
                    <a:gd name="connsiteY4" fmla="*/ 538962 h 891955"/>
                    <a:gd name="connsiteX5" fmla="*/ 954882 w 1301412"/>
                    <a:gd name="connsiteY5" fmla="*/ 756889 h 891955"/>
                    <a:gd name="connsiteX6" fmla="*/ 546499 w 1301412"/>
                    <a:gd name="connsiteY6" fmla="*/ 877101 h 891955"/>
                    <a:gd name="connsiteX7" fmla="*/ 0 w 1301412"/>
                    <a:gd name="connsiteY7" fmla="*/ 429425 h 891955"/>
                    <a:gd name="connsiteX0" fmla="*/ 0 w 1301412"/>
                    <a:gd name="connsiteY0" fmla="*/ 429425 h 891955"/>
                    <a:gd name="connsiteX1" fmla="*/ 69056 w 1301412"/>
                    <a:gd name="connsiteY1" fmla="*/ 104426 h 891955"/>
                    <a:gd name="connsiteX2" fmla="*/ 598885 w 1301412"/>
                    <a:gd name="connsiteY2" fmla="*/ 3180 h 891955"/>
                    <a:gd name="connsiteX3" fmla="*/ 1278732 w 1301412"/>
                    <a:gd name="connsiteY3" fmla="*/ 202058 h 891955"/>
                    <a:gd name="connsiteX4" fmla="*/ 1173958 w 1301412"/>
                    <a:gd name="connsiteY4" fmla="*/ 538962 h 891955"/>
                    <a:gd name="connsiteX5" fmla="*/ 954882 w 1301412"/>
                    <a:gd name="connsiteY5" fmla="*/ 756889 h 891955"/>
                    <a:gd name="connsiteX6" fmla="*/ 546499 w 1301412"/>
                    <a:gd name="connsiteY6" fmla="*/ 877101 h 891955"/>
                    <a:gd name="connsiteX7" fmla="*/ 0 w 1301412"/>
                    <a:gd name="connsiteY7" fmla="*/ 429425 h 891955"/>
                    <a:gd name="connsiteX0" fmla="*/ 0 w 1301412"/>
                    <a:gd name="connsiteY0" fmla="*/ 429425 h 891955"/>
                    <a:gd name="connsiteX1" fmla="*/ 69056 w 1301412"/>
                    <a:gd name="connsiteY1" fmla="*/ 104426 h 891955"/>
                    <a:gd name="connsiteX2" fmla="*/ 598885 w 1301412"/>
                    <a:gd name="connsiteY2" fmla="*/ 3180 h 891955"/>
                    <a:gd name="connsiteX3" fmla="*/ 1278732 w 1301412"/>
                    <a:gd name="connsiteY3" fmla="*/ 202058 h 891955"/>
                    <a:gd name="connsiteX4" fmla="*/ 1173958 w 1301412"/>
                    <a:gd name="connsiteY4" fmla="*/ 538962 h 891955"/>
                    <a:gd name="connsiteX5" fmla="*/ 954882 w 1301412"/>
                    <a:gd name="connsiteY5" fmla="*/ 756889 h 891955"/>
                    <a:gd name="connsiteX6" fmla="*/ 546499 w 1301412"/>
                    <a:gd name="connsiteY6" fmla="*/ 877101 h 891955"/>
                    <a:gd name="connsiteX7" fmla="*/ 0 w 1301412"/>
                    <a:gd name="connsiteY7" fmla="*/ 429425 h 891955"/>
                    <a:gd name="connsiteX0" fmla="*/ 0 w 1301143"/>
                    <a:gd name="connsiteY0" fmla="*/ 429425 h 891955"/>
                    <a:gd name="connsiteX1" fmla="*/ 69056 w 1301143"/>
                    <a:gd name="connsiteY1" fmla="*/ 104426 h 891955"/>
                    <a:gd name="connsiteX2" fmla="*/ 598885 w 1301143"/>
                    <a:gd name="connsiteY2" fmla="*/ 3180 h 891955"/>
                    <a:gd name="connsiteX3" fmla="*/ 1278732 w 1301143"/>
                    <a:gd name="connsiteY3" fmla="*/ 202058 h 891955"/>
                    <a:gd name="connsiteX4" fmla="*/ 1171576 w 1301143"/>
                    <a:gd name="connsiteY4" fmla="*/ 531818 h 891955"/>
                    <a:gd name="connsiteX5" fmla="*/ 954882 w 1301143"/>
                    <a:gd name="connsiteY5" fmla="*/ 756889 h 891955"/>
                    <a:gd name="connsiteX6" fmla="*/ 546499 w 1301143"/>
                    <a:gd name="connsiteY6" fmla="*/ 877101 h 891955"/>
                    <a:gd name="connsiteX7" fmla="*/ 0 w 1301143"/>
                    <a:gd name="connsiteY7" fmla="*/ 429425 h 891955"/>
                    <a:gd name="connsiteX0" fmla="*/ 0 w 1302159"/>
                    <a:gd name="connsiteY0" fmla="*/ 429425 h 891955"/>
                    <a:gd name="connsiteX1" fmla="*/ 69056 w 1302159"/>
                    <a:gd name="connsiteY1" fmla="*/ 104426 h 891955"/>
                    <a:gd name="connsiteX2" fmla="*/ 598885 w 1302159"/>
                    <a:gd name="connsiteY2" fmla="*/ 3180 h 891955"/>
                    <a:gd name="connsiteX3" fmla="*/ 1278732 w 1302159"/>
                    <a:gd name="connsiteY3" fmla="*/ 202058 h 891955"/>
                    <a:gd name="connsiteX4" fmla="*/ 1171576 w 1302159"/>
                    <a:gd name="connsiteY4" fmla="*/ 531818 h 891955"/>
                    <a:gd name="connsiteX5" fmla="*/ 954882 w 1302159"/>
                    <a:gd name="connsiteY5" fmla="*/ 756889 h 891955"/>
                    <a:gd name="connsiteX6" fmla="*/ 546499 w 1302159"/>
                    <a:gd name="connsiteY6" fmla="*/ 877101 h 891955"/>
                    <a:gd name="connsiteX7" fmla="*/ 0 w 1302159"/>
                    <a:gd name="connsiteY7" fmla="*/ 429425 h 891955"/>
                    <a:gd name="connsiteX0" fmla="*/ 0 w 1280727"/>
                    <a:gd name="connsiteY0" fmla="*/ 427044 h 892104"/>
                    <a:gd name="connsiteX1" fmla="*/ 47624 w 1280727"/>
                    <a:gd name="connsiteY1" fmla="*/ 104426 h 892104"/>
                    <a:gd name="connsiteX2" fmla="*/ 577453 w 1280727"/>
                    <a:gd name="connsiteY2" fmla="*/ 3180 h 892104"/>
                    <a:gd name="connsiteX3" fmla="*/ 1257300 w 1280727"/>
                    <a:gd name="connsiteY3" fmla="*/ 202058 h 892104"/>
                    <a:gd name="connsiteX4" fmla="*/ 1150144 w 1280727"/>
                    <a:gd name="connsiteY4" fmla="*/ 531818 h 892104"/>
                    <a:gd name="connsiteX5" fmla="*/ 933450 w 1280727"/>
                    <a:gd name="connsiteY5" fmla="*/ 756889 h 892104"/>
                    <a:gd name="connsiteX6" fmla="*/ 525067 w 1280727"/>
                    <a:gd name="connsiteY6" fmla="*/ 877101 h 892104"/>
                    <a:gd name="connsiteX7" fmla="*/ 0 w 1280727"/>
                    <a:gd name="connsiteY7" fmla="*/ 427044 h 892104"/>
                    <a:gd name="connsiteX0" fmla="*/ 0 w 1280727"/>
                    <a:gd name="connsiteY0" fmla="*/ 427044 h 892104"/>
                    <a:gd name="connsiteX1" fmla="*/ 47624 w 1280727"/>
                    <a:gd name="connsiteY1" fmla="*/ 104426 h 892104"/>
                    <a:gd name="connsiteX2" fmla="*/ 577453 w 1280727"/>
                    <a:gd name="connsiteY2" fmla="*/ 3180 h 892104"/>
                    <a:gd name="connsiteX3" fmla="*/ 1257300 w 1280727"/>
                    <a:gd name="connsiteY3" fmla="*/ 202058 h 892104"/>
                    <a:gd name="connsiteX4" fmla="*/ 1150144 w 1280727"/>
                    <a:gd name="connsiteY4" fmla="*/ 531818 h 892104"/>
                    <a:gd name="connsiteX5" fmla="*/ 933450 w 1280727"/>
                    <a:gd name="connsiteY5" fmla="*/ 756889 h 892104"/>
                    <a:gd name="connsiteX6" fmla="*/ 525067 w 1280727"/>
                    <a:gd name="connsiteY6" fmla="*/ 877101 h 892104"/>
                    <a:gd name="connsiteX7" fmla="*/ 0 w 1280727"/>
                    <a:gd name="connsiteY7" fmla="*/ 427044 h 892104"/>
                    <a:gd name="connsiteX0" fmla="*/ 0 w 1280727"/>
                    <a:gd name="connsiteY0" fmla="*/ 426607 h 891667"/>
                    <a:gd name="connsiteX1" fmla="*/ 54768 w 1280727"/>
                    <a:gd name="connsiteY1" fmla="*/ 108751 h 891667"/>
                    <a:gd name="connsiteX2" fmla="*/ 577453 w 1280727"/>
                    <a:gd name="connsiteY2" fmla="*/ 2743 h 891667"/>
                    <a:gd name="connsiteX3" fmla="*/ 1257300 w 1280727"/>
                    <a:gd name="connsiteY3" fmla="*/ 201621 h 891667"/>
                    <a:gd name="connsiteX4" fmla="*/ 1150144 w 1280727"/>
                    <a:gd name="connsiteY4" fmla="*/ 531381 h 891667"/>
                    <a:gd name="connsiteX5" fmla="*/ 933450 w 1280727"/>
                    <a:gd name="connsiteY5" fmla="*/ 756452 h 891667"/>
                    <a:gd name="connsiteX6" fmla="*/ 525067 w 1280727"/>
                    <a:gd name="connsiteY6" fmla="*/ 876664 h 891667"/>
                    <a:gd name="connsiteX7" fmla="*/ 0 w 1280727"/>
                    <a:gd name="connsiteY7" fmla="*/ 426607 h 891667"/>
                    <a:gd name="connsiteX0" fmla="*/ 0 w 1280727"/>
                    <a:gd name="connsiteY0" fmla="*/ 427698 h 892758"/>
                    <a:gd name="connsiteX1" fmla="*/ 54768 w 1280727"/>
                    <a:gd name="connsiteY1" fmla="*/ 109842 h 892758"/>
                    <a:gd name="connsiteX2" fmla="*/ 577453 w 1280727"/>
                    <a:gd name="connsiteY2" fmla="*/ 3834 h 892758"/>
                    <a:gd name="connsiteX3" fmla="*/ 1257300 w 1280727"/>
                    <a:gd name="connsiteY3" fmla="*/ 202712 h 892758"/>
                    <a:gd name="connsiteX4" fmla="*/ 1150144 w 1280727"/>
                    <a:gd name="connsiteY4" fmla="*/ 532472 h 892758"/>
                    <a:gd name="connsiteX5" fmla="*/ 933450 w 1280727"/>
                    <a:gd name="connsiteY5" fmla="*/ 757543 h 892758"/>
                    <a:gd name="connsiteX6" fmla="*/ 525067 w 1280727"/>
                    <a:gd name="connsiteY6" fmla="*/ 877755 h 892758"/>
                    <a:gd name="connsiteX7" fmla="*/ 0 w 1280727"/>
                    <a:gd name="connsiteY7" fmla="*/ 427698 h 892758"/>
                    <a:gd name="connsiteX0" fmla="*/ 0 w 1280727"/>
                    <a:gd name="connsiteY0" fmla="*/ 427698 h 892758"/>
                    <a:gd name="connsiteX1" fmla="*/ 54768 w 1280727"/>
                    <a:gd name="connsiteY1" fmla="*/ 109842 h 892758"/>
                    <a:gd name="connsiteX2" fmla="*/ 577453 w 1280727"/>
                    <a:gd name="connsiteY2" fmla="*/ 3834 h 892758"/>
                    <a:gd name="connsiteX3" fmla="*/ 1257300 w 1280727"/>
                    <a:gd name="connsiteY3" fmla="*/ 202712 h 892758"/>
                    <a:gd name="connsiteX4" fmla="*/ 1150144 w 1280727"/>
                    <a:gd name="connsiteY4" fmla="*/ 532472 h 892758"/>
                    <a:gd name="connsiteX5" fmla="*/ 933450 w 1280727"/>
                    <a:gd name="connsiteY5" fmla="*/ 757543 h 892758"/>
                    <a:gd name="connsiteX6" fmla="*/ 525067 w 1280727"/>
                    <a:gd name="connsiteY6" fmla="*/ 877755 h 892758"/>
                    <a:gd name="connsiteX7" fmla="*/ 0 w 1280727"/>
                    <a:gd name="connsiteY7" fmla="*/ 427698 h 892758"/>
                    <a:gd name="connsiteX0" fmla="*/ 0 w 1280727"/>
                    <a:gd name="connsiteY0" fmla="*/ 427698 h 887580"/>
                    <a:gd name="connsiteX1" fmla="*/ 54768 w 1280727"/>
                    <a:gd name="connsiteY1" fmla="*/ 109842 h 887580"/>
                    <a:gd name="connsiteX2" fmla="*/ 577453 w 1280727"/>
                    <a:gd name="connsiteY2" fmla="*/ 3834 h 887580"/>
                    <a:gd name="connsiteX3" fmla="*/ 1257300 w 1280727"/>
                    <a:gd name="connsiteY3" fmla="*/ 202712 h 887580"/>
                    <a:gd name="connsiteX4" fmla="*/ 1150144 w 1280727"/>
                    <a:gd name="connsiteY4" fmla="*/ 532472 h 887580"/>
                    <a:gd name="connsiteX5" fmla="*/ 933450 w 1280727"/>
                    <a:gd name="connsiteY5" fmla="*/ 757543 h 887580"/>
                    <a:gd name="connsiteX6" fmla="*/ 525067 w 1280727"/>
                    <a:gd name="connsiteY6" fmla="*/ 877755 h 887580"/>
                    <a:gd name="connsiteX7" fmla="*/ 0 w 1280727"/>
                    <a:gd name="connsiteY7" fmla="*/ 427698 h 887580"/>
                    <a:gd name="connsiteX0" fmla="*/ 74932 w 1355659"/>
                    <a:gd name="connsiteY0" fmla="*/ 517776 h 977658"/>
                    <a:gd name="connsiteX1" fmla="*/ 12632 w 1355659"/>
                    <a:gd name="connsiteY1" fmla="*/ 35702 h 977658"/>
                    <a:gd name="connsiteX2" fmla="*/ 652385 w 1355659"/>
                    <a:gd name="connsiteY2" fmla="*/ 93912 h 977658"/>
                    <a:gd name="connsiteX3" fmla="*/ 1332232 w 1355659"/>
                    <a:gd name="connsiteY3" fmla="*/ 292790 h 977658"/>
                    <a:gd name="connsiteX4" fmla="*/ 1225076 w 1355659"/>
                    <a:gd name="connsiteY4" fmla="*/ 622550 h 977658"/>
                    <a:gd name="connsiteX5" fmla="*/ 1008382 w 1355659"/>
                    <a:gd name="connsiteY5" fmla="*/ 847621 h 977658"/>
                    <a:gd name="connsiteX6" fmla="*/ 599999 w 1355659"/>
                    <a:gd name="connsiteY6" fmla="*/ 967833 h 977658"/>
                    <a:gd name="connsiteX7" fmla="*/ 74932 w 1355659"/>
                    <a:gd name="connsiteY7" fmla="*/ 517776 h 977658"/>
                    <a:gd name="connsiteX0" fmla="*/ 19637 w 1365265"/>
                    <a:gd name="connsiteY0" fmla="*/ 540411 h 981433"/>
                    <a:gd name="connsiteX1" fmla="*/ 22238 w 1365265"/>
                    <a:gd name="connsiteY1" fmla="*/ 35702 h 981433"/>
                    <a:gd name="connsiteX2" fmla="*/ 661991 w 1365265"/>
                    <a:gd name="connsiteY2" fmla="*/ 93912 h 981433"/>
                    <a:gd name="connsiteX3" fmla="*/ 1341838 w 1365265"/>
                    <a:gd name="connsiteY3" fmla="*/ 292790 h 981433"/>
                    <a:gd name="connsiteX4" fmla="*/ 1234682 w 1365265"/>
                    <a:gd name="connsiteY4" fmla="*/ 622550 h 981433"/>
                    <a:gd name="connsiteX5" fmla="*/ 1017988 w 1365265"/>
                    <a:gd name="connsiteY5" fmla="*/ 847621 h 981433"/>
                    <a:gd name="connsiteX6" fmla="*/ 609605 w 1365265"/>
                    <a:gd name="connsiteY6" fmla="*/ 967833 h 981433"/>
                    <a:gd name="connsiteX7" fmla="*/ 19637 w 1365265"/>
                    <a:gd name="connsiteY7" fmla="*/ 540411 h 981433"/>
                    <a:gd name="connsiteX0" fmla="*/ 19637 w 1365265"/>
                    <a:gd name="connsiteY0" fmla="*/ 540411 h 1001785"/>
                    <a:gd name="connsiteX1" fmla="*/ 22238 w 1365265"/>
                    <a:gd name="connsiteY1" fmla="*/ 35702 h 1001785"/>
                    <a:gd name="connsiteX2" fmla="*/ 661991 w 1365265"/>
                    <a:gd name="connsiteY2" fmla="*/ 93912 h 1001785"/>
                    <a:gd name="connsiteX3" fmla="*/ 1341838 w 1365265"/>
                    <a:gd name="connsiteY3" fmla="*/ 292790 h 1001785"/>
                    <a:gd name="connsiteX4" fmla="*/ 1234682 w 1365265"/>
                    <a:gd name="connsiteY4" fmla="*/ 622550 h 1001785"/>
                    <a:gd name="connsiteX5" fmla="*/ 1017988 w 1365265"/>
                    <a:gd name="connsiteY5" fmla="*/ 847621 h 1001785"/>
                    <a:gd name="connsiteX6" fmla="*/ 600027 w 1365265"/>
                    <a:gd name="connsiteY6" fmla="*/ 989932 h 1001785"/>
                    <a:gd name="connsiteX7" fmla="*/ 19637 w 1365265"/>
                    <a:gd name="connsiteY7" fmla="*/ 540411 h 1001785"/>
                    <a:gd name="connsiteX0" fmla="*/ 19637 w 1365265"/>
                    <a:gd name="connsiteY0" fmla="*/ 540411 h 1002322"/>
                    <a:gd name="connsiteX1" fmla="*/ 22238 w 1365265"/>
                    <a:gd name="connsiteY1" fmla="*/ 35702 h 1002322"/>
                    <a:gd name="connsiteX2" fmla="*/ 661991 w 1365265"/>
                    <a:gd name="connsiteY2" fmla="*/ 93912 h 1002322"/>
                    <a:gd name="connsiteX3" fmla="*/ 1341838 w 1365265"/>
                    <a:gd name="connsiteY3" fmla="*/ 292790 h 1002322"/>
                    <a:gd name="connsiteX4" fmla="*/ 1234682 w 1365265"/>
                    <a:gd name="connsiteY4" fmla="*/ 622550 h 1002322"/>
                    <a:gd name="connsiteX5" fmla="*/ 1017988 w 1365265"/>
                    <a:gd name="connsiteY5" fmla="*/ 847621 h 1002322"/>
                    <a:gd name="connsiteX6" fmla="*/ 600027 w 1365265"/>
                    <a:gd name="connsiteY6" fmla="*/ 989932 h 1002322"/>
                    <a:gd name="connsiteX7" fmla="*/ 19637 w 1365265"/>
                    <a:gd name="connsiteY7" fmla="*/ 540411 h 1002322"/>
                    <a:gd name="connsiteX0" fmla="*/ 19637 w 1365265"/>
                    <a:gd name="connsiteY0" fmla="*/ 540411 h 999624"/>
                    <a:gd name="connsiteX1" fmla="*/ 22238 w 1365265"/>
                    <a:gd name="connsiteY1" fmla="*/ 35702 h 999624"/>
                    <a:gd name="connsiteX2" fmla="*/ 661991 w 1365265"/>
                    <a:gd name="connsiteY2" fmla="*/ 93912 h 999624"/>
                    <a:gd name="connsiteX3" fmla="*/ 1341838 w 1365265"/>
                    <a:gd name="connsiteY3" fmla="*/ 292790 h 999624"/>
                    <a:gd name="connsiteX4" fmla="*/ 1234682 w 1365265"/>
                    <a:gd name="connsiteY4" fmla="*/ 622550 h 999624"/>
                    <a:gd name="connsiteX5" fmla="*/ 1017988 w 1365265"/>
                    <a:gd name="connsiteY5" fmla="*/ 847621 h 999624"/>
                    <a:gd name="connsiteX6" fmla="*/ 600027 w 1365265"/>
                    <a:gd name="connsiteY6" fmla="*/ 989932 h 999624"/>
                    <a:gd name="connsiteX7" fmla="*/ 19637 w 1365265"/>
                    <a:gd name="connsiteY7" fmla="*/ 540411 h 999624"/>
                    <a:gd name="connsiteX0" fmla="*/ 19637 w 1365265"/>
                    <a:gd name="connsiteY0" fmla="*/ 540411 h 1004334"/>
                    <a:gd name="connsiteX1" fmla="*/ 22238 w 1365265"/>
                    <a:gd name="connsiteY1" fmla="*/ 35702 h 1004334"/>
                    <a:gd name="connsiteX2" fmla="*/ 661991 w 1365265"/>
                    <a:gd name="connsiteY2" fmla="*/ 93912 h 1004334"/>
                    <a:gd name="connsiteX3" fmla="*/ 1341838 w 1365265"/>
                    <a:gd name="connsiteY3" fmla="*/ 292790 h 1004334"/>
                    <a:gd name="connsiteX4" fmla="*/ 1234682 w 1365265"/>
                    <a:gd name="connsiteY4" fmla="*/ 622550 h 1004334"/>
                    <a:gd name="connsiteX5" fmla="*/ 1017988 w 1365265"/>
                    <a:gd name="connsiteY5" fmla="*/ 847621 h 1004334"/>
                    <a:gd name="connsiteX6" fmla="*/ 556539 w 1365265"/>
                    <a:gd name="connsiteY6" fmla="*/ 994938 h 1004334"/>
                    <a:gd name="connsiteX7" fmla="*/ 19637 w 1365265"/>
                    <a:gd name="connsiteY7" fmla="*/ 540411 h 1004334"/>
                    <a:gd name="connsiteX0" fmla="*/ 19637 w 1365265"/>
                    <a:gd name="connsiteY0" fmla="*/ 540411 h 1004333"/>
                    <a:gd name="connsiteX1" fmla="*/ 22238 w 1365265"/>
                    <a:gd name="connsiteY1" fmla="*/ 35702 h 1004333"/>
                    <a:gd name="connsiteX2" fmla="*/ 661991 w 1365265"/>
                    <a:gd name="connsiteY2" fmla="*/ 93912 h 1004333"/>
                    <a:gd name="connsiteX3" fmla="*/ 1341838 w 1365265"/>
                    <a:gd name="connsiteY3" fmla="*/ 292790 h 1004333"/>
                    <a:gd name="connsiteX4" fmla="*/ 1234682 w 1365265"/>
                    <a:gd name="connsiteY4" fmla="*/ 622550 h 1004333"/>
                    <a:gd name="connsiteX5" fmla="*/ 1017988 w 1365265"/>
                    <a:gd name="connsiteY5" fmla="*/ 847621 h 1004333"/>
                    <a:gd name="connsiteX6" fmla="*/ 556539 w 1365265"/>
                    <a:gd name="connsiteY6" fmla="*/ 994937 h 1004333"/>
                    <a:gd name="connsiteX7" fmla="*/ 19637 w 1365265"/>
                    <a:gd name="connsiteY7" fmla="*/ 540411 h 1004333"/>
                    <a:gd name="connsiteX0" fmla="*/ 19637 w 1365265"/>
                    <a:gd name="connsiteY0" fmla="*/ 540411 h 1009914"/>
                    <a:gd name="connsiteX1" fmla="*/ 22238 w 1365265"/>
                    <a:gd name="connsiteY1" fmla="*/ 35702 h 1009914"/>
                    <a:gd name="connsiteX2" fmla="*/ 661991 w 1365265"/>
                    <a:gd name="connsiteY2" fmla="*/ 93912 h 1009914"/>
                    <a:gd name="connsiteX3" fmla="*/ 1341838 w 1365265"/>
                    <a:gd name="connsiteY3" fmla="*/ 292790 h 1009914"/>
                    <a:gd name="connsiteX4" fmla="*/ 1234682 w 1365265"/>
                    <a:gd name="connsiteY4" fmla="*/ 622550 h 1009914"/>
                    <a:gd name="connsiteX5" fmla="*/ 1039221 w 1365265"/>
                    <a:gd name="connsiteY5" fmla="*/ 872783 h 1009914"/>
                    <a:gd name="connsiteX6" fmla="*/ 556539 w 1365265"/>
                    <a:gd name="connsiteY6" fmla="*/ 994937 h 1009914"/>
                    <a:gd name="connsiteX7" fmla="*/ 19637 w 1365265"/>
                    <a:gd name="connsiteY7" fmla="*/ 540411 h 1009914"/>
                    <a:gd name="connsiteX0" fmla="*/ 19637 w 1370879"/>
                    <a:gd name="connsiteY0" fmla="*/ 540411 h 1009914"/>
                    <a:gd name="connsiteX1" fmla="*/ 22238 w 1370879"/>
                    <a:gd name="connsiteY1" fmla="*/ 35702 h 1009914"/>
                    <a:gd name="connsiteX2" fmla="*/ 661991 w 1370879"/>
                    <a:gd name="connsiteY2" fmla="*/ 93912 h 1009914"/>
                    <a:gd name="connsiteX3" fmla="*/ 1341838 w 1370879"/>
                    <a:gd name="connsiteY3" fmla="*/ 292790 h 1009914"/>
                    <a:gd name="connsiteX4" fmla="*/ 1272539 w 1370879"/>
                    <a:gd name="connsiteY4" fmla="*/ 641132 h 1009914"/>
                    <a:gd name="connsiteX5" fmla="*/ 1039221 w 1370879"/>
                    <a:gd name="connsiteY5" fmla="*/ 872783 h 1009914"/>
                    <a:gd name="connsiteX6" fmla="*/ 556539 w 1370879"/>
                    <a:gd name="connsiteY6" fmla="*/ 994937 h 1009914"/>
                    <a:gd name="connsiteX7" fmla="*/ 19637 w 1370879"/>
                    <a:gd name="connsiteY7" fmla="*/ 540411 h 1009914"/>
                    <a:gd name="connsiteX0" fmla="*/ 19637 w 1445416"/>
                    <a:gd name="connsiteY0" fmla="*/ 540500 h 1010003"/>
                    <a:gd name="connsiteX1" fmla="*/ 22238 w 1445416"/>
                    <a:gd name="connsiteY1" fmla="*/ 35791 h 1010003"/>
                    <a:gd name="connsiteX2" fmla="*/ 661991 w 1445416"/>
                    <a:gd name="connsiteY2" fmla="*/ 94001 h 1010003"/>
                    <a:gd name="connsiteX3" fmla="*/ 1426585 w 1445416"/>
                    <a:gd name="connsiteY3" fmla="*/ 295955 h 1010003"/>
                    <a:gd name="connsiteX4" fmla="*/ 1272539 w 1445416"/>
                    <a:gd name="connsiteY4" fmla="*/ 641221 h 1010003"/>
                    <a:gd name="connsiteX5" fmla="*/ 1039221 w 1445416"/>
                    <a:gd name="connsiteY5" fmla="*/ 872872 h 1010003"/>
                    <a:gd name="connsiteX6" fmla="*/ 556539 w 1445416"/>
                    <a:gd name="connsiteY6" fmla="*/ 995026 h 1010003"/>
                    <a:gd name="connsiteX7" fmla="*/ 19637 w 1445416"/>
                    <a:gd name="connsiteY7" fmla="*/ 540500 h 1010003"/>
                    <a:gd name="connsiteX0" fmla="*/ 19637 w 1426585"/>
                    <a:gd name="connsiteY0" fmla="*/ 540500 h 1010003"/>
                    <a:gd name="connsiteX1" fmla="*/ 22238 w 1426585"/>
                    <a:gd name="connsiteY1" fmla="*/ 35791 h 1010003"/>
                    <a:gd name="connsiteX2" fmla="*/ 661991 w 1426585"/>
                    <a:gd name="connsiteY2" fmla="*/ 94001 h 1010003"/>
                    <a:gd name="connsiteX3" fmla="*/ 1426585 w 1426585"/>
                    <a:gd name="connsiteY3" fmla="*/ 295955 h 1010003"/>
                    <a:gd name="connsiteX4" fmla="*/ 1272539 w 1426585"/>
                    <a:gd name="connsiteY4" fmla="*/ 641221 h 1010003"/>
                    <a:gd name="connsiteX5" fmla="*/ 1039221 w 1426585"/>
                    <a:gd name="connsiteY5" fmla="*/ 872872 h 1010003"/>
                    <a:gd name="connsiteX6" fmla="*/ 556539 w 1426585"/>
                    <a:gd name="connsiteY6" fmla="*/ 995026 h 1010003"/>
                    <a:gd name="connsiteX7" fmla="*/ 19637 w 1426585"/>
                    <a:gd name="connsiteY7" fmla="*/ 540500 h 1010003"/>
                    <a:gd name="connsiteX0" fmla="*/ 19637 w 1435463"/>
                    <a:gd name="connsiteY0" fmla="*/ 540598 h 1010101"/>
                    <a:gd name="connsiteX1" fmla="*/ 22238 w 1435463"/>
                    <a:gd name="connsiteY1" fmla="*/ 35889 h 1010101"/>
                    <a:gd name="connsiteX2" fmla="*/ 661991 w 1435463"/>
                    <a:gd name="connsiteY2" fmla="*/ 94099 h 1010101"/>
                    <a:gd name="connsiteX3" fmla="*/ 1435463 w 1435463"/>
                    <a:gd name="connsiteY3" fmla="*/ 299407 h 1010101"/>
                    <a:gd name="connsiteX4" fmla="*/ 1272539 w 1435463"/>
                    <a:gd name="connsiteY4" fmla="*/ 641319 h 1010101"/>
                    <a:gd name="connsiteX5" fmla="*/ 1039221 w 1435463"/>
                    <a:gd name="connsiteY5" fmla="*/ 872970 h 1010101"/>
                    <a:gd name="connsiteX6" fmla="*/ 556539 w 1435463"/>
                    <a:gd name="connsiteY6" fmla="*/ 995124 h 1010101"/>
                    <a:gd name="connsiteX7" fmla="*/ 19637 w 1435463"/>
                    <a:gd name="connsiteY7" fmla="*/ 540598 h 1010101"/>
                    <a:gd name="connsiteX0" fmla="*/ 19637 w 1435463"/>
                    <a:gd name="connsiteY0" fmla="*/ 551800 h 1021303"/>
                    <a:gd name="connsiteX1" fmla="*/ 22238 w 1435463"/>
                    <a:gd name="connsiteY1" fmla="*/ 47091 h 1021303"/>
                    <a:gd name="connsiteX2" fmla="*/ 681144 w 1435463"/>
                    <a:gd name="connsiteY2" fmla="*/ 61103 h 1021303"/>
                    <a:gd name="connsiteX3" fmla="*/ 1435463 w 1435463"/>
                    <a:gd name="connsiteY3" fmla="*/ 310609 h 1021303"/>
                    <a:gd name="connsiteX4" fmla="*/ 1272539 w 1435463"/>
                    <a:gd name="connsiteY4" fmla="*/ 652521 h 1021303"/>
                    <a:gd name="connsiteX5" fmla="*/ 1039221 w 1435463"/>
                    <a:gd name="connsiteY5" fmla="*/ 884172 h 1021303"/>
                    <a:gd name="connsiteX6" fmla="*/ 556539 w 1435463"/>
                    <a:gd name="connsiteY6" fmla="*/ 1006326 h 1021303"/>
                    <a:gd name="connsiteX7" fmla="*/ 19637 w 1435463"/>
                    <a:gd name="connsiteY7" fmla="*/ 551800 h 1021303"/>
                    <a:gd name="connsiteX0" fmla="*/ 26213 w 1442039"/>
                    <a:gd name="connsiteY0" fmla="*/ 551800 h 1021303"/>
                    <a:gd name="connsiteX1" fmla="*/ 28814 w 1442039"/>
                    <a:gd name="connsiteY1" fmla="*/ 47091 h 1021303"/>
                    <a:gd name="connsiteX2" fmla="*/ 687720 w 1442039"/>
                    <a:gd name="connsiteY2" fmla="*/ 61103 h 1021303"/>
                    <a:gd name="connsiteX3" fmla="*/ 1442039 w 1442039"/>
                    <a:gd name="connsiteY3" fmla="*/ 310609 h 1021303"/>
                    <a:gd name="connsiteX4" fmla="*/ 1279115 w 1442039"/>
                    <a:gd name="connsiteY4" fmla="*/ 652521 h 1021303"/>
                    <a:gd name="connsiteX5" fmla="*/ 1045797 w 1442039"/>
                    <a:gd name="connsiteY5" fmla="*/ 884172 h 1021303"/>
                    <a:gd name="connsiteX6" fmla="*/ 563115 w 1442039"/>
                    <a:gd name="connsiteY6" fmla="*/ 1006326 h 1021303"/>
                    <a:gd name="connsiteX7" fmla="*/ 26213 w 1442039"/>
                    <a:gd name="connsiteY7" fmla="*/ 551800 h 1021303"/>
                    <a:gd name="connsiteX0" fmla="*/ 36034 w 1451860"/>
                    <a:gd name="connsiteY0" fmla="*/ 551800 h 1021303"/>
                    <a:gd name="connsiteX1" fmla="*/ 38635 w 1451860"/>
                    <a:gd name="connsiteY1" fmla="*/ 47091 h 1021303"/>
                    <a:gd name="connsiteX2" fmla="*/ 697541 w 1451860"/>
                    <a:gd name="connsiteY2" fmla="*/ 61103 h 1021303"/>
                    <a:gd name="connsiteX3" fmla="*/ 1451860 w 1451860"/>
                    <a:gd name="connsiteY3" fmla="*/ 310609 h 1021303"/>
                    <a:gd name="connsiteX4" fmla="*/ 1288936 w 1451860"/>
                    <a:gd name="connsiteY4" fmla="*/ 652521 h 1021303"/>
                    <a:gd name="connsiteX5" fmla="*/ 1055618 w 1451860"/>
                    <a:gd name="connsiteY5" fmla="*/ 884172 h 1021303"/>
                    <a:gd name="connsiteX6" fmla="*/ 572936 w 1451860"/>
                    <a:gd name="connsiteY6" fmla="*/ 1006326 h 1021303"/>
                    <a:gd name="connsiteX7" fmla="*/ 36034 w 1451860"/>
                    <a:gd name="connsiteY7" fmla="*/ 551800 h 1021303"/>
                    <a:gd name="connsiteX0" fmla="*/ 36034 w 1451860"/>
                    <a:gd name="connsiteY0" fmla="*/ 551800 h 1021303"/>
                    <a:gd name="connsiteX1" fmla="*/ 38635 w 1451860"/>
                    <a:gd name="connsiteY1" fmla="*/ 47091 h 1021303"/>
                    <a:gd name="connsiteX2" fmla="*/ 697541 w 1451860"/>
                    <a:gd name="connsiteY2" fmla="*/ 61103 h 1021303"/>
                    <a:gd name="connsiteX3" fmla="*/ 1451860 w 1451860"/>
                    <a:gd name="connsiteY3" fmla="*/ 310609 h 1021303"/>
                    <a:gd name="connsiteX4" fmla="*/ 1288936 w 1451860"/>
                    <a:gd name="connsiteY4" fmla="*/ 652521 h 1021303"/>
                    <a:gd name="connsiteX5" fmla="*/ 1055618 w 1451860"/>
                    <a:gd name="connsiteY5" fmla="*/ 884172 h 1021303"/>
                    <a:gd name="connsiteX6" fmla="*/ 572936 w 1451860"/>
                    <a:gd name="connsiteY6" fmla="*/ 1006326 h 1021303"/>
                    <a:gd name="connsiteX7" fmla="*/ 36034 w 1451860"/>
                    <a:gd name="connsiteY7" fmla="*/ 551800 h 1021303"/>
                    <a:gd name="connsiteX0" fmla="*/ 36034 w 1451860"/>
                    <a:gd name="connsiteY0" fmla="*/ 551800 h 1021303"/>
                    <a:gd name="connsiteX1" fmla="*/ 38635 w 1451860"/>
                    <a:gd name="connsiteY1" fmla="*/ 47091 h 1021303"/>
                    <a:gd name="connsiteX2" fmla="*/ 697541 w 1451860"/>
                    <a:gd name="connsiteY2" fmla="*/ 61103 h 1021303"/>
                    <a:gd name="connsiteX3" fmla="*/ 1451860 w 1451860"/>
                    <a:gd name="connsiteY3" fmla="*/ 310609 h 1021303"/>
                    <a:gd name="connsiteX4" fmla="*/ 1288936 w 1451860"/>
                    <a:gd name="connsiteY4" fmla="*/ 652521 h 1021303"/>
                    <a:gd name="connsiteX5" fmla="*/ 1055618 w 1451860"/>
                    <a:gd name="connsiteY5" fmla="*/ 884172 h 1021303"/>
                    <a:gd name="connsiteX6" fmla="*/ 572936 w 1451860"/>
                    <a:gd name="connsiteY6" fmla="*/ 1006326 h 1021303"/>
                    <a:gd name="connsiteX7" fmla="*/ 36034 w 1451860"/>
                    <a:gd name="connsiteY7" fmla="*/ 551800 h 1021303"/>
                    <a:gd name="connsiteX0" fmla="*/ 36034 w 1451860"/>
                    <a:gd name="connsiteY0" fmla="*/ 551800 h 1021303"/>
                    <a:gd name="connsiteX1" fmla="*/ 38635 w 1451860"/>
                    <a:gd name="connsiteY1" fmla="*/ 47091 h 1021303"/>
                    <a:gd name="connsiteX2" fmla="*/ 697541 w 1451860"/>
                    <a:gd name="connsiteY2" fmla="*/ 61103 h 1021303"/>
                    <a:gd name="connsiteX3" fmla="*/ 1451860 w 1451860"/>
                    <a:gd name="connsiteY3" fmla="*/ 310609 h 1021303"/>
                    <a:gd name="connsiteX4" fmla="*/ 1288936 w 1451860"/>
                    <a:gd name="connsiteY4" fmla="*/ 652521 h 1021303"/>
                    <a:gd name="connsiteX5" fmla="*/ 1055618 w 1451860"/>
                    <a:gd name="connsiteY5" fmla="*/ 884172 h 1021303"/>
                    <a:gd name="connsiteX6" fmla="*/ 572936 w 1451860"/>
                    <a:gd name="connsiteY6" fmla="*/ 1006326 h 1021303"/>
                    <a:gd name="connsiteX7" fmla="*/ 36034 w 1451860"/>
                    <a:gd name="connsiteY7" fmla="*/ 551800 h 102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1860" h="1021303">
                      <a:moveTo>
                        <a:pt x="36034" y="551800"/>
                      </a:moveTo>
                      <a:cubicBezTo>
                        <a:pt x="3269" y="384487"/>
                        <a:pt x="-26366" y="139532"/>
                        <a:pt x="38635" y="47091"/>
                      </a:cubicBezTo>
                      <a:cubicBezTo>
                        <a:pt x="148371" y="-43794"/>
                        <a:pt x="462004" y="17183"/>
                        <a:pt x="697541" y="61103"/>
                      </a:cubicBezTo>
                      <a:cubicBezTo>
                        <a:pt x="933079" y="105023"/>
                        <a:pt x="1349267" y="241157"/>
                        <a:pt x="1451860" y="310609"/>
                      </a:cubicBezTo>
                      <a:cubicBezTo>
                        <a:pt x="1426051" y="467304"/>
                        <a:pt x="1342117" y="556477"/>
                        <a:pt x="1288936" y="652521"/>
                      </a:cubicBezTo>
                      <a:cubicBezTo>
                        <a:pt x="1226229" y="741421"/>
                        <a:pt x="1151860" y="808369"/>
                        <a:pt x="1055618" y="884172"/>
                      </a:cubicBezTo>
                      <a:cubicBezTo>
                        <a:pt x="971282" y="950450"/>
                        <a:pt x="742867" y="1061721"/>
                        <a:pt x="572936" y="1006326"/>
                      </a:cubicBezTo>
                      <a:cubicBezTo>
                        <a:pt x="403005" y="950931"/>
                        <a:pt x="96954" y="812739"/>
                        <a:pt x="36034" y="551800"/>
                      </a:cubicBezTo>
                      <a:close/>
                    </a:path>
                  </a:pathLst>
                </a:custGeom>
                <a:gradFill>
                  <a:gsLst>
                    <a:gs pos="45000">
                      <a:schemeClr val="tx1"/>
                    </a:gs>
                    <a:gs pos="66000">
                      <a:schemeClr val="tx1"/>
                    </a:gs>
                    <a:gs pos="56000">
                      <a:srgbClr val="525F79"/>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0875E546-0424-3961-8E68-31811A747AFB}"/>
                    </a:ext>
                  </a:extLst>
                </p:cNvPr>
                <p:cNvSpPr/>
                <p:nvPr/>
              </p:nvSpPr>
              <p:spPr>
                <a:xfrm>
                  <a:off x="3201470" y="2764809"/>
                  <a:ext cx="1776412" cy="650084"/>
                </a:xfrm>
                <a:custGeom>
                  <a:avLst/>
                  <a:gdLst>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23862 w 1790700"/>
                    <a:gd name="connsiteY5" fmla="*/ 526256 h 642937"/>
                    <a:gd name="connsiteX6" fmla="*/ 166687 w 1790700"/>
                    <a:gd name="connsiteY6" fmla="*/ 104775 h 642937"/>
                    <a:gd name="connsiteX7" fmla="*/ 0 w 1790700"/>
                    <a:gd name="connsiteY7" fmla="*/ 0 h 642937"/>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23862 w 1790700"/>
                    <a:gd name="connsiteY5" fmla="*/ 526256 h 642937"/>
                    <a:gd name="connsiteX6" fmla="*/ 166687 w 1790700"/>
                    <a:gd name="connsiteY6" fmla="*/ 104775 h 642937"/>
                    <a:gd name="connsiteX7" fmla="*/ 0 w 1790700"/>
                    <a:gd name="connsiteY7" fmla="*/ 0 h 642937"/>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16718 w 1790700"/>
                    <a:gd name="connsiteY5" fmla="*/ 523875 h 642937"/>
                    <a:gd name="connsiteX6" fmla="*/ 166687 w 1790700"/>
                    <a:gd name="connsiteY6" fmla="*/ 104775 h 642937"/>
                    <a:gd name="connsiteX7" fmla="*/ 0 w 1790700"/>
                    <a:gd name="connsiteY7" fmla="*/ 0 h 642937"/>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16718 w 1790700"/>
                    <a:gd name="connsiteY5" fmla="*/ 523875 h 642937"/>
                    <a:gd name="connsiteX6" fmla="*/ 166687 w 1790700"/>
                    <a:gd name="connsiteY6" fmla="*/ 104775 h 642937"/>
                    <a:gd name="connsiteX7" fmla="*/ 0 w 1790700"/>
                    <a:gd name="connsiteY7" fmla="*/ 0 h 642937"/>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07193 w 1790700"/>
                    <a:gd name="connsiteY5" fmla="*/ 538162 h 642937"/>
                    <a:gd name="connsiteX6" fmla="*/ 166687 w 1790700"/>
                    <a:gd name="connsiteY6" fmla="*/ 104775 h 642937"/>
                    <a:gd name="connsiteX7" fmla="*/ 0 w 1790700"/>
                    <a:gd name="connsiteY7" fmla="*/ 0 h 642937"/>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07193 w 1790700"/>
                    <a:gd name="connsiteY5" fmla="*/ 538162 h 642937"/>
                    <a:gd name="connsiteX6" fmla="*/ 166687 w 1790700"/>
                    <a:gd name="connsiteY6" fmla="*/ 104775 h 642937"/>
                    <a:gd name="connsiteX7" fmla="*/ 0 w 1790700"/>
                    <a:gd name="connsiteY7" fmla="*/ 0 h 642937"/>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11955 w 1790700"/>
                    <a:gd name="connsiteY5" fmla="*/ 533400 h 642937"/>
                    <a:gd name="connsiteX6" fmla="*/ 166687 w 1790700"/>
                    <a:gd name="connsiteY6" fmla="*/ 104775 h 642937"/>
                    <a:gd name="connsiteX7" fmla="*/ 0 w 1790700"/>
                    <a:gd name="connsiteY7" fmla="*/ 0 h 642937"/>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11955 w 1790700"/>
                    <a:gd name="connsiteY5" fmla="*/ 533400 h 642937"/>
                    <a:gd name="connsiteX6" fmla="*/ 166687 w 1790700"/>
                    <a:gd name="connsiteY6" fmla="*/ 104775 h 642937"/>
                    <a:gd name="connsiteX7" fmla="*/ 0 w 1790700"/>
                    <a:gd name="connsiteY7" fmla="*/ 0 h 642937"/>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11955 w 1790700"/>
                    <a:gd name="connsiteY5" fmla="*/ 533400 h 642937"/>
                    <a:gd name="connsiteX6" fmla="*/ 166687 w 1790700"/>
                    <a:gd name="connsiteY6" fmla="*/ 104775 h 642937"/>
                    <a:gd name="connsiteX7" fmla="*/ 0 w 1790700"/>
                    <a:gd name="connsiteY7" fmla="*/ 0 h 642937"/>
                    <a:gd name="connsiteX0" fmla="*/ 0 w 1790700"/>
                    <a:gd name="connsiteY0" fmla="*/ 0 h 645189"/>
                    <a:gd name="connsiteX1" fmla="*/ 1790700 w 1790700"/>
                    <a:gd name="connsiteY1" fmla="*/ 242887 h 645189"/>
                    <a:gd name="connsiteX2" fmla="*/ 1621631 w 1790700"/>
                    <a:gd name="connsiteY2" fmla="*/ 271462 h 645189"/>
                    <a:gd name="connsiteX3" fmla="*/ 1390650 w 1790700"/>
                    <a:gd name="connsiteY3" fmla="*/ 595312 h 645189"/>
                    <a:gd name="connsiteX4" fmla="*/ 873918 w 1790700"/>
                    <a:gd name="connsiteY4" fmla="*/ 642937 h 645189"/>
                    <a:gd name="connsiteX5" fmla="*/ 411955 w 1790700"/>
                    <a:gd name="connsiteY5" fmla="*/ 533400 h 645189"/>
                    <a:gd name="connsiteX6" fmla="*/ 166687 w 1790700"/>
                    <a:gd name="connsiteY6" fmla="*/ 104775 h 645189"/>
                    <a:gd name="connsiteX7" fmla="*/ 0 w 1790700"/>
                    <a:gd name="connsiteY7" fmla="*/ 0 h 645189"/>
                    <a:gd name="connsiteX0" fmla="*/ 0 w 1790700"/>
                    <a:gd name="connsiteY0" fmla="*/ 0 h 649771"/>
                    <a:gd name="connsiteX1" fmla="*/ 1790700 w 1790700"/>
                    <a:gd name="connsiteY1" fmla="*/ 242887 h 649771"/>
                    <a:gd name="connsiteX2" fmla="*/ 1621631 w 1790700"/>
                    <a:gd name="connsiteY2" fmla="*/ 271462 h 649771"/>
                    <a:gd name="connsiteX3" fmla="*/ 1390650 w 1790700"/>
                    <a:gd name="connsiteY3" fmla="*/ 595312 h 649771"/>
                    <a:gd name="connsiteX4" fmla="*/ 873918 w 1790700"/>
                    <a:gd name="connsiteY4" fmla="*/ 647700 h 649771"/>
                    <a:gd name="connsiteX5" fmla="*/ 411955 w 1790700"/>
                    <a:gd name="connsiteY5" fmla="*/ 533400 h 649771"/>
                    <a:gd name="connsiteX6" fmla="*/ 166687 w 1790700"/>
                    <a:gd name="connsiteY6" fmla="*/ 104775 h 649771"/>
                    <a:gd name="connsiteX7" fmla="*/ 0 w 1790700"/>
                    <a:gd name="connsiteY7" fmla="*/ 0 h 649771"/>
                    <a:gd name="connsiteX0" fmla="*/ 0 w 1790700"/>
                    <a:gd name="connsiteY0" fmla="*/ 0 h 652466"/>
                    <a:gd name="connsiteX1" fmla="*/ 1790700 w 1790700"/>
                    <a:gd name="connsiteY1" fmla="*/ 242887 h 652466"/>
                    <a:gd name="connsiteX2" fmla="*/ 1621631 w 1790700"/>
                    <a:gd name="connsiteY2" fmla="*/ 271462 h 652466"/>
                    <a:gd name="connsiteX3" fmla="*/ 1390650 w 1790700"/>
                    <a:gd name="connsiteY3" fmla="*/ 595312 h 652466"/>
                    <a:gd name="connsiteX4" fmla="*/ 873918 w 1790700"/>
                    <a:gd name="connsiteY4" fmla="*/ 647700 h 652466"/>
                    <a:gd name="connsiteX5" fmla="*/ 411955 w 1790700"/>
                    <a:gd name="connsiteY5" fmla="*/ 533400 h 652466"/>
                    <a:gd name="connsiteX6" fmla="*/ 166687 w 1790700"/>
                    <a:gd name="connsiteY6" fmla="*/ 104775 h 652466"/>
                    <a:gd name="connsiteX7" fmla="*/ 0 w 1790700"/>
                    <a:gd name="connsiteY7" fmla="*/ 0 h 652466"/>
                    <a:gd name="connsiteX0" fmla="*/ 0 w 1790700"/>
                    <a:gd name="connsiteY0" fmla="*/ 0 h 652466"/>
                    <a:gd name="connsiteX1" fmla="*/ 1790700 w 1790700"/>
                    <a:gd name="connsiteY1" fmla="*/ 242887 h 652466"/>
                    <a:gd name="connsiteX2" fmla="*/ 1621631 w 1790700"/>
                    <a:gd name="connsiteY2" fmla="*/ 271462 h 652466"/>
                    <a:gd name="connsiteX3" fmla="*/ 1390650 w 1790700"/>
                    <a:gd name="connsiteY3" fmla="*/ 595312 h 652466"/>
                    <a:gd name="connsiteX4" fmla="*/ 873918 w 1790700"/>
                    <a:gd name="connsiteY4" fmla="*/ 647700 h 652466"/>
                    <a:gd name="connsiteX5" fmla="*/ 411955 w 1790700"/>
                    <a:gd name="connsiteY5" fmla="*/ 533400 h 652466"/>
                    <a:gd name="connsiteX6" fmla="*/ 166687 w 1790700"/>
                    <a:gd name="connsiteY6" fmla="*/ 104775 h 652466"/>
                    <a:gd name="connsiteX7" fmla="*/ 0 w 1790700"/>
                    <a:gd name="connsiteY7" fmla="*/ 0 h 652466"/>
                    <a:gd name="connsiteX0" fmla="*/ 0 w 1790700"/>
                    <a:gd name="connsiteY0" fmla="*/ 0 h 652466"/>
                    <a:gd name="connsiteX1" fmla="*/ 1790700 w 1790700"/>
                    <a:gd name="connsiteY1" fmla="*/ 242887 h 652466"/>
                    <a:gd name="connsiteX2" fmla="*/ 1621631 w 1790700"/>
                    <a:gd name="connsiteY2" fmla="*/ 271462 h 652466"/>
                    <a:gd name="connsiteX3" fmla="*/ 1390650 w 1790700"/>
                    <a:gd name="connsiteY3" fmla="*/ 595312 h 652466"/>
                    <a:gd name="connsiteX4" fmla="*/ 873918 w 1790700"/>
                    <a:gd name="connsiteY4" fmla="*/ 647700 h 652466"/>
                    <a:gd name="connsiteX5" fmla="*/ 411955 w 1790700"/>
                    <a:gd name="connsiteY5" fmla="*/ 533400 h 652466"/>
                    <a:gd name="connsiteX6" fmla="*/ 166687 w 1790700"/>
                    <a:gd name="connsiteY6" fmla="*/ 104775 h 652466"/>
                    <a:gd name="connsiteX7" fmla="*/ 0 w 1790700"/>
                    <a:gd name="connsiteY7" fmla="*/ 0 h 652466"/>
                    <a:gd name="connsiteX0" fmla="*/ 0 w 1790700"/>
                    <a:gd name="connsiteY0" fmla="*/ 0 h 652466"/>
                    <a:gd name="connsiteX1" fmla="*/ 1790700 w 1790700"/>
                    <a:gd name="connsiteY1" fmla="*/ 242887 h 652466"/>
                    <a:gd name="connsiteX2" fmla="*/ 1621631 w 1790700"/>
                    <a:gd name="connsiteY2" fmla="*/ 271462 h 652466"/>
                    <a:gd name="connsiteX3" fmla="*/ 1390650 w 1790700"/>
                    <a:gd name="connsiteY3" fmla="*/ 595312 h 652466"/>
                    <a:gd name="connsiteX4" fmla="*/ 873918 w 1790700"/>
                    <a:gd name="connsiteY4" fmla="*/ 647700 h 652466"/>
                    <a:gd name="connsiteX5" fmla="*/ 411955 w 1790700"/>
                    <a:gd name="connsiteY5" fmla="*/ 533400 h 652466"/>
                    <a:gd name="connsiteX6" fmla="*/ 166687 w 1790700"/>
                    <a:gd name="connsiteY6" fmla="*/ 104775 h 652466"/>
                    <a:gd name="connsiteX7" fmla="*/ 0 w 1790700"/>
                    <a:gd name="connsiteY7" fmla="*/ 0 h 652466"/>
                    <a:gd name="connsiteX0" fmla="*/ 0 w 1790700"/>
                    <a:gd name="connsiteY0" fmla="*/ 0 h 652466"/>
                    <a:gd name="connsiteX1" fmla="*/ 1790700 w 1790700"/>
                    <a:gd name="connsiteY1" fmla="*/ 242887 h 652466"/>
                    <a:gd name="connsiteX2" fmla="*/ 1621631 w 1790700"/>
                    <a:gd name="connsiteY2" fmla="*/ 271462 h 652466"/>
                    <a:gd name="connsiteX3" fmla="*/ 1390650 w 1790700"/>
                    <a:gd name="connsiteY3" fmla="*/ 595312 h 652466"/>
                    <a:gd name="connsiteX4" fmla="*/ 873918 w 1790700"/>
                    <a:gd name="connsiteY4" fmla="*/ 647700 h 652466"/>
                    <a:gd name="connsiteX5" fmla="*/ 411955 w 1790700"/>
                    <a:gd name="connsiteY5" fmla="*/ 533400 h 652466"/>
                    <a:gd name="connsiteX6" fmla="*/ 166687 w 1790700"/>
                    <a:gd name="connsiteY6" fmla="*/ 104775 h 652466"/>
                    <a:gd name="connsiteX7" fmla="*/ 0 w 1790700"/>
                    <a:gd name="connsiteY7" fmla="*/ 0 h 652466"/>
                    <a:gd name="connsiteX0" fmla="*/ 0 w 1790700"/>
                    <a:gd name="connsiteY0" fmla="*/ 0 h 652466"/>
                    <a:gd name="connsiteX1" fmla="*/ 1790700 w 1790700"/>
                    <a:gd name="connsiteY1" fmla="*/ 235743 h 652466"/>
                    <a:gd name="connsiteX2" fmla="*/ 1621631 w 1790700"/>
                    <a:gd name="connsiteY2" fmla="*/ 271462 h 652466"/>
                    <a:gd name="connsiteX3" fmla="*/ 1390650 w 1790700"/>
                    <a:gd name="connsiteY3" fmla="*/ 595312 h 652466"/>
                    <a:gd name="connsiteX4" fmla="*/ 873918 w 1790700"/>
                    <a:gd name="connsiteY4" fmla="*/ 647700 h 652466"/>
                    <a:gd name="connsiteX5" fmla="*/ 411955 w 1790700"/>
                    <a:gd name="connsiteY5" fmla="*/ 533400 h 652466"/>
                    <a:gd name="connsiteX6" fmla="*/ 166687 w 1790700"/>
                    <a:gd name="connsiteY6" fmla="*/ 104775 h 652466"/>
                    <a:gd name="connsiteX7" fmla="*/ 0 w 1790700"/>
                    <a:gd name="connsiteY7" fmla="*/ 0 h 652466"/>
                    <a:gd name="connsiteX0" fmla="*/ 0 w 1802618"/>
                    <a:gd name="connsiteY0" fmla="*/ 0 h 652466"/>
                    <a:gd name="connsiteX1" fmla="*/ 1790700 w 1802618"/>
                    <a:gd name="connsiteY1" fmla="*/ 235743 h 652466"/>
                    <a:gd name="connsiteX2" fmla="*/ 1621631 w 1802618"/>
                    <a:gd name="connsiteY2" fmla="*/ 271462 h 652466"/>
                    <a:gd name="connsiteX3" fmla="*/ 1390650 w 1802618"/>
                    <a:gd name="connsiteY3" fmla="*/ 595312 h 652466"/>
                    <a:gd name="connsiteX4" fmla="*/ 873918 w 1802618"/>
                    <a:gd name="connsiteY4" fmla="*/ 647700 h 652466"/>
                    <a:gd name="connsiteX5" fmla="*/ 411955 w 1802618"/>
                    <a:gd name="connsiteY5" fmla="*/ 533400 h 652466"/>
                    <a:gd name="connsiteX6" fmla="*/ 166687 w 1802618"/>
                    <a:gd name="connsiteY6" fmla="*/ 104775 h 652466"/>
                    <a:gd name="connsiteX7" fmla="*/ 0 w 1802618"/>
                    <a:gd name="connsiteY7" fmla="*/ 0 h 652466"/>
                    <a:gd name="connsiteX0" fmla="*/ 0 w 1802413"/>
                    <a:gd name="connsiteY0" fmla="*/ 0 h 652466"/>
                    <a:gd name="connsiteX1" fmla="*/ 1790700 w 1802413"/>
                    <a:gd name="connsiteY1" fmla="*/ 235743 h 652466"/>
                    <a:gd name="connsiteX2" fmla="*/ 1621631 w 1802413"/>
                    <a:gd name="connsiteY2" fmla="*/ 271462 h 652466"/>
                    <a:gd name="connsiteX3" fmla="*/ 1390650 w 1802413"/>
                    <a:gd name="connsiteY3" fmla="*/ 595312 h 652466"/>
                    <a:gd name="connsiteX4" fmla="*/ 873918 w 1802413"/>
                    <a:gd name="connsiteY4" fmla="*/ 647700 h 652466"/>
                    <a:gd name="connsiteX5" fmla="*/ 411955 w 1802413"/>
                    <a:gd name="connsiteY5" fmla="*/ 533400 h 652466"/>
                    <a:gd name="connsiteX6" fmla="*/ 166687 w 1802413"/>
                    <a:gd name="connsiteY6" fmla="*/ 104775 h 652466"/>
                    <a:gd name="connsiteX7" fmla="*/ 0 w 1802413"/>
                    <a:gd name="connsiteY7" fmla="*/ 0 h 652466"/>
                    <a:gd name="connsiteX0" fmla="*/ 0 w 1802413"/>
                    <a:gd name="connsiteY0" fmla="*/ 0 h 652466"/>
                    <a:gd name="connsiteX1" fmla="*/ 1790700 w 1802413"/>
                    <a:gd name="connsiteY1" fmla="*/ 235743 h 652466"/>
                    <a:gd name="connsiteX2" fmla="*/ 1621631 w 1802413"/>
                    <a:gd name="connsiteY2" fmla="*/ 271462 h 652466"/>
                    <a:gd name="connsiteX3" fmla="*/ 1390650 w 1802413"/>
                    <a:gd name="connsiteY3" fmla="*/ 595312 h 652466"/>
                    <a:gd name="connsiteX4" fmla="*/ 873918 w 1802413"/>
                    <a:gd name="connsiteY4" fmla="*/ 647700 h 652466"/>
                    <a:gd name="connsiteX5" fmla="*/ 411955 w 1802413"/>
                    <a:gd name="connsiteY5" fmla="*/ 533400 h 652466"/>
                    <a:gd name="connsiteX6" fmla="*/ 166687 w 1802413"/>
                    <a:gd name="connsiteY6" fmla="*/ 104775 h 652466"/>
                    <a:gd name="connsiteX7" fmla="*/ 0 w 1802413"/>
                    <a:gd name="connsiteY7" fmla="*/ 0 h 652466"/>
                    <a:gd name="connsiteX0" fmla="*/ 0 w 1802413"/>
                    <a:gd name="connsiteY0" fmla="*/ 0 h 652466"/>
                    <a:gd name="connsiteX1" fmla="*/ 1790700 w 1802413"/>
                    <a:gd name="connsiteY1" fmla="*/ 235743 h 652466"/>
                    <a:gd name="connsiteX2" fmla="*/ 1621631 w 1802413"/>
                    <a:gd name="connsiteY2" fmla="*/ 271462 h 652466"/>
                    <a:gd name="connsiteX3" fmla="*/ 1390650 w 1802413"/>
                    <a:gd name="connsiteY3" fmla="*/ 595312 h 652466"/>
                    <a:gd name="connsiteX4" fmla="*/ 873918 w 1802413"/>
                    <a:gd name="connsiteY4" fmla="*/ 647700 h 652466"/>
                    <a:gd name="connsiteX5" fmla="*/ 411955 w 1802413"/>
                    <a:gd name="connsiteY5" fmla="*/ 533400 h 652466"/>
                    <a:gd name="connsiteX6" fmla="*/ 166687 w 1802413"/>
                    <a:gd name="connsiteY6" fmla="*/ 104775 h 652466"/>
                    <a:gd name="connsiteX7" fmla="*/ 0 w 1802413"/>
                    <a:gd name="connsiteY7" fmla="*/ 0 h 652466"/>
                    <a:gd name="connsiteX0" fmla="*/ 0 w 1802413"/>
                    <a:gd name="connsiteY0" fmla="*/ 0 h 652466"/>
                    <a:gd name="connsiteX1" fmla="*/ 1790700 w 1802413"/>
                    <a:gd name="connsiteY1" fmla="*/ 235743 h 652466"/>
                    <a:gd name="connsiteX2" fmla="*/ 1621631 w 1802413"/>
                    <a:gd name="connsiteY2" fmla="*/ 271462 h 652466"/>
                    <a:gd name="connsiteX3" fmla="*/ 1390650 w 1802413"/>
                    <a:gd name="connsiteY3" fmla="*/ 595312 h 652466"/>
                    <a:gd name="connsiteX4" fmla="*/ 873918 w 1802413"/>
                    <a:gd name="connsiteY4" fmla="*/ 647700 h 652466"/>
                    <a:gd name="connsiteX5" fmla="*/ 411955 w 1802413"/>
                    <a:gd name="connsiteY5" fmla="*/ 533400 h 652466"/>
                    <a:gd name="connsiteX6" fmla="*/ 166687 w 1802413"/>
                    <a:gd name="connsiteY6" fmla="*/ 104775 h 652466"/>
                    <a:gd name="connsiteX7" fmla="*/ 0 w 1802413"/>
                    <a:gd name="connsiteY7" fmla="*/ 0 h 652466"/>
                    <a:gd name="connsiteX0" fmla="*/ 0 w 1802413"/>
                    <a:gd name="connsiteY0" fmla="*/ 0 h 652466"/>
                    <a:gd name="connsiteX1" fmla="*/ 1790700 w 1802413"/>
                    <a:gd name="connsiteY1" fmla="*/ 235743 h 652466"/>
                    <a:gd name="connsiteX2" fmla="*/ 1621631 w 1802413"/>
                    <a:gd name="connsiteY2" fmla="*/ 271462 h 652466"/>
                    <a:gd name="connsiteX3" fmla="*/ 1390650 w 1802413"/>
                    <a:gd name="connsiteY3" fmla="*/ 595312 h 652466"/>
                    <a:gd name="connsiteX4" fmla="*/ 873918 w 1802413"/>
                    <a:gd name="connsiteY4" fmla="*/ 647700 h 652466"/>
                    <a:gd name="connsiteX5" fmla="*/ 411955 w 1802413"/>
                    <a:gd name="connsiteY5" fmla="*/ 533400 h 652466"/>
                    <a:gd name="connsiteX6" fmla="*/ 166687 w 1802413"/>
                    <a:gd name="connsiteY6" fmla="*/ 104775 h 652466"/>
                    <a:gd name="connsiteX7" fmla="*/ 0 w 1802413"/>
                    <a:gd name="connsiteY7" fmla="*/ 0 h 652466"/>
                    <a:gd name="connsiteX0" fmla="*/ 0 w 1802413"/>
                    <a:gd name="connsiteY0" fmla="*/ 0 h 652466"/>
                    <a:gd name="connsiteX1" fmla="*/ 1790700 w 1802413"/>
                    <a:gd name="connsiteY1" fmla="*/ 235743 h 652466"/>
                    <a:gd name="connsiteX2" fmla="*/ 1621631 w 1802413"/>
                    <a:gd name="connsiteY2" fmla="*/ 271462 h 652466"/>
                    <a:gd name="connsiteX3" fmla="*/ 1390650 w 1802413"/>
                    <a:gd name="connsiteY3" fmla="*/ 595312 h 652466"/>
                    <a:gd name="connsiteX4" fmla="*/ 873918 w 1802413"/>
                    <a:gd name="connsiteY4" fmla="*/ 647700 h 652466"/>
                    <a:gd name="connsiteX5" fmla="*/ 411955 w 1802413"/>
                    <a:gd name="connsiteY5" fmla="*/ 533400 h 652466"/>
                    <a:gd name="connsiteX6" fmla="*/ 166687 w 1802413"/>
                    <a:gd name="connsiteY6" fmla="*/ 104775 h 652466"/>
                    <a:gd name="connsiteX7" fmla="*/ 0 w 1802413"/>
                    <a:gd name="connsiteY7" fmla="*/ 0 h 652466"/>
                    <a:gd name="connsiteX0" fmla="*/ 0 w 1802413"/>
                    <a:gd name="connsiteY0" fmla="*/ 0 h 652466"/>
                    <a:gd name="connsiteX1" fmla="*/ 1790700 w 1802413"/>
                    <a:gd name="connsiteY1" fmla="*/ 235743 h 652466"/>
                    <a:gd name="connsiteX2" fmla="*/ 1621631 w 1802413"/>
                    <a:gd name="connsiteY2" fmla="*/ 271462 h 652466"/>
                    <a:gd name="connsiteX3" fmla="*/ 1390650 w 1802413"/>
                    <a:gd name="connsiteY3" fmla="*/ 595312 h 652466"/>
                    <a:gd name="connsiteX4" fmla="*/ 873918 w 1802413"/>
                    <a:gd name="connsiteY4" fmla="*/ 647700 h 652466"/>
                    <a:gd name="connsiteX5" fmla="*/ 411955 w 1802413"/>
                    <a:gd name="connsiteY5" fmla="*/ 533400 h 652466"/>
                    <a:gd name="connsiteX6" fmla="*/ 166687 w 1802413"/>
                    <a:gd name="connsiteY6" fmla="*/ 104775 h 652466"/>
                    <a:gd name="connsiteX7" fmla="*/ 0 w 1802413"/>
                    <a:gd name="connsiteY7" fmla="*/ 0 h 652466"/>
                    <a:gd name="connsiteX0" fmla="*/ 0 w 1802413"/>
                    <a:gd name="connsiteY0" fmla="*/ 0 h 652466"/>
                    <a:gd name="connsiteX1" fmla="*/ 1790700 w 1802413"/>
                    <a:gd name="connsiteY1" fmla="*/ 235743 h 652466"/>
                    <a:gd name="connsiteX2" fmla="*/ 1621631 w 1802413"/>
                    <a:gd name="connsiteY2" fmla="*/ 271462 h 652466"/>
                    <a:gd name="connsiteX3" fmla="*/ 1390650 w 1802413"/>
                    <a:gd name="connsiteY3" fmla="*/ 595312 h 652466"/>
                    <a:gd name="connsiteX4" fmla="*/ 873918 w 1802413"/>
                    <a:gd name="connsiteY4" fmla="*/ 647700 h 652466"/>
                    <a:gd name="connsiteX5" fmla="*/ 411955 w 1802413"/>
                    <a:gd name="connsiteY5" fmla="*/ 533400 h 652466"/>
                    <a:gd name="connsiteX6" fmla="*/ 166687 w 1802413"/>
                    <a:gd name="connsiteY6" fmla="*/ 104775 h 652466"/>
                    <a:gd name="connsiteX7" fmla="*/ 0 w 1802413"/>
                    <a:gd name="connsiteY7" fmla="*/ 0 h 652466"/>
                    <a:gd name="connsiteX0" fmla="*/ 0 w 1802477"/>
                    <a:gd name="connsiteY0" fmla="*/ 0 h 652466"/>
                    <a:gd name="connsiteX1" fmla="*/ 1790700 w 1802477"/>
                    <a:gd name="connsiteY1" fmla="*/ 235743 h 652466"/>
                    <a:gd name="connsiteX2" fmla="*/ 1621631 w 1802477"/>
                    <a:gd name="connsiteY2" fmla="*/ 271462 h 652466"/>
                    <a:gd name="connsiteX3" fmla="*/ 1390650 w 1802477"/>
                    <a:gd name="connsiteY3" fmla="*/ 595312 h 652466"/>
                    <a:gd name="connsiteX4" fmla="*/ 873918 w 1802477"/>
                    <a:gd name="connsiteY4" fmla="*/ 647700 h 652466"/>
                    <a:gd name="connsiteX5" fmla="*/ 411955 w 1802477"/>
                    <a:gd name="connsiteY5" fmla="*/ 533400 h 652466"/>
                    <a:gd name="connsiteX6" fmla="*/ 166687 w 1802477"/>
                    <a:gd name="connsiteY6" fmla="*/ 104775 h 652466"/>
                    <a:gd name="connsiteX7" fmla="*/ 0 w 1802477"/>
                    <a:gd name="connsiteY7" fmla="*/ 0 h 652466"/>
                    <a:gd name="connsiteX0" fmla="*/ 0 w 1802477"/>
                    <a:gd name="connsiteY0" fmla="*/ 0 h 652466"/>
                    <a:gd name="connsiteX1" fmla="*/ 1790700 w 1802477"/>
                    <a:gd name="connsiteY1" fmla="*/ 235743 h 652466"/>
                    <a:gd name="connsiteX2" fmla="*/ 1621631 w 1802477"/>
                    <a:gd name="connsiteY2" fmla="*/ 271462 h 652466"/>
                    <a:gd name="connsiteX3" fmla="*/ 1390650 w 1802477"/>
                    <a:gd name="connsiteY3" fmla="*/ 595312 h 652466"/>
                    <a:gd name="connsiteX4" fmla="*/ 873918 w 1802477"/>
                    <a:gd name="connsiteY4" fmla="*/ 647700 h 652466"/>
                    <a:gd name="connsiteX5" fmla="*/ 411955 w 1802477"/>
                    <a:gd name="connsiteY5" fmla="*/ 533400 h 652466"/>
                    <a:gd name="connsiteX6" fmla="*/ 166687 w 1802477"/>
                    <a:gd name="connsiteY6" fmla="*/ 104775 h 652466"/>
                    <a:gd name="connsiteX7" fmla="*/ 0 w 1802477"/>
                    <a:gd name="connsiteY7" fmla="*/ 0 h 652466"/>
                    <a:gd name="connsiteX0" fmla="*/ 0 w 1802477"/>
                    <a:gd name="connsiteY0" fmla="*/ 0 h 652466"/>
                    <a:gd name="connsiteX1" fmla="*/ 1790700 w 1802477"/>
                    <a:gd name="connsiteY1" fmla="*/ 235743 h 652466"/>
                    <a:gd name="connsiteX2" fmla="*/ 1621631 w 1802477"/>
                    <a:gd name="connsiteY2" fmla="*/ 271462 h 652466"/>
                    <a:gd name="connsiteX3" fmla="*/ 1390650 w 1802477"/>
                    <a:gd name="connsiteY3" fmla="*/ 595312 h 652466"/>
                    <a:gd name="connsiteX4" fmla="*/ 873918 w 1802477"/>
                    <a:gd name="connsiteY4" fmla="*/ 647700 h 652466"/>
                    <a:gd name="connsiteX5" fmla="*/ 411955 w 1802477"/>
                    <a:gd name="connsiteY5" fmla="*/ 533400 h 652466"/>
                    <a:gd name="connsiteX6" fmla="*/ 166687 w 1802477"/>
                    <a:gd name="connsiteY6" fmla="*/ 104775 h 652466"/>
                    <a:gd name="connsiteX7" fmla="*/ 0 w 1802477"/>
                    <a:gd name="connsiteY7" fmla="*/ 0 h 652466"/>
                    <a:gd name="connsiteX0" fmla="*/ 0 w 1802477"/>
                    <a:gd name="connsiteY0" fmla="*/ 0 h 652466"/>
                    <a:gd name="connsiteX1" fmla="*/ 1790700 w 1802477"/>
                    <a:gd name="connsiteY1" fmla="*/ 235743 h 652466"/>
                    <a:gd name="connsiteX2" fmla="*/ 1621631 w 1802477"/>
                    <a:gd name="connsiteY2" fmla="*/ 271462 h 652466"/>
                    <a:gd name="connsiteX3" fmla="*/ 1390650 w 1802477"/>
                    <a:gd name="connsiteY3" fmla="*/ 595312 h 652466"/>
                    <a:gd name="connsiteX4" fmla="*/ 873918 w 1802477"/>
                    <a:gd name="connsiteY4" fmla="*/ 647700 h 652466"/>
                    <a:gd name="connsiteX5" fmla="*/ 411955 w 1802477"/>
                    <a:gd name="connsiteY5" fmla="*/ 533400 h 652466"/>
                    <a:gd name="connsiteX6" fmla="*/ 166687 w 1802477"/>
                    <a:gd name="connsiteY6" fmla="*/ 104775 h 652466"/>
                    <a:gd name="connsiteX7" fmla="*/ 0 w 1802477"/>
                    <a:gd name="connsiteY7" fmla="*/ 0 h 652466"/>
                    <a:gd name="connsiteX0" fmla="*/ 0 w 1802606"/>
                    <a:gd name="connsiteY0" fmla="*/ 0 h 652466"/>
                    <a:gd name="connsiteX1" fmla="*/ 1790700 w 1802606"/>
                    <a:gd name="connsiteY1" fmla="*/ 235743 h 652466"/>
                    <a:gd name="connsiteX2" fmla="*/ 1621631 w 1802606"/>
                    <a:gd name="connsiteY2" fmla="*/ 271462 h 652466"/>
                    <a:gd name="connsiteX3" fmla="*/ 1390650 w 1802606"/>
                    <a:gd name="connsiteY3" fmla="*/ 595312 h 652466"/>
                    <a:gd name="connsiteX4" fmla="*/ 873918 w 1802606"/>
                    <a:gd name="connsiteY4" fmla="*/ 647700 h 652466"/>
                    <a:gd name="connsiteX5" fmla="*/ 411955 w 1802606"/>
                    <a:gd name="connsiteY5" fmla="*/ 533400 h 652466"/>
                    <a:gd name="connsiteX6" fmla="*/ 166687 w 1802606"/>
                    <a:gd name="connsiteY6" fmla="*/ 104775 h 652466"/>
                    <a:gd name="connsiteX7" fmla="*/ 0 w 1802606"/>
                    <a:gd name="connsiteY7" fmla="*/ 0 h 652466"/>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776412"/>
                    <a:gd name="connsiteY0" fmla="*/ 0 h 650084"/>
                    <a:gd name="connsiteX1" fmla="*/ 1776412 w 1776412"/>
                    <a:gd name="connsiteY1" fmla="*/ 233361 h 650084"/>
                    <a:gd name="connsiteX2" fmla="*/ 1607343 w 1776412"/>
                    <a:gd name="connsiteY2" fmla="*/ 269080 h 650084"/>
                    <a:gd name="connsiteX3" fmla="*/ 1376362 w 1776412"/>
                    <a:gd name="connsiteY3" fmla="*/ 592930 h 650084"/>
                    <a:gd name="connsiteX4" fmla="*/ 859630 w 1776412"/>
                    <a:gd name="connsiteY4" fmla="*/ 645318 h 650084"/>
                    <a:gd name="connsiteX5" fmla="*/ 397667 w 1776412"/>
                    <a:gd name="connsiteY5" fmla="*/ 531018 h 650084"/>
                    <a:gd name="connsiteX6" fmla="*/ 152399 w 1776412"/>
                    <a:gd name="connsiteY6" fmla="*/ 102393 h 650084"/>
                    <a:gd name="connsiteX7" fmla="*/ 0 w 1776412"/>
                    <a:gd name="connsiteY7" fmla="*/ 0 h 650084"/>
                    <a:gd name="connsiteX0" fmla="*/ 0 w 1776412"/>
                    <a:gd name="connsiteY0" fmla="*/ 0 h 650084"/>
                    <a:gd name="connsiteX1" fmla="*/ 1776412 w 1776412"/>
                    <a:gd name="connsiteY1" fmla="*/ 233361 h 650084"/>
                    <a:gd name="connsiteX2" fmla="*/ 1607343 w 1776412"/>
                    <a:gd name="connsiteY2" fmla="*/ 269080 h 650084"/>
                    <a:gd name="connsiteX3" fmla="*/ 1376362 w 1776412"/>
                    <a:gd name="connsiteY3" fmla="*/ 592930 h 650084"/>
                    <a:gd name="connsiteX4" fmla="*/ 859630 w 1776412"/>
                    <a:gd name="connsiteY4" fmla="*/ 645318 h 650084"/>
                    <a:gd name="connsiteX5" fmla="*/ 397667 w 1776412"/>
                    <a:gd name="connsiteY5" fmla="*/ 531018 h 650084"/>
                    <a:gd name="connsiteX6" fmla="*/ 152399 w 1776412"/>
                    <a:gd name="connsiteY6" fmla="*/ 102393 h 650084"/>
                    <a:gd name="connsiteX7" fmla="*/ 0 w 1776412"/>
                    <a:gd name="connsiteY7" fmla="*/ 0 h 650084"/>
                    <a:gd name="connsiteX0" fmla="*/ 0 w 1776412"/>
                    <a:gd name="connsiteY0" fmla="*/ 0 h 650084"/>
                    <a:gd name="connsiteX1" fmla="*/ 1776412 w 1776412"/>
                    <a:gd name="connsiteY1" fmla="*/ 233361 h 650084"/>
                    <a:gd name="connsiteX2" fmla="*/ 1607343 w 1776412"/>
                    <a:gd name="connsiteY2" fmla="*/ 269080 h 650084"/>
                    <a:gd name="connsiteX3" fmla="*/ 1376362 w 1776412"/>
                    <a:gd name="connsiteY3" fmla="*/ 592930 h 650084"/>
                    <a:gd name="connsiteX4" fmla="*/ 859630 w 1776412"/>
                    <a:gd name="connsiteY4" fmla="*/ 645318 h 650084"/>
                    <a:gd name="connsiteX5" fmla="*/ 397667 w 1776412"/>
                    <a:gd name="connsiteY5" fmla="*/ 531018 h 650084"/>
                    <a:gd name="connsiteX6" fmla="*/ 152399 w 1776412"/>
                    <a:gd name="connsiteY6" fmla="*/ 102393 h 650084"/>
                    <a:gd name="connsiteX7" fmla="*/ 0 w 1776412"/>
                    <a:gd name="connsiteY7" fmla="*/ 0 h 650084"/>
                    <a:gd name="connsiteX0" fmla="*/ 0 w 1776412"/>
                    <a:gd name="connsiteY0" fmla="*/ 0 h 650084"/>
                    <a:gd name="connsiteX1" fmla="*/ 1776412 w 1776412"/>
                    <a:gd name="connsiteY1" fmla="*/ 233361 h 650084"/>
                    <a:gd name="connsiteX2" fmla="*/ 1607343 w 1776412"/>
                    <a:gd name="connsiteY2" fmla="*/ 269080 h 650084"/>
                    <a:gd name="connsiteX3" fmla="*/ 1376362 w 1776412"/>
                    <a:gd name="connsiteY3" fmla="*/ 592930 h 650084"/>
                    <a:gd name="connsiteX4" fmla="*/ 859630 w 1776412"/>
                    <a:gd name="connsiteY4" fmla="*/ 645318 h 650084"/>
                    <a:gd name="connsiteX5" fmla="*/ 397667 w 1776412"/>
                    <a:gd name="connsiteY5" fmla="*/ 531018 h 650084"/>
                    <a:gd name="connsiteX6" fmla="*/ 152399 w 1776412"/>
                    <a:gd name="connsiteY6" fmla="*/ 102393 h 650084"/>
                    <a:gd name="connsiteX7" fmla="*/ 0 w 1776412"/>
                    <a:gd name="connsiteY7" fmla="*/ 0 h 650084"/>
                    <a:gd name="connsiteX0" fmla="*/ 0 w 1776412"/>
                    <a:gd name="connsiteY0" fmla="*/ 0 h 650084"/>
                    <a:gd name="connsiteX1" fmla="*/ 1776412 w 1776412"/>
                    <a:gd name="connsiteY1" fmla="*/ 233361 h 650084"/>
                    <a:gd name="connsiteX2" fmla="*/ 1607343 w 1776412"/>
                    <a:gd name="connsiteY2" fmla="*/ 269080 h 650084"/>
                    <a:gd name="connsiteX3" fmla="*/ 1376362 w 1776412"/>
                    <a:gd name="connsiteY3" fmla="*/ 592930 h 650084"/>
                    <a:gd name="connsiteX4" fmla="*/ 859630 w 1776412"/>
                    <a:gd name="connsiteY4" fmla="*/ 645318 h 650084"/>
                    <a:gd name="connsiteX5" fmla="*/ 397667 w 1776412"/>
                    <a:gd name="connsiteY5" fmla="*/ 531018 h 650084"/>
                    <a:gd name="connsiteX6" fmla="*/ 152399 w 1776412"/>
                    <a:gd name="connsiteY6" fmla="*/ 102393 h 650084"/>
                    <a:gd name="connsiteX7" fmla="*/ 0 w 1776412"/>
                    <a:gd name="connsiteY7" fmla="*/ 0 h 650084"/>
                    <a:gd name="connsiteX0" fmla="*/ 0 w 1776412"/>
                    <a:gd name="connsiteY0" fmla="*/ 0 h 650084"/>
                    <a:gd name="connsiteX1" fmla="*/ 1776412 w 1776412"/>
                    <a:gd name="connsiteY1" fmla="*/ 233361 h 650084"/>
                    <a:gd name="connsiteX2" fmla="*/ 1607343 w 1776412"/>
                    <a:gd name="connsiteY2" fmla="*/ 269080 h 650084"/>
                    <a:gd name="connsiteX3" fmla="*/ 1376362 w 1776412"/>
                    <a:gd name="connsiteY3" fmla="*/ 592930 h 650084"/>
                    <a:gd name="connsiteX4" fmla="*/ 859630 w 1776412"/>
                    <a:gd name="connsiteY4" fmla="*/ 645318 h 650084"/>
                    <a:gd name="connsiteX5" fmla="*/ 397667 w 1776412"/>
                    <a:gd name="connsiteY5" fmla="*/ 531018 h 650084"/>
                    <a:gd name="connsiteX6" fmla="*/ 152399 w 1776412"/>
                    <a:gd name="connsiteY6" fmla="*/ 102393 h 650084"/>
                    <a:gd name="connsiteX7" fmla="*/ 0 w 1776412"/>
                    <a:gd name="connsiteY7" fmla="*/ 0 h 650084"/>
                    <a:gd name="connsiteX0" fmla="*/ 0 w 1776412"/>
                    <a:gd name="connsiteY0" fmla="*/ 0 h 650084"/>
                    <a:gd name="connsiteX1" fmla="*/ 1776412 w 1776412"/>
                    <a:gd name="connsiteY1" fmla="*/ 233361 h 650084"/>
                    <a:gd name="connsiteX2" fmla="*/ 1607343 w 1776412"/>
                    <a:gd name="connsiteY2" fmla="*/ 269080 h 650084"/>
                    <a:gd name="connsiteX3" fmla="*/ 1376362 w 1776412"/>
                    <a:gd name="connsiteY3" fmla="*/ 592930 h 650084"/>
                    <a:gd name="connsiteX4" fmla="*/ 859630 w 1776412"/>
                    <a:gd name="connsiteY4" fmla="*/ 645318 h 650084"/>
                    <a:gd name="connsiteX5" fmla="*/ 397667 w 1776412"/>
                    <a:gd name="connsiteY5" fmla="*/ 531018 h 650084"/>
                    <a:gd name="connsiteX6" fmla="*/ 152399 w 1776412"/>
                    <a:gd name="connsiteY6" fmla="*/ 107155 h 650084"/>
                    <a:gd name="connsiteX7" fmla="*/ 0 w 1776412"/>
                    <a:gd name="connsiteY7" fmla="*/ 0 h 650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6412" h="650084">
                      <a:moveTo>
                        <a:pt x="0" y="0"/>
                      </a:moveTo>
                      <a:cubicBezTo>
                        <a:pt x="606424" y="309561"/>
                        <a:pt x="1359694" y="300036"/>
                        <a:pt x="1776412" y="233361"/>
                      </a:cubicBezTo>
                      <a:cubicBezTo>
                        <a:pt x="1658540" y="261538"/>
                        <a:pt x="1673224" y="257173"/>
                        <a:pt x="1607343" y="269080"/>
                      </a:cubicBezTo>
                      <a:cubicBezTo>
                        <a:pt x="1542255" y="393699"/>
                        <a:pt x="1462881" y="496886"/>
                        <a:pt x="1376362" y="592930"/>
                      </a:cubicBezTo>
                      <a:cubicBezTo>
                        <a:pt x="1208881" y="646905"/>
                        <a:pt x="1053305" y="658018"/>
                        <a:pt x="859630" y="645318"/>
                      </a:cubicBezTo>
                      <a:cubicBezTo>
                        <a:pt x="703261" y="635000"/>
                        <a:pt x="561180" y="605630"/>
                        <a:pt x="397667" y="531018"/>
                      </a:cubicBezTo>
                      <a:cubicBezTo>
                        <a:pt x="276223" y="392905"/>
                        <a:pt x="190499" y="278605"/>
                        <a:pt x="152399" y="107155"/>
                      </a:cubicBezTo>
                      <a:cubicBezTo>
                        <a:pt x="108743" y="70642"/>
                        <a:pt x="55563" y="31750"/>
                        <a:pt x="0" y="0"/>
                      </a:cubicBezTo>
                      <a:close/>
                    </a:path>
                  </a:pathLst>
                </a:custGeom>
                <a:gradFill flip="none" rotWithShape="1">
                  <a:gsLst>
                    <a:gs pos="39000">
                      <a:schemeClr val="bg1"/>
                    </a:gs>
                    <a:gs pos="65000">
                      <a:srgbClr val="2C2C2C"/>
                    </a:gs>
                  </a:gsLst>
                  <a:lin ang="16800000" scaled="0"/>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Freeform: Shape 27">
                <a:extLst>
                  <a:ext uri="{FF2B5EF4-FFF2-40B4-BE49-F238E27FC236}">
                    <a16:creationId xmlns:a16="http://schemas.microsoft.com/office/drawing/2014/main" id="{FB4C875A-6751-A851-610C-17D6F8EEF2F1}"/>
                  </a:ext>
                </a:extLst>
              </p:cNvPr>
              <p:cNvSpPr/>
              <p:nvPr/>
            </p:nvSpPr>
            <p:spPr>
              <a:xfrm>
                <a:off x="3258434" y="3485480"/>
                <a:ext cx="527050" cy="571500"/>
              </a:xfrm>
              <a:custGeom>
                <a:avLst/>
                <a:gdLst>
                  <a:gd name="connsiteX0" fmla="*/ 0 w 527050"/>
                  <a:gd name="connsiteY0" fmla="*/ 0 h 571500"/>
                  <a:gd name="connsiteX1" fmla="*/ 95250 w 527050"/>
                  <a:gd name="connsiteY1" fmla="*/ 571500 h 571500"/>
                  <a:gd name="connsiteX2" fmla="*/ 527050 w 527050"/>
                  <a:gd name="connsiteY2" fmla="*/ 69850 h 571500"/>
                  <a:gd name="connsiteX3" fmla="*/ 0 w 527050"/>
                  <a:gd name="connsiteY3" fmla="*/ 0 h 571500"/>
                  <a:gd name="connsiteX0" fmla="*/ 0 w 527050"/>
                  <a:gd name="connsiteY0" fmla="*/ 0 h 571500"/>
                  <a:gd name="connsiteX1" fmla="*/ 95250 w 527050"/>
                  <a:gd name="connsiteY1" fmla="*/ 571500 h 571500"/>
                  <a:gd name="connsiteX2" fmla="*/ 527050 w 527050"/>
                  <a:gd name="connsiteY2" fmla="*/ 69850 h 571500"/>
                  <a:gd name="connsiteX3" fmla="*/ 0 w 527050"/>
                  <a:gd name="connsiteY3" fmla="*/ 0 h 571500"/>
                  <a:gd name="connsiteX0" fmla="*/ 0 w 527050"/>
                  <a:gd name="connsiteY0" fmla="*/ 0 h 571500"/>
                  <a:gd name="connsiteX1" fmla="*/ 95250 w 527050"/>
                  <a:gd name="connsiteY1" fmla="*/ 571500 h 571500"/>
                  <a:gd name="connsiteX2" fmla="*/ 527050 w 527050"/>
                  <a:gd name="connsiteY2" fmla="*/ 69850 h 571500"/>
                  <a:gd name="connsiteX3" fmla="*/ 0 w 527050"/>
                  <a:gd name="connsiteY3" fmla="*/ 0 h 571500"/>
                  <a:gd name="connsiteX0" fmla="*/ 0 w 527050"/>
                  <a:gd name="connsiteY0" fmla="*/ 0 h 571500"/>
                  <a:gd name="connsiteX1" fmla="*/ 95250 w 527050"/>
                  <a:gd name="connsiteY1" fmla="*/ 571500 h 571500"/>
                  <a:gd name="connsiteX2" fmla="*/ 527050 w 527050"/>
                  <a:gd name="connsiteY2" fmla="*/ 69850 h 571500"/>
                  <a:gd name="connsiteX3" fmla="*/ 0 w 527050"/>
                  <a:gd name="connsiteY3" fmla="*/ 0 h 571500"/>
                  <a:gd name="connsiteX0" fmla="*/ 0 w 527050"/>
                  <a:gd name="connsiteY0" fmla="*/ 0 h 571500"/>
                  <a:gd name="connsiteX1" fmla="*/ 95250 w 527050"/>
                  <a:gd name="connsiteY1" fmla="*/ 571500 h 571500"/>
                  <a:gd name="connsiteX2" fmla="*/ 527050 w 527050"/>
                  <a:gd name="connsiteY2" fmla="*/ 69850 h 571500"/>
                  <a:gd name="connsiteX3" fmla="*/ 0 w 527050"/>
                  <a:gd name="connsiteY3" fmla="*/ 0 h 571500"/>
                </a:gdLst>
                <a:ahLst/>
                <a:cxnLst>
                  <a:cxn ang="0">
                    <a:pos x="connsiteX0" y="connsiteY0"/>
                  </a:cxn>
                  <a:cxn ang="0">
                    <a:pos x="connsiteX1" y="connsiteY1"/>
                  </a:cxn>
                  <a:cxn ang="0">
                    <a:pos x="connsiteX2" y="connsiteY2"/>
                  </a:cxn>
                  <a:cxn ang="0">
                    <a:pos x="connsiteX3" y="connsiteY3"/>
                  </a:cxn>
                </a:cxnLst>
                <a:rect l="l" t="t" r="r" b="b"/>
                <a:pathLst>
                  <a:path w="527050" h="571500">
                    <a:moveTo>
                      <a:pt x="0" y="0"/>
                    </a:moveTo>
                    <a:cubicBezTo>
                      <a:pt x="31750" y="190500"/>
                      <a:pt x="25400" y="381000"/>
                      <a:pt x="95250" y="571500"/>
                    </a:cubicBezTo>
                    <a:cubicBezTo>
                      <a:pt x="270933" y="423333"/>
                      <a:pt x="383117" y="237067"/>
                      <a:pt x="527050" y="69850"/>
                    </a:cubicBezTo>
                    <a:lnTo>
                      <a:pt x="0" y="0"/>
                    </a:lnTo>
                    <a:close/>
                  </a:path>
                </a:pathLst>
              </a:custGeom>
              <a:gradFill>
                <a:gsLst>
                  <a:gs pos="30000">
                    <a:srgbClr val="FFCD04"/>
                  </a:gs>
                  <a:gs pos="100000">
                    <a:srgbClr val="FC8702"/>
                  </a:gs>
                </a:gsLst>
                <a:lin ang="5700000" scaled="0"/>
              </a:gradFill>
              <a:ln>
                <a:gradFill flip="none" rotWithShape="1">
                  <a:gsLst>
                    <a:gs pos="14000">
                      <a:srgbClr val="FFCD04"/>
                    </a:gs>
                    <a:gs pos="23000">
                      <a:schemeClr val="tx1"/>
                    </a:gs>
                  </a:gsLst>
                  <a:lin ang="57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 name="TextBox 2">
            <a:extLst>
              <a:ext uri="{FF2B5EF4-FFF2-40B4-BE49-F238E27FC236}">
                <a16:creationId xmlns:a16="http://schemas.microsoft.com/office/drawing/2014/main" id="{35A033F5-60CF-0A4F-2C88-7A3A4B182DCB}"/>
              </a:ext>
            </a:extLst>
          </p:cNvPr>
          <p:cNvSpPr txBox="1"/>
          <p:nvPr/>
        </p:nvSpPr>
        <p:spPr>
          <a:xfrm rot="20274142">
            <a:off x="2119216" y="2010689"/>
            <a:ext cx="1486144" cy="769441"/>
          </a:xfrm>
          <a:prstGeom prst="rect">
            <a:avLst/>
          </a:prstGeom>
          <a:noFill/>
        </p:spPr>
        <p:txBody>
          <a:bodyPr wrap="square">
            <a:spAutoFit/>
          </a:bodyPr>
          <a:lstStyle/>
          <a:p>
            <a:pPr algn="ctr"/>
            <a:r>
              <a:rPr lang="en-US" sz="4400" b="1" dirty="0">
                <a:ln>
                  <a:solidFill>
                    <a:schemeClr val="bg1">
                      <a:lumMod val="50000"/>
                    </a:schemeClr>
                  </a:solidFill>
                </a:ln>
                <a:effectLst>
                  <a:outerShdw blurRad="38100" dist="38100" dir="2700000" algn="tl">
                    <a:srgbClr val="000000">
                      <a:alpha val="43137"/>
                    </a:srgbClr>
                  </a:outerShdw>
                </a:effectLst>
                <a:latin typeface="Berlin Sans FB Demi" panose="020E0802020502020306" pitchFamily="34" charset="0"/>
              </a:rPr>
              <a:t>Or =</a:t>
            </a:r>
            <a:endParaRPr lang="en-US" sz="4400" dirty="0"/>
          </a:p>
        </p:txBody>
      </p:sp>
      <p:sp>
        <p:nvSpPr>
          <p:cNvPr id="5" name="TextBox 4">
            <a:extLst>
              <a:ext uri="{FF2B5EF4-FFF2-40B4-BE49-F238E27FC236}">
                <a16:creationId xmlns:a16="http://schemas.microsoft.com/office/drawing/2014/main" id="{4E1567B1-716A-C277-7719-EA2726086C42}"/>
              </a:ext>
            </a:extLst>
          </p:cNvPr>
          <p:cNvSpPr txBox="1"/>
          <p:nvPr/>
        </p:nvSpPr>
        <p:spPr>
          <a:xfrm rot="895362">
            <a:off x="4664703" y="2474219"/>
            <a:ext cx="2243333" cy="1323439"/>
          </a:xfrm>
          <a:prstGeom prst="rect">
            <a:avLst/>
          </a:prstGeom>
          <a:noFill/>
        </p:spPr>
        <p:txBody>
          <a:bodyPr wrap="square">
            <a:spAutoFit/>
          </a:bodyPr>
          <a:lstStyle/>
          <a:p>
            <a:r>
              <a:rPr lang="en-US" sz="4000" b="1" dirty="0">
                <a:ln>
                  <a:solidFill>
                    <a:schemeClr val="bg1">
                      <a:lumMod val="50000"/>
                    </a:schemeClr>
                  </a:solidFill>
                </a:ln>
                <a:effectLst>
                  <a:outerShdw blurRad="38100" dist="38100" dir="2700000" algn="tl">
                    <a:srgbClr val="000000">
                      <a:alpha val="43137"/>
                    </a:srgbClr>
                  </a:outerShdw>
                </a:effectLst>
                <a:latin typeface="Berlin Sans FB Demi" panose="020E0802020502020306" pitchFamily="34" charset="0"/>
              </a:rPr>
              <a:t>&amp;, </a:t>
            </a:r>
            <a:r>
              <a:rPr lang="en-US" sz="4000" b="1" dirty="0" err="1">
                <a:ln>
                  <a:solidFill>
                    <a:schemeClr val="bg1">
                      <a:lumMod val="50000"/>
                    </a:schemeClr>
                  </a:solidFill>
                </a:ln>
                <a:effectLst>
                  <a:outerShdw blurRad="38100" dist="38100" dir="2700000" algn="tl">
                    <a:srgbClr val="000000">
                      <a:alpha val="43137"/>
                    </a:srgbClr>
                  </a:outerShdw>
                </a:effectLst>
                <a:latin typeface="Berlin Sans FB Demi" panose="020E0802020502020306" pitchFamily="34" charset="0"/>
              </a:rPr>
              <a:t>And/Or</a:t>
            </a:r>
            <a:r>
              <a:rPr lang="en-US" sz="4000" b="1" dirty="0">
                <a:ln>
                  <a:solidFill>
                    <a:schemeClr val="bg1">
                      <a:lumMod val="50000"/>
                    </a:schemeClr>
                  </a:solidFill>
                </a:ln>
                <a:effectLst>
                  <a:outerShdw blurRad="38100" dist="38100" dir="2700000" algn="tl">
                    <a:srgbClr val="000000">
                      <a:alpha val="43137"/>
                    </a:srgbClr>
                  </a:outerShdw>
                </a:effectLst>
                <a:latin typeface="Berlin Sans FB Demi" panose="020E0802020502020306" pitchFamily="34" charset="0"/>
              </a:rPr>
              <a:t> =</a:t>
            </a:r>
            <a:endParaRPr lang="en-US" sz="4000" dirty="0"/>
          </a:p>
        </p:txBody>
      </p:sp>
      <p:sp>
        <p:nvSpPr>
          <p:cNvPr id="6" name="TextBox 5">
            <a:extLst>
              <a:ext uri="{FF2B5EF4-FFF2-40B4-BE49-F238E27FC236}">
                <a16:creationId xmlns:a16="http://schemas.microsoft.com/office/drawing/2014/main" id="{06C673CE-5E5B-2747-6389-DE261274E660}"/>
              </a:ext>
            </a:extLst>
          </p:cNvPr>
          <p:cNvSpPr txBox="1"/>
          <p:nvPr/>
        </p:nvSpPr>
        <p:spPr>
          <a:xfrm rot="21183444">
            <a:off x="2307653" y="3433348"/>
            <a:ext cx="2330233" cy="630942"/>
          </a:xfrm>
          <a:prstGeom prst="rect">
            <a:avLst/>
          </a:prstGeom>
          <a:noFill/>
        </p:spPr>
        <p:txBody>
          <a:bodyPr wrap="square">
            <a:spAutoFit/>
          </a:bodyPr>
          <a:lstStyle/>
          <a:p>
            <a:r>
              <a:rPr lang="en-US" sz="3500" b="1" dirty="0">
                <a:ln>
                  <a:solidFill>
                    <a:schemeClr val="bg1">
                      <a:lumMod val="50000"/>
                    </a:schemeClr>
                  </a:solidFill>
                </a:ln>
                <a:effectLst>
                  <a:outerShdw blurRad="38100" dist="38100" dir="2700000" algn="tl">
                    <a:srgbClr val="000000">
                      <a:alpha val="43137"/>
                    </a:srgbClr>
                  </a:outerShdw>
                </a:effectLst>
                <a:latin typeface="Berlin Sans FB Demi" panose="020E0802020502020306" pitchFamily="34" charset="0"/>
              </a:rPr>
              <a:t>Optional =</a:t>
            </a:r>
            <a:endParaRPr lang="en-US" sz="3500" dirty="0"/>
          </a:p>
        </p:txBody>
      </p:sp>
      <p:sp>
        <p:nvSpPr>
          <p:cNvPr id="7" name="TextBox 6">
            <a:extLst>
              <a:ext uri="{FF2B5EF4-FFF2-40B4-BE49-F238E27FC236}">
                <a16:creationId xmlns:a16="http://schemas.microsoft.com/office/drawing/2014/main" id="{61AE52EF-763E-D355-919E-CE6DC9D2BA16}"/>
              </a:ext>
            </a:extLst>
          </p:cNvPr>
          <p:cNvSpPr txBox="1"/>
          <p:nvPr/>
        </p:nvSpPr>
        <p:spPr>
          <a:xfrm>
            <a:off x="2404737" y="4200447"/>
            <a:ext cx="747320" cy="1446550"/>
          </a:xfrm>
          <a:prstGeom prst="rect">
            <a:avLst/>
          </a:prstGeom>
          <a:noFill/>
        </p:spPr>
        <p:txBody>
          <a:bodyPr wrap="none" rtlCol="0">
            <a:spAutoFit/>
          </a:bodyPr>
          <a:lstStyle/>
          <a:p>
            <a:r>
              <a:rPr lang="en-US" sz="8800" dirty="0">
                <a:effectLst>
                  <a:outerShdw blurRad="38100" dist="38100" dir="2700000" algn="tl">
                    <a:srgbClr val="000000">
                      <a:alpha val="43137"/>
                    </a:srgbClr>
                  </a:outerShdw>
                </a:effectLst>
              </a:rPr>
              <a:t>*</a:t>
            </a:r>
          </a:p>
        </p:txBody>
      </p:sp>
      <p:grpSp>
        <p:nvGrpSpPr>
          <p:cNvPr id="10" name="Group 9">
            <a:extLst>
              <a:ext uri="{FF2B5EF4-FFF2-40B4-BE49-F238E27FC236}">
                <a16:creationId xmlns:a16="http://schemas.microsoft.com/office/drawing/2014/main" id="{A64A3ABA-BE76-B8FC-FEE7-ADDAB6C95744}"/>
              </a:ext>
            </a:extLst>
          </p:cNvPr>
          <p:cNvGrpSpPr/>
          <p:nvPr/>
        </p:nvGrpSpPr>
        <p:grpSpPr>
          <a:xfrm rot="19887151">
            <a:off x="3504857" y="2037339"/>
            <a:ext cx="1303312" cy="1569660"/>
            <a:chOff x="6693338" y="2571725"/>
            <a:chExt cx="1303312" cy="1569660"/>
          </a:xfrm>
        </p:grpSpPr>
        <p:sp>
          <p:nvSpPr>
            <p:cNvPr id="8" name="TextBox 7">
              <a:extLst>
                <a:ext uri="{FF2B5EF4-FFF2-40B4-BE49-F238E27FC236}">
                  <a16:creationId xmlns:a16="http://schemas.microsoft.com/office/drawing/2014/main" id="{97A99C5D-B339-5246-3A18-C687593AFDD3}"/>
                </a:ext>
              </a:extLst>
            </p:cNvPr>
            <p:cNvSpPr txBox="1"/>
            <p:nvPr/>
          </p:nvSpPr>
          <p:spPr>
            <a:xfrm>
              <a:off x="6693338" y="2571725"/>
              <a:ext cx="798617" cy="1569660"/>
            </a:xfrm>
            <a:prstGeom prst="rect">
              <a:avLst/>
            </a:prstGeom>
            <a:noFill/>
          </p:spPr>
          <p:txBody>
            <a:bodyPr wrap="none" rtlCol="0">
              <a:spAutoFit/>
            </a:bodyPr>
            <a:lstStyle/>
            <a:p>
              <a:r>
                <a:rPr lang="en-US" sz="9600" dirty="0">
                  <a:effectLst>
                    <a:outerShdw blurRad="38100" dist="38100" dir="2700000" algn="tl">
                      <a:srgbClr val="000000">
                        <a:alpha val="43137"/>
                      </a:srgbClr>
                    </a:outerShdw>
                  </a:effectLst>
                </a:rPr>
                <a:t>*</a:t>
              </a:r>
            </a:p>
          </p:txBody>
        </p:sp>
        <p:sp>
          <p:nvSpPr>
            <p:cNvPr id="9" name="TextBox 8">
              <a:extLst>
                <a:ext uri="{FF2B5EF4-FFF2-40B4-BE49-F238E27FC236}">
                  <a16:creationId xmlns:a16="http://schemas.microsoft.com/office/drawing/2014/main" id="{98A96876-390A-2380-7E00-893A56B4B32B}"/>
                </a:ext>
              </a:extLst>
            </p:cNvPr>
            <p:cNvSpPr txBox="1"/>
            <p:nvPr/>
          </p:nvSpPr>
          <p:spPr>
            <a:xfrm>
              <a:off x="7198033" y="2571725"/>
              <a:ext cx="798617" cy="1569660"/>
            </a:xfrm>
            <a:prstGeom prst="rect">
              <a:avLst/>
            </a:prstGeom>
            <a:noFill/>
          </p:spPr>
          <p:txBody>
            <a:bodyPr wrap="none" rtlCol="0">
              <a:spAutoFit/>
            </a:bodyPr>
            <a:lstStyle/>
            <a:p>
              <a:r>
                <a:rPr lang="en-US" sz="9600" dirty="0">
                  <a:effectLst>
                    <a:outerShdw blurRad="38100" dist="38100" dir="2700000" algn="tl">
                      <a:srgbClr val="000000">
                        <a:alpha val="43137"/>
                      </a:srgbClr>
                    </a:outerShdw>
                  </a:effectLst>
                </a:rPr>
                <a:t>*</a:t>
              </a:r>
            </a:p>
          </p:txBody>
        </p:sp>
      </p:grpSp>
      <p:sp>
        <p:nvSpPr>
          <p:cNvPr id="18" name="TextBox 17">
            <a:extLst>
              <a:ext uri="{FF2B5EF4-FFF2-40B4-BE49-F238E27FC236}">
                <a16:creationId xmlns:a16="http://schemas.microsoft.com/office/drawing/2014/main" id="{2552C515-478D-4D35-F45A-7A126F248D7F}"/>
              </a:ext>
            </a:extLst>
          </p:cNvPr>
          <p:cNvSpPr txBox="1"/>
          <p:nvPr/>
        </p:nvSpPr>
        <p:spPr>
          <a:xfrm rot="21100737">
            <a:off x="4067965" y="3960089"/>
            <a:ext cx="1231427" cy="1061829"/>
          </a:xfrm>
          <a:prstGeom prst="rect">
            <a:avLst/>
          </a:prstGeom>
          <a:noFill/>
        </p:spPr>
        <p:txBody>
          <a:bodyPr wrap="square" rtlCol="0">
            <a:spAutoFit/>
          </a:bodyPr>
          <a:lstStyle/>
          <a:p>
            <a:r>
              <a:rPr lang="en-US" sz="6300" b="1" dirty="0">
                <a:solidFill>
                  <a:srgbClr val="00B050"/>
                </a:solidFill>
                <a:effectLst>
                  <a:outerShdw blurRad="38100" dist="38100" dir="2700000" algn="tl">
                    <a:srgbClr val="000000">
                      <a:alpha val="43137"/>
                    </a:srgbClr>
                  </a:outerShdw>
                </a:effectLst>
              </a:rPr>
              <a:t>V</a:t>
            </a:r>
          </a:p>
        </p:txBody>
      </p:sp>
      <p:sp>
        <p:nvSpPr>
          <p:cNvPr id="2" name="Title 1">
            <a:extLst>
              <a:ext uri="{FF2B5EF4-FFF2-40B4-BE49-F238E27FC236}">
                <a16:creationId xmlns:a16="http://schemas.microsoft.com/office/drawing/2014/main" id="{13C1DA2D-02EC-38C0-9AB0-7474B68E3AED}"/>
              </a:ext>
            </a:extLst>
          </p:cNvPr>
          <p:cNvSpPr txBox="1">
            <a:spLocks/>
          </p:cNvSpPr>
          <p:nvPr/>
        </p:nvSpPr>
        <p:spPr>
          <a:xfrm>
            <a:off x="1524000" y="404227"/>
            <a:ext cx="9144000" cy="987827"/>
          </a:xfrm>
          <a:prstGeom prst="rect">
            <a:avLst/>
          </a:prstGeom>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ln>
                  <a:solidFill>
                    <a:schemeClr val="bg1">
                      <a:lumMod val="50000"/>
                    </a:schemeClr>
                  </a:solidFill>
                </a:ln>
                <a:solidFill>
                  <a:schemeClr val="bg1"/>
                </a:solidFill>
                <a:latin typeface="Berlin Sans FB Demi" panose="020E0802020502020306" pitchFamily="34" charset="0"/>
              </a:rPr>
              <a:t>Key Words &amp; Symbols</a:t>
            </a:r>
          </a:p>
        </p:txBody>
      </p:sp>
      <p:sp>
        <p:nvSpPr>
          <p:cNvPr id="34" name="Title 1">
            <a:extLst>
              <a:ext uri="{FF2B5EF4-FFF2-40B4-BE49-F238E27FC236}">
                <a16:creationId xmlns:a16="http://schemas.microsoft.com/office/drawing/2014/main" id="{A76D1947-67F8-86D0-C437-B46ED03E3FD7}"/>
              </a:ext>
            </a:extLst>
          </p:cNvPr>
          <p:cNvSpPr txBox="1">
            <a:spLocks/>
          </p:cNvSpPr>
          <p:nvPr/>
        </p:nvSpPr>
        <p:spPr>
          <a:xfrm>
            <a:off x="7451398" y="1470032"/>
            <a:ext cx="2882434" cy="1551849"/>
          </a:xfrm>
          <a:prstGeom prst="rect">
            <a:avLst/>
          </a:prstGeom>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ln>
                  <a:solidFill>
                    <a:schemeClr val="bg1">
                      <a:lumMod val="50000"/>
                    </a:schemeClr>
                  </a:solidFill>
                </a:ln>
                <a:solidFill>
                  <a:schemeClr val="bg1"/>
                </a:solidFill>
                <a:latin typeface="Berlin Sans FB Demi" panose="020E0802020502020306" pitchFamily="34" charset="0"/>
              </a:rPr>
              <a:t>What Does This All Mean?</a:t>
            </a:r>
          </a:p>
        </p:txBody>
      </p:sp>
    </p:spTree>
    <p:extLst>
      <p:ext uri="{BB962C8B-B14F-4D97-AF65-F5344CB8AC3E}">
        <p14:creationId xmlns:p14="http://schemas.microsoft.com/office/powerpoint/2010/main" val="87347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p:tgtEl>
                                          <p:spTgt spid="11"/>
                                        </p:tgtEl>
                                        <p:attrNameLst>
                                          <p:attrName>ppt_y</p:attrName>
                                        </p:attrNameLst>
                                      </p:cBhvr>
                                      <p:tavLst>
                                        <p:tav tm="0">
                                          <p:val>
                                            <p:strVal val="#ppt_y+#ppt_h*1.125000"/>
                                          </p:val>
                                        </p:tav>
                                        <p:tav tm="100000">
                                          <p:val>
                                            <p:strVal val="#ppt_y"/>
                                          </p:val>
                                        </p:tav>
                                      </p:tavLst>
                                    </p:anim>
                                    <p:animEffect transition="in" filter="wipe(up)">
                                      <p:cBhvr>
                                        <p:cTn id="8" dur="1000"/>
                                        <p:tgtEl>
                                          <p:spTgt spid="11"/>
                                        </p:tgtEl>
                                      </p:cBhvr>
                                    </p:animEffect>
                                  </p:childTnLst>
                                </p:cTn>
                              </p:par>
                            </p:childTnLst>
                          </p:cTn>
                        </p:par>
                        <p:par>
                          <p:cTn id="9" fill="hold">
                            <p:stCondLst>
                              <p:cond delay="1000"/>
                            </p:stCondLst>
                            <p:childTnLst>
                              <p:par>
                                <p:cTn id="10" presetID="47" presetClass="entr" presetSubtype="0" fill="hold" grpId="0"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26" presetClass="emph" presetSubtype="0" fill="hold" grpId="0" nodeType="afterEffect">
                                  <p:stCondLst>
                                    <p:cond delay="0"/>
                                  </p:stCondLst>
                                  <p:childTnLst>
                                    <p:animEffect transition="out" filter="fade">
                                      <p:cBhvr>
                                        <p:cTn id="17" dur="500" tmFilter="0, 0; .2, .5; .8, .5; 1, 0"/>
                                        <p:tgtEl>
                                          <p:spTgt spid="3"/>
                                        </p:tgtEl>
                                      </p:cBhvr>
                                    </p:animEffect>
                                    <p:animScale>
                                      <p:cBhvr>
                                        <p:cTn id="18" dur="250" autoRev="1" fill="hold"/>
                                        <p:tgtEl>
                                          <p:spTgt spid="3"/>
                                        </p:tgtEl>
                                      </p:cBhvr>
                                      <p:by x="105000" y="105000"/>
                                    </p:animScale>
                                  </p:childTnLst>
                                </p:cTn>
                              </p:par>
                            </p:childTnLst>
                          </p:cTn>
                        </p:par>
                        <p:par>
                          <p:cTn id="19" fill="hold">
                            <p:stCondLst>
                              <p:cond delay="2500"/>
                            </p:stCondLst>
                            <p:childTnLst>
                              <p:par>
                                <p:cTn id="20" presetID="26" presetClass="emph" presetSubtype="0" fill="hold" nodeType="afterEffect">
                                  <p:stCondLst>
                                    <p:cond delay="0"/>
                                  </p:stCondLst>
                                  <p:childTnLst>
                                    <p:animEffect transition="out" filter="fade">
                                      <p:cBhvr>
                                        <p:cTn id="21" dur="500" tmFilter="0, 0; .2, .5; .8, .5; 1, 0"/>
                                        <p:tgtEl>
                                          <p:spTgt spid="10"/>
                                        </p:tgtEl>
                                      </p:cBhvr>
                                    </p:animEffect>
                                    <p:animScale>
                                      <p:cBhvr>
                                        <p:cTn id="22" dur="250" autoRev="1" fill="hold"/>
                                        <p:tgtEl>
                                          <p:spTgt spid="10"/>
                                        </p:tgtEl>
                                      </p:cBhvr>
                                      <p:by x="105000" y="105000"/>
                                    </p:animScale>
                                  </p:childTnLst>
                                </p:cTn>
                              </p:par>
                            </p:childTnLst>
                          </p:cTn>
                        </p:par>
                        <p:par>
                          <p:cTn id="23" fill="hold">
                            <p:stCondLst>
                              <p:cond delay="3000"/>
                            </p:stCondLst>
                            <p:childTnLst>
                              <p:par>
                                <p:cTn id="24" presetID="26" presetClass="emph" presetSubtype="0" fill="hold" grpId="0" nodeType="afterEffect">
                                  <p:stCondLst>
                                    <p:cond delay="0"/>
                                  </p:stCondLst>
                                  <p:childTnLst>
                                    <p:animEffect transition="out" filter="fade">
                                      <p:cBhvr>
                                        <p:cTn id="25" dur="500" tmFilter="0, 0; .2, .5; .8, .5; 1, 0"/>
                                        <p:tgtEl>
                                          <p:spTgt spid="6"/>
                                        </p:tgtEl>
                                      </p:cBhvr>
                                    </p:animEffect>
                                    <p:animScale>
                                      <p:cBhvr>
                                        <p:cTn id="26" dur="250" autoRev="1" fill="hold"/>
                                        <p:tgtEl>
                                          <p:spTgt spid="6"/>
                                        </p:tgtEl>
                                      </p:cBhvr>
                                      <p:by x="105000" y="105000"/>
                                    </p:animScale>
                                  </p:childTnLst>
                                </p:cTn>
                              </p:par>
                            </p:childTnLst>
                          </p:cTn>
                        </p:par>
                        <p:par>
                          <p:cTn id="27" fill="hold">
                            <p:stCondLst>
                              <p:cond delay="3500"/>
                            </p:stCondLst>
                            <p:childTnLst>
                              <p:par>
                                <p:cTn id="28" presetID="26" presetClass="emph" presetSubtype="0" fill="hold" grpId="0" nodeType="afterEffect">
                                  <p:stCondLst>
                                    <p:cond delay="0"/>
                                  </p:stCondLst>
                                  <p:childTnLst>
                                    <p:animEffect transition="out" filter="fade">
                                      <p:cBhvr>
                                        <p:cTn id="29" dur="500" tmFilter="0, 0; .2, .5; .8, .5; 1, 0"/>
                                        <p:tgtEl>
                                          <p:spTgt spid="5"/>
                                        </p:tgtEl>
                                      </p:cBhvr>
                                    </p:animEffect>
                                    <p:animScale>
                                      <p:cBhvr>
                                        <p:cTn id="30" dur="250" autoRev="1" fill="hold"/>
                                        <p:tgtEl>
                                          <p:spTgt spid="5"/>
                                        </p:tgtEl>
                                      </p:cBhvr>
                                      <p:by x="105000" y="105000"/>
                                    </p:animScale>
                                  </p:childTnLst>
                                </p:cTn>
                              </p:par>
                            </p:childTnLst>
                          </p:cTn>
                        </p:par>
                        <p:par>
                          <p:cTn id="31" fill="hold">
                            <p:stCondLst>
                              <p:cond delay="4000"/>
                            </p:stCondLst>
                            <p:childTnLst>
                              <p:par>
                                <p:cTn id="32" presetID="26" presetClass="emph" presetSubtype="0" fill="hold" grpId="0" nodeType="afterEffect">
                                  <p:stCondLst>
                                    <p:cond delay="0"/>
                                  </p:stCondLst>
                                  <p:childTnLst>
                                    <p:animEffect transition="out" filter="fade">
                                      <p:cBhvr>
                                        <p:cTn id="33" dur="500" tmFilter="0, 0; .2, .5; .8, .5; 1, 0"/>
                                        <p:tgtEl>
                                          <p:spTgt spid="7"/>
                                        </p:tgtEl>
                                      </p:cBhvr>
                                    </p:animEffect>
                                    <p:animScale>
                                      <p:cBhvr>
                                        <p:cTn id="34" dur="250" autoRev="1" fill="hold"/>
                                        <p:tgtEl>
                                          <p:spTgt spid="7"/>
                                        </p:tgtEl>
                                      </p:cBhvr>
                                      <p:by x="105000" y="105000"/>
                                    </p:animScale>
                                  </p:childTnLst>
                                </p:cTn>
                              </p:par>
                            </p:childTnLst>
                          </p:cTn>
                        </p:par>
                        <p:par>
                          <p:cTn id="35" fill="hold">
                            <p:stCondLst>
                              <p:cond delay="4500"/>
                            </p:stCondLst>
                            <p:childTnLst>
                              <p:par>
                                <p:cTn id="36" presetID="26" presetClass="emph" presetSubtype="0" fill="hold" grpId="0" nodeType="afterEffect">
                                  <p:stCondLst>
                                    <p:cond delay="0"/>
                                  </p:stCondLst>
                                  <p:childTnLst>
                                    <p:animEffect transition="out" filter="fade">
                                      <p:cBhvr>
                                        <p:cTn id="37" dur="500" tmFilter="0, 0; .2, .5; .8, .5; 1, 0"/>
                                        <p:tgtEl>
                                          <p:spTgt spid="18"/>
                                        </p:tgtEl>
                                      </p:cBhvr>
                                    </p:animEffect>
                                    <p:animScale>
                                      <p:cBhvr>
                                        <p:cTn id="38" dur="25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18" grpId="0"/>
      <p:bldP spid="3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background with a black border&#10;&#10;Description automatically generated with medium confidence">
            <a:extLst>
              <a:ext uri="{FF2B5EF4-FFF2-40B4-BE49-F238E27FC236}">
                <a16:creationId xmlns:a16="http://schemas.microsoft.com/office/drawing/2014/main" id="{EEBAA412-81DC-E7FD-67C8-0A88574C00C1}"/>
              </a:ext>
            </a:extLst>
          </p:cNvPr>
          <p:cNvPicPr>
            <a:picLocks noChangeAspect="1"/>
          </p:cNvPicPr>
          <p:nvPr/>
        </p:nvPicPr>
        <p:blipFill>
          <a:blip r:embed="rId3">
            <a:extLst>
              <a:ext uri="{837473B0-CC2E-450A-ABE3-18F120FF3D39}">
                <a1611:picAttrSrcUrl xmlns:a1611="http://schemas.microsoft.com/office/drawing/2016/11/main" r:id="rId4"/>
              </a:ext>
            </a:extLst>
          </a:blip>
          <a:srcRect t="12500" b="12500"/>
          <a:stretch/>
        </p:blipFill>
        <p:spPr>
          <a:xfrm>
            <a:off x="0" y="0"/>
            <a:ext cx="12192000" cy="6858000"/>
          </a:xfrm>
          <a:prstGeom prst="rect">
            <a:avLst/>
          </a:prstGeom>
          <a:blipFill>
            <a:blip r:embed="rId5"/>
            <a:stretch>
              <a:fillRect/>
            </a:stretch>
          </a:blipFill>
        </p:spPr>
      </p:pic>
      <p:sp>
        <p:nvSpPr>
          <p:cNvPr id="37" name="TextBox 36">
            <a:extLst>
              <a:ext uri="{FF2B5EF4-FFF2-40B4-BE49-F238E27FC236}">
                <a16:creationId xmlns:a16="http://schemas.microsoft.com/office/drawing/2014/main" id="{E9BFF1DB-F580-B603-1422-06CD771A8B25}"/>
              </a:ext>
            </a:extLst>
          </p:cNvPr>
          <p:cNvSpPr txBox="1"/>
          <p:nvPr/>
        </p:nvSpPr>
        <p:spPr>
          <a:xfrm>
            <a:off x="9679204" y="-336387"/>
            <a:ext cx="184731" cy="2215991"/>
          </a:xfrm>
          <a:prstGeom prst="rect">
            <a:avLst/>
          </a:prstGeom>
          <a:noFill/>
        </p:spPr>
        <p:txBody>
          <a:bodyPr wrap="none" rtlCol="0">
            <a:spAutoFit/>
          </a:bodyPr>
          <a:lstStyle/>
          <a:p>
            <a:endParaRPr lang="en-US" sz="13800" dirty="0">
              <a:solidFill>
                <a:schemeClr val="bg1"/>
              </a:solidFill>
              <a:effectLst>
                <a:outerShdw blurRad="38100" dist="38100" dir="2700000" algn="tl">
                  <a:srgbClr val="000000">
                    <a:alpha val="43137"/>
                  </a:srgbClr>
                </a:outerShdw>
              </a:effectLst>
            </a:endParaRPr>
          </a:p>
        </p:txBody>
      </p:sp>
      <p:sp>
        <p:nvSpPr>
          <p:cNvPr id="2" name="Title 1">
            <a:extLst>
              <a:ext uri="{FF2B5EF4-FFF2-40B4-BE49-F238E27FC236}">
                <a16:creationId xmlns:a16="http://schemas.microsoft.com/office/drawing/2014/main" id="{13C1DA2D-02EC-38C0-9AB0-7474B68E3AED}"/>
              </a:ext>
            </a:extLst>
          </p:cNvPr>
          <p:cNvSpPr txBox="1">
            <a:spLocks/>
          </p:cNvSpPr>
          <p:nvPr/>
        </p:nvSpPr>
        <p:spPr>
          <a:xfrm>
            <a:off x="1524000" y="74826"/>
            <a:ext cx="9144000" cy="987827"/>
          </a:xfrm>
          <a:prstGeom prst="rect">
            <a:avLst/>
          </a:prstGeom>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200" b="1" dirty="0">
                <a:ln>
                  <a:solidFill>
                    <a:schemeClr val="bg1">
                      <a:lumMod val="50000"/>
                    </a:schemeClr>
                  </a:solidFill>
                </a:ln>
                <a:solidFill>
                  <a:schemeClr val="bg1"/>
                </a:solidFill>
                <a:latin typeface="Berlin Sans FB Demi" panose="020E0802020502020306" pitchFamily="34" charset="0"/>
              </a:rPr>
              <a:t>Key Words &amp; </a:t>
            </a:r>
            <a:r>
              <a:rPr lang="en-US" sz="5000" b="1" dirty="0">
                <a:ln>
                  <a:solidFill>
                    <a:schemeClr val="bg1">
                      <a:lumMod val="50000"/>
                    </a:schemeClr>
                  </a:solidFill>
                </a:ln>
                <a:solidFill>
                  <a:schemeClr val="bg1"/>
                </a:solidFill>
                <a:latin typeface="Berlin Sans FB Demi" panose="020E0802020502020306" pitchFamily="34" charset="0"/>
              </a:rPr>
              <a:t>Symbols</a:t>
            </a:r>
          </a:p>
          <a:p>
            <a:pPr algn="ctr"/>
            <a:r>
              <a:rPr lang="en-US" sz="5200" b="1" dirty="0">
                <a:ln>
                  <a:solidFill>
                    <a:schemeClr val="bg1">
                      <a:lumMod val="50000"/>
                    </a:schemeClr>
                  </a:solidFill>
                </a:ln>
                <a:solidFill>
                  <a:schemeClr val="bg1"/>
                </a:solidFill>
                <a:latin typeface="Berlin Sans FB Demi" panose="020E0802020502020306" pitchFamily="34" charset="0"/>
              </a:rPr>
              <a:t>Tip Sheet</a:t>
            </a:r>
          </a:p>
        </p:txBody>
      </p:sp>
      <p:graphicFrame>
        <p:nvGraphicFramePr>
          <p:cNvPr id="4" name="Table 3">
            <a:extLst>
              <a:ext uri="{FF2B5EF4-FFF2-40B4-BE49-F238E27FC236}">
                <a16:creationId xmlns:a16="http://schemas.microsoft.com/office/drawing/2014/main" id="{92F98AC9-2570-02DE-FD52-E655C65556E6}"/>
              </a:ext>
            </a:extLst>
          </p:cNvPr>
          <p:cNvGraphicFramePr>
            <a:graphicFrameLocks noGrp="1"/>
          </p:cNvGraphicFramePr>
          <p:nvPr>
            <p:extLst>
              <p:ext uri="{D42A27DB-BD31-4B8C-83A1-F6EECF244321}">
                <p14:modId xmlns:p14="http://schemas.microsoft.com/office/powerpoint/2010/main" val="2774777338"/>
              </p:ext>
            </p:extLst>
          </p:nvPr>
        </p:nvGraphicFramePr>
        <p:xfrm>
          <a:off x="1883664" y="1586997"/>
          <a:ext cx="8424672" cy="4785795"/>
        </p:xfrm>
        <a:graphic>
          <a:graphicData uri="http://schemas.openxmlformats.org/drawingml/2006/table">
            <a:tbl>
              <a:tblPr firstRow="1" bandRow="1">
                <a:tableStyleId>{073A0DAA-6AF3-43AB-8588-CEC1D06C72B9}</a:tableStyleId>
              </a:tblPr>
              <a:tblGrid>
                <a:gridCol w="1511808">
                  <a:extLst>
                    <a:ext uri="{9D8B030D-6E8A-4147-A177-3AD203B41FA5}">
                      <a16:colId xmlns:a16="http://schemas.microsoft.com/office/drawing/2014/main" val="2431550824"/>
                    </a:ext>
                  </a:extLst>
                </a:gridCol>
                <a:gridCol w="6912864">
                  <a:extLst>
                    <a:ext uri="{9D8B030D-6E8A-4147-A177-3AD203B41FA5}">
                      <a16:colId xmlns:a16="http://schemas.microsoft.com/office/drawing/2014/main" val="2836638957"/>
                    </a:ext>
                  </a:extLst>
                </a:gridCol>
              </a:tblGrid>
              <a:tr h="376498">
                <a:tc>
                  <a:txBody>
                    <a:bodyPr/>
                    <a:lstStyle/>
                    <a:p>
                      <a:pPr algn="ctr"/>
                      <a:r>
                        <a:rPr lang="en-US" sz="1800" b="1" dirty="0">
                          <a:latin typeface="Calibri" panose="020F0502020204030204" pitchFamily="34" charset="0"/>
                          <a:ea typeface="Calibri" panose="020F0502020204030204" pitchFamily="34" charset="0"/>
                          <a:cs typeface="Calibri" panose="020F0502020204030204" pitchFamily="34" charset="0"/>
                        </a:rPr>
                        <a:t>WORD OR SYMBOL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latin typeface="Calibri" panose="020F0502020204030204" pitchFamily="34" charset="0"/>
                          <a:ea typeface="Calibri" panose="020F0502020204030204" pitchFamily="34" charset="0"/>
                          <a:cs typeface="Calibri" panose="020F0502020204030204" pitchFamily="34" charset="0"/>
                        </a:rPr>
                        <a:t>DEFINITION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47438123"/>
                  </a:ext>
                </a:extLst>
              </a:tr>
              <a:tr h="488115">
                <a:tc>
                  <a:txBody>
                    <a:bodyPr/>
                    <a:lstStyle/>
                    <a:p>
                      <a:pPr algn="ctr"/>
                      <a:r>
                        <a:rPr lang="en-US" sz="1800" b="1" dirty="0">
                          <a:latin typeface="Calibri" panose="020F0502020204030204" pitchFamily="34" charset="0"/>
                          <a:ea typeface="Calibri" panose="020F0502020204030204" pitchFamily="34" charset="0"/>
                          <a:cs typeface="Calibri" panose="020F0502020204030204" pitchFamily="34" charset="0"/>
                        </a:rPr>
                        <a:t>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800" dirty="0">
                          <a:latin typeface="Calibri" panose="020F0502020204030204" pitchFamily="34" charset="0"/>
                          <a:ea typeface="Calibri" panose="020F0502020204030204" pitchFamily="34" charset="0"/>
                          <a:cs typeface="Calibri" panose="020F0502020204030204" pitchFamily="34" charset="0"/>
                        </a:rPr>
                        <a:t>Manager has the flexibility to choose which entrée to prepare/offer from the menu.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7617753"/>
                  </a:ext>
                </a:extLst>
              </a:tr>
              <a:tr h="340642">
                <a:tc>
                  <a:txBody>
                    <a:bodyPr/>
                    <a:lstStyle/>
                    <a:p>
                      <a:pPr algn="ctr"/>
                      <a:r>
                        <a:rPr lang="en-US" sz="1800" b="1" dirty="0">
                          <a:latin typeface="Calibri" panose="020F0502020204030204" pitchFamily="34" charset="0"/>
                          <a:ea typeface="Calibri" panose="020F0502020204030204" pitchFamily="34" charset="0"/>
                          <a:cs typeface="Calibri" panose="020F0502020204030204" pitchFamily="34" charset="0"/>
                        </a:rPr>
                        <a:t>&amp;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800" dirty="0">
                          <a:latin typeface="Calibri" panose="020F0502020204030204" pitchFamily="34" charset="0"/>
                          <a:ea typeface="Calibri" panose="020F0502020204030204" pitchFamily="34" charset="0"/>
                          <a:cs typeface="Calibri" panose="020F0502020204030204" pitchFamily="34" charset="0"/>
                        </a:rPr>
                        <a:t>Side item and entrée are bundled and served together.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61379582"/>
                  </a:ext>
                </a:extLst>
              </a:tr>
              <a:tr h="340642">
                <a:tc>
                  <a:txBody>
                    <a:bodyPr/>
                    <a:lstStyle/>
                    <a:p>
                      <a:pPr algn="ctr"/>
                      <a:r>
                        <a:rPr lang="en-US" sz="1800" b="1">
                          <a:latin typeface="Calibri" panose="020F0502020204030204" pitchFamily="34" charset="0"/>
                          <a:ea typeface="Calibri" panose="020F0502020204030204" pitchFamily="34" charset="0"/>
                          <a:cs typeface="Calibri" panose="020F0502020204030204" pitchFamily="34" charset="0"/>
                        </a:rPr>
                        <a:t>WITH or </a:t>
                      </a:r>
                      <a:r>
                        <a:rPr lang="en-US" sz="1800" b="1" dirty="0">
                          <a:latin typeface="Calibri" panose="020F0502020204030204" pitchFamily="34" charset="0"/>
                          <a:ea typeface="Calibri" panose="020F0502020204030204" pitchFamily="34" charset="0"/>
                          <a:cs typeface="Calibri" panose="020F0502020204030204" pitchFamily="34" charset="0"/>
                        </a:rPr>
                        <a:t>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800" dirty="0">
                          <a:latin typeface="Calibri" panose="020F0502020204030204" pitchFamily="34" charset="0"/>
                          <a:ea typeface="Calibri" panose="020F0502020204030204" pitchFamily="34" charset="0"/>
                          <a:cs typeface="Calibri" panose="020F0502020204030204" pitchFamily="34" charset="0"/>
                        </a:rPr>
                        <a:t>Side item and entrée are bundled and served together.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2691505"/>
                  </a:ext>
                </a:extLst>
              </a:tr>
              <a:tr h="488115">
                <a:tc>
                  <a:txBody>
                    <a:bodyPr/>
                    <a:lstStyle/>
                    <a:p>
                      <a:pPr algn="ctr"/>
                      <a:r>
                        <a:rPr lang="en-US" sz="1800" b="1" dirty="0">
                          <a:latin typeface="Calibri" panose="020F0502020204030204" pitchFamily="34" charset="0"/>
                          <a:ea typeface="Calibri" panose="020F0502020204030204" pitchFamily="34" charset="0"/>
                          <a:cs typeface="Calibri" panose="020F0502020204030204" pitchFamily="34" charset="0"/>
                        </a:rPr>
                        <a:t>OPTIONAL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800" dirty="0">
                          <a:latin typeface="Calibri" panose="020F0502020204030204" pitchFamily="34" charset="0"/>
                          <a:ea typeface="Calibri" panose="020F0502020204030204" pitchFamily="34" charset="0"/>
                          <a:cs typeface="Calibri" panose="020F0502020204030204" pitchFamily="34" charset="0"/>
                        </a:rPr>
                        <a:t>Manager has choice to prepare/offer or not to prepare/offer that item.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68298083"/>
                  </a:ext>
                </a:extLst>
              </a:tr>
              <a:tr h="899160">
                <a:tc>
                  <a:txBody>
                    <a:bodyPr/>
                    <a:lstStyle/>
                    <a:p>
                      <a:pPr algn="ctr"/>
                      <a:r>
                        <a:rPr lang="en-US" sz="1800" b="1" dirty="0">
                          <a:latin typeface="Calibri" panose="020F0502020204030204" pitchFamily="34" charset="0"/>
                          <a:ea typeface="Calibri" panose="020F0502020204030204" pitchFamily="34" charset="0"/>
                          <a:cs typeface="Calibri" panose="020F050202020403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800" b="1" dirty="0">
                          <a:latin typeface="Calibri" panose="020F0502020204030204" pitchFamily="34" charset="0"/>
                          <a:ea typeface="Calibri" panose="020F0502020204030204" pitchFamily="34" charset="0"/>
                          <a:cs typeface="Calibri" panose="020F0502020204030204" pitchFamily="34" charset="0"/>
                        </a:rPr>
                        <a:t>Fresh Topping: </a:t>
                      </a:r>
                      <a:r>
                        <a:rPr lang="en-US" sz="1800" b="0" dirty="0">
                          <a:latin typeface="Calibri" panose="020F0502020204030204" pitchFamily="34" charset="0"/>
                          <a:ea typeface="Calibri" panose="020F0502020204030204" pitchFamily="34" charset="0"/>
                          <a:cs typeface="Calibri" panose="020F0502020204030204" pitchFamily="34" charset="0"/>
                        </a:rPr>
                        <a:t>The menu will indicate if the Fresh Topping is optional or mandatory to serve with the entrée. The Fresh Topping options include Fresh Pickles, Fresh Lettuce, or Sandwich Set-up. </a:t>
                      </a:r>
                      <a:endParaRPr lang="en-US" sz="1800" b="1" dirty="0">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76326737"/>
                  </a:ext>
                </a:extLst>
              </a:tr>
              <a:tr h="282593">
                <a:tc>
                  <a:txBody>
                    <a:bodyPr/>
                    <a:lstStyle/>
                    <a:p>
                      <a:pPr algn="ctr"/>
                      <a:r>
                        <a:rPr lang="en-US" sz="1800" b="1" dirty="0">
                          <a:latin typeface="Calibri" panose="020F0502020204030204" pitchFamily="34" charset="0"/>
                          <a:ea typeface="Calibri" panose="020F0502020204030204" pitchFamily="34" charset="0"/>
                          <a:cs typeface="Calibri" panose="020F050202020403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800" dirty="0">
                          <a:latin typeface="Calibri" panose="020F0502020204030204" pitchFamily="34" charset="0"/>
                          <a:ea typeface="Calibri" panose="020F0502020204030204" pitchFamily="34" charset="0"/>
                          <a:cs typeface="Calibri" panose="020F0502020204030204" pitchFamily="34" charset="0"/>
                        </a:rPr>
                        <a:t>Manager’s Choice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70004151"/>
                  </a:ext>
                </a:extLst>
              </a:tr>
              <a:tr h="282593">
                <a:tc>
                  <a:txBody>
                    <a:bodyPr/>
                    <a:lstStyle/>
                    <a:p>
                      <a:pPr algn="ctr"/>
                      <a:r>
                        <a:rPr lang="en-US" sz="18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Food item is vegetarian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23709825"/>
                  </a:ext>
                </a:extLst>
              </a:tr>
              <a:tr h="488115">
                <a:tc>
                  <a:txBody>
                    <a:bodyPr/>
                    <a:lstStyle/>
                    <a:p>
                      <a:pPr algn="ctr"/>
                      <a:r>
                        <a:rPr lang="en-US" sz="1800" b="1" dirty="0">
                          <a:latin typeface="Calibri" panose="020F0502020204030204" pitchFamily="34" charset="0"/>
                          <a:ea typeface="Calibri" panose="020F0502020204030204" pitchFamily="34" charset="0"/>
                          <a:cs typeface="Calibri" panose="020F0502020204030204" pitchFamily="34" charset="0"/>
                        </a:rPr>
                        <a:t>AND/OR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800" dirty="0">
                          <a:latin typeface="Calibri" panose="020F0502020204030204" pitchFamily="34" charset="0"/>
                          <a:ea typeface="Calibri" panose="020F0502020204030204" pitchFamily="34" charset="0"/>
                          <a:cs typeface="Calibri" panose="020F0502020204030204" pitchFamily="34" charset="0"/>
                        </a:rPr>
                        <a:t>Manager can choose to prepare/offer either or both entrees on the menu.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88459551"/>
                  </a:ext>
                </a:extLst>
              </a:tr>
            </a:tbl>
          </a:graphicData>
        </a:graphic>
      </p:graphicFrame>
    </p:spTree>
    <p:extLst>
      <p:ext uri="{BB962C8B-B14F-4D97-AF65-F5344CB8AC3E}">
        <p14:creationId xmlns:p14="http://schemas.microsoft.com/office/powerpoint/2010/main" val="2140841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een background with a black border&#10;&#10;Description automatically generated with medium confidence">
            <a:extLst>
              <a:ext uri="{FF2B5EF4-FFF2-40B4-BE49-F238E27FC236}">
                <a16:creationId xmlns:a16="http://schemas.microsoft.com/office/drawing/2014/main" id="{C9E6E27D-159C-EDF4-8B0E-ADF2A0F51451}"/>
              </a:ext>
            </a:extLst>
          </p:cNvPr>
          <p:cNvPicPr>
            <a:picLocks noChangeAspect="1"/>
          </p:cNvPicPr>
          <p:nvPr/>
        </p:nvPicPr>
        <p:blipFill>
          <a:blip r:embed="rId3">
            <a:extLst>
              <a:ext uri="{837473B0-CC2E-450A-ABE3-18F120FF3D39}">
                <a1611:picAttrSrcUrl xmlns:a1611="http://schemas.microsoft.com/office/drawing/2016/11/main" r:id="rId4"/>
              </a:ext>
            </a:extLst>
          </a:blip>
          <a:srcRect t="12500" b="12500"/>
          <a:stretch/>
        </p:blipFill>
        <p:spPr>
          <a:xfrm>
            <a:off x="-72600" y="0"/>
            <a:ext cx="12192000" cy="6858000"/>
          </a:xfrm>
          <a:prstGeom prst="rect">
            <a:avLst/>
          </a:prstGeom>
          <a:blipFill>
            <a:blip r:embed="rId5"/>
            <a:stretch>
              <a:fillRect/>
            </a:stretch>
          </a:blipFill>
        </p:spPr>
      </p:pic>
      <p:sp>
        <p:nvSpPr>
          <p:cNvPr id="7" name="Title 1">
            <a:extLst>
              <a:ext uri="{FF2B5EF4-FFF2-40B4-BE49-F238E27FC236}">
                <a16:creationId xmlns:a16="http://schemas.microsoft.com/office/drawing/2014/main" id="{23D50AD7-C70B-EEDB-FA00-9833CEAD1F76}"/>
              </a:ext>
            </a:extLst>
          </p:cNvPr>
          <p:cNvSpPr txBox="1">
            <a:spLocks/>
          </p:cNvSpPr>
          <p:nvPr/>
        </p:nvSpPr>
        <p:spPr>
          <a:xfrm>
            <a:off x="1909764" y="78361"/>
            <a:ext cx="8372475" cy="1143000"/>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4000" b="1" kern="1200">
                <a:solidFill>
                  <a:srgbClr val="000000"/>
                </a:solidFill>
                <a:latin typeface="+mj-lt"/>
                <a:ea typeface="+mj-ea"/>
                <a:cs typeface="+mj-cs"/>
              </a:defRPr>
            </a:lvl1pPr>
          </a:lstStyle>
          <a:p>
            <a:pPr algn="ctr">
              <a:defRPr/>
            </a:pPr>
            <a:r>
              <a:rPr lang="en-US" sz="5400" dirty="0">
                <a:ln>
                  <a:solidFill>
                    <a:schemeClr val="bg1">
                      <a:lumMod val="50000"/>
                    </a:schemeClr>
                  </a:solidFill>
                </a:ln>
                <a:solidFill>
                  <a:prstClr val="white"/>
                </a:solidFill>
                <a:latin typeface="Berlin Sans FB Demi" panose="020E0802020502020306" pitchFamily="34" charset="0"/>
              </a:rPr>
              <a:t> &amp;</a:t>
            </a:r>
          </a:p>
        </p:txBody>
      </p:sp>
      <p:sp>
        <p:nvSpPr>
          <p:cNvPr id="8" name="TextBox 7">
            <a:extLst>
              <a:ext uri="{FF2B5EF4-FFF2-40B4-BE49-F238E27FC236}">
                <a16:creationId xmlns:a16="http://schemas.microsoft.com/office/drawing/2014/main" id="{3B3BD631-834C-F7C6-154A-F30455FECC19}"/>
              </a:ext>
            </a:extLst>
          </p:cNvPr>
          <p:cNvSpPr txBox="1"/>
          <p:nvPr/>
        </p:nvSpPr>
        <p:spPr>
          <a:xfrm>
            <a:off x="656216" y="1055373"/>
            <a:ext cx="10972800" cy="1077218"/>
          </a:xfrm>
          <a:prstGeom prst="rect">
            <a:avLst/>
          </a:prstGeom>
          <a:noFill/>
        </p:spPr>
        <p:txBody>
          <a:bodyPr wrap="square" rtlCol="0">
            <a:spAutoFit/>
          </a:bodyPr>
          <a:lstStyle/>
          <a:p>
            <a:pPr algn="ctr"/>
            <a:r>
              <a:rPr lang="en-US" sz="3200" dirty="0">
                <a:solidFill>
                  <a:schemeClr val="bg1"/>
                </a:solidFill>
              </a:rPr>
              <a:t>“&amp;” indicates side item and entrée </a:t>
            </a:r>
            <a:r>
              <a:rPr lang="en-US" sz="3200" b="1" dirty="0">
                <a:solidFill>
                  <a:schemeClr val="bg1"/>
                </a:solidFill>
              </a:rPr>
              <a:t>are</a:t>
            </a:r>
            <a:r>
              <a:rPr lang="en-US" sz="3200" dirty="0">
                <a:solidFill>
                  <a:schemeClr val="bg1"/>
                </a:solidFill>
              </a:rPr>
              <a:t> bundled and served together. </a:t>
            </a:r>
          </a:p>
        </p:txBody>
      </p:sp>
      <p:grpSp>
        <p:nvGrpSpPr>
          <p:cNvPr id="13" name="Group 12">
            <a:extLst>
              <a:ext uri="{FF2B5EF4-FFF2-40B4-BE49-F238E27FC236}">
                <a16:creationId xmlns:a16="http://schemas.microsoft.com/office/drawing/2014/main" id="{34B6EEAE-1786-9645-85BC-1754C6F06A39}"/>
              </a:ext>
            </a:extLst>
          </p:cNvPr>
          <p:cNvGrpSpPr/>
          <p:nvPr/>
        </p:nvGrpSpPr>
        <p:grpSpPr>
          <a:xfrm>
            <a:off x="2198860" y="4773257"/>
            <a:ext cx="8130769" cy="1618033"/>
            <a:chOff x="636568" y="5206120"/>
            <a:chExt cx="7974870" cy="1326117"/>
          </a:xfrm>
        </p:grpSpPr>
        <p:sp>
          <p:nvSpPr>
            <p:cNvPr id="28" name="Rectangle 27">
              <a:extLst>
                <a:ext uri="{FF2B5EF4-FFF2-40B4-BE49-F238E27FC236}">
                  <a16:creationId xmlns:a16="http://schemas.microsoft.com/office/drawing/2014/main" id="{90AE1046-5AD6-AE40-761F-E6FA40CDEA4E}"/>
                </a:ext>
              </a:extLst>
            </p:cNvPr>
            <p:cNvSpPr/>
            <p:nvPr/>
          </p:nvSpPr>
          <p:spPr>
            <a:xfrm>
              <a:off x="657349" y="5215501"/>
              <a:ext cx="7954089" cy="13075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0" name="Straight Connector 29">
              <a:extLst>
                <a:ext uri="{FF2B5EF4-FFF2-40B4-BE49-F238E27FC236}">
                  <a16:creationId xmlns:a16="http://schemas.microsoft.com/office/drawing/2014/main" id="{8C116FE7-DD6D-F5E5-57C3-F0D9F55CE890}"/>
                </a:ext>
              </a:extLst>
            </p:cNvPr>
            <p:cNvCxnSpPr>
              <a:cxnSpLocks/>
            </p:cNvCxnSpPr>
            <p:nvPr/>
          </p:nvCxnSpPr>
          <p:spPr>
            <a:xfrm>
              <a:off x="2552700" y="5215501"/>
              <a:ext cx="0" cy="13167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BD9298C-2188-9C99-034C-56132C70064D}"/>
                </a:ext>
              </a:extLst>
            </p:cNvPr>
            <p:cNvCxnSpPr>
              <a:cxnSpLocks/>
            </p:cNvCxnSpPr>
            <p:nvPr/>
          </p:nvCxnSpPr>
          <p:spPr>
            <a:xfrm>
              <a:off x="4495800" y="5215501"/>
              <a:ext cx="0" cy="13167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12F6740-18D4-BCE8-E54B-875F7421BA50}"/>
                </a:ext>
              </a:extLst>
            </p:cNvPr>
            <p:cNvCxnSpPr>
              <a:cxnSpLocks/>
            </p:cNvCxnSpPr>
            <p:nvPr/>
          </p:nvCxnSpPr>
          <p:spPr>
            <a:xfrm>
              <a:off x="6543675" y="5215501"/>
              <a:ext cx="0" cy="13167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F6C8D1F9-2336-F29E-0992-F433C9AB2B53}"/>
                </a:ext>
              </a:extLst>
            </p:cNvPr>
            <p:cNvSpPr txBox="1"/>
            <p:nvPr/>
          </p:nvSpPr>
          <p:spPr>
            <a:xfrm>
              <a:off x="636568" y="5599166"/>
              <a:ext cx="1999905" cy="605399"/>
            </a:xfrm>
            <a:prstGeom prst="rect">
              <a:avLst/>
            </a:prstGeom>
            <a:noFill/>
          </p:spPr>
          <p:txBody>
            <a:bodyPr wrap="square" rtlCol="0">
              <a:spAutoFit/>
            </a:bodyPr>
            <a:lstStyle/>
            <a:p>
              <a:pPr algn="ctr"/>
              <a:r>
                <a:rPr lang="en-US" sz="1400" dirty="0">
                  <a:cs typeface="Calibri Light" panose="020F0302020204030204" pitchFamily="34" charset="0"/>
                </a:rPr>
                <a:t>Beef &amp; Cheese Taquitos (R0167) &amp; Fresh Salsa </a:t>
              </a:r>
            </a:p>
            <a:p>
              <a:pPr algn="ctr"/>
              <a:r>
                <a:rPr lang="en-US" sz="1400" dirty="0">
                  <a:cs typeface="Calibri Light" panose="020F0302020204030204" pitchFamily="34" charset="0"/>
                </a:rPr>
                <a:t>(R4613)</a:t>
              </a:r>
            </a:p>
          </p:txBody>
        </p:sp>
        <p:sp>
          <p:nvSpPr>
            <p:cNvPr id="40" name="Oval 39">
              <a:extLst>
                <a:ext uri="{FF2B5EF4-FFF2-40B4-BE49-F238E27FC236}">
                  <a16:creationId xmlns:a16="http://schemas.microsoft.com/office/drawing/2014/main" id="{D57E2CDF-210E-0CEE-ED55-3CB66EAC1B00}"/>
                </a:ext>
              </a:extLst>
            </p:cNvPr>
            <p:cNvSpPr/>
            <p:nvPr/>
          </p:nvSpPr>
          <p:spPr>
            <a:xfrm>
              <a:off x="5313649" y="5888456"/>
              <a:ext cx="202291" cy="22937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2568557F-B691-BA3A-6C25-FC88D7D3E74D}"/>
                </a:ext>
              </a:extLst>
            </p:cNvPr>
            <p:cNvSpPr/>
            <p:nvPr/>
          </p:nvSpPr>
          <p:spPr>
            <a:xfrm>
              <a:off x="672943" y="5206120"/>
              <a:ext cx="7927265" cy="130373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87D3A3C0-079F-9DD2-EDE6-0588755E827A}"/>
                </a:ext>
              </a:extLst>
            </p:cNvPr>
            <p:cNvSpPr/>
            <p:nvPr/>
          </p:nvSpPr>
          <p:spPr>
            <a:xfrm>
              <a:off x="1432561" y="5793430"/>
              <a:ext cx="180507" cy="19005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aphicFrame>
        <p:nvGraphicFramePr>
          <p:cNvPr id="18" name="Table 17">
            <a:extLst>
              <a:ext uri="{FF2B5EF4-FFF2-40B4-BE49-F238E27FC236}">
                <a16:creationId xmlns:a16="http://schemas.microsoft.com/office/drawing/2014/main" id="{53CAF2FA-14EF-00FE-E9BF-42BA13A30BD7}"/>
              </a:ext>
            </a:extLst>
          </p:cNvPr>
          <p:cNvGraphicFramePr>
            <a:graphicFrameLocks noGrp="1"/>
          </p:cNvGraphicFramePr>
          <p:nvPr>
            <p:extLst>
              <p:ext uri="{D42A27DB-BD31-4B8C-83A1-F6EECF244321}">
                <p14:modId xmlns:p14="http://schemas.microsoft.com/office/powerpoint/2010/main" val="478233422"/>
              </p:ext>
            </p:extLst>
          </p:nvPr>
        </p:nvGraphicFramePr>
        <p:xfrm>
          <a:off x="4153975" y="5317042"/>
          <a:ext cx="2001219" cy="1068669"/>
        </p:xfrm>
        <a:graphic>
          <a:graphicData uri="http://schemas.openxmlformats.org/drawingml/2006/table">
            <a:tbl>
              <a:tblPr>
                <a:tableStyleId>{5C22544A-7EE6-4342-B048-85BDC9FD1C3A}</a:tableStyleId>
              </a:tblPr>
              <a:tblGrid>
                <a:gridCol w="2001219">
                  <a:extLst>
                    <a:ext uri="{9D8B030D-6E8A-4147-A177-3AD203B41FA5}">
                      <a16:colId xmlns:a16="http://schemas.microsoft.com/office/drawing/2014/main" val="1507208718"/>
                    </a:ext>
                  </a:extLst>
                </a:gridCol>
              </a:tblGrid>
              <a:tr h="1068669">
                <a:tc>
                  <a:txBody>
                    <a:bodyPr/>
                    <a:lstStyle/>
                    <a:p>
                      <a:pPr marL="0" marR="0" algn="ctr" fontAlgn="base">
                        <a:spcBef>
                          <a:spcPts val="0"/>
                        </a:spcBef>
                        <a:spcAft>
                          <a:spcPts val="0"/>
                        </a:spcAft>
                      </a:pPr>
                      <a:r>
                        <a:rPr lang="en-US" sz="1400" b="0" dirty="0">
                          <a:effectLst/>
                        </a:rPr>
                        <a:t>Beef Teriyaki Dippers &amp; Carrot Rice Bowl (R5695)</a:t>
                      </a:r>
                      <a:endParaRPr lang="en-US" sz="1400" b="0" dirty="0">
                        <a:effectLst/>
                        <a:latin typeface="Times New Roman" panose="02020603050405020304" pitchFamily="18" charset="0"/>
                        <a:ea typeface="Times New Roman" panose="02020603050405020304" pitchFamily="18" charset="0"/>
                      </a:endParaRPr>
                    </a:p>
                  </a:txBody>
                  <a:tcPr marL="114300" marR="11430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28804236"/>
                  </a:ext>
                </a:extLst>
              </a:tr>
            </a:tbl>
          </a:graphicData>
        </a:graphic>
      </p:graphicFrame>
      <p:sp>
        <p:nvSpPr>
          <p:cNvPr id="19" name="Oval 18">
            <a:extLst>
              <a:ext uri="{FF2B5EF4-FFF2-40B4-BE49-F238E27FC236}">
                <a16:creationId xmlns:a16="http://schemas.microsoft.com/office/drawing/2014/main" id="{B905EC2C-72F0-6234-9BC3-1F38897B1B30}"/>
              </a:ext>
            </a:extLst>
          </p:cNvPr>
          <p:cNvSpPr/>
          <p:nvPr/>
        </p:nvSpPr>
        <p:spPr>
          <a:xfrm>
            <a:off x="5839656" y="5289145"/>
            <a:ext cx="183744" cy="26537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9437853-2F8F-8C78-757A-F6FEDDF6A0D6}"/>
              </a:ext>
            </a:extLst>
          </p:cNvPr>
          <p:cNvSpPr txBox="1"/>
          <p:nvPr/>
        </p:nvSpPr>
        <p:spPr>
          <a:xfrm>
            <a:off x="6294821" y="5187907"/>
            <a:ext cx="1798945" cy="954107"/>
          </a:xfrm>
          <a:prstGeom prst="rect">
            <a:avLst/>
          </a:prstGeom>
          <a:noFill/>
        </p:spPr>
        <p:txBody>
          <a:bodyPr wrap="square">
            <a:spAutoFit/>
          </a:bodyPr>
          <a:lstStyle/>
          <a:p>
            <a:pPr algn="ctr"/>
            <a:r>
              <a:rPr lang="en-US" sz="1400" dirty="0">
                <a:solidFill>
                  <a:srgbClr val="000000"/>
                </a:solidFill>
                <a:latin typeface="Calibri" panose="020F0502020204030204" pitchFamily="34" charset="0"/>
                <a:ea typeface="Calibri" panose="020F0502020204030204" pitchFamily="34" charset="0"/>
              </a:rPr>
              <a:t>Bean &amp; Cheese Chile Relleno Burrito (R1955) &amp; Fresh Salsa</a:t>
            </a:r>
          </a:p>
          <a:p>
            <a:pPr algn="ctr"/>
            <a:r>
              <a:rPr lang="en-US" sz="1400" dirty="0">
                <a:solidFill>
                  <a:srgbClr val="000000"/>
                </a:solidFill>
                <a:latin typeface="Calibri" panose="020F0502020204030204" pitchFamily="34" charset="0"/>
                <a:ea typeface="Calibri" panose="020F0502020204030204" pitchFamily="34" charset="0"/>
              </a:rPr>
              <a:t>(R4613)</a:t>
            </a:r>
            <a:endParaRPr lang="en-US" sz="1400" dirty="0"/>
          </a:p>
        </p:txBody>
      </p:sp>
      <p:sp>
        <p:nvSpPr>
          <p:cNvPr id="23" name="TextBox 22">
            <a:extLst>
              <a:ext uri="{FF2B5EF4-FFF2-40B4-BE49-F238E27FC236}">
                <a16:creationId xmlns:a16="http://schemas.microsoft.com/office/drawing/2014/main" id="{2F5401DD-3084-FA59-E89F-FC03DACA3090}"/>
              </a:ext>
            </a:extLst>
          </p:cNvPr>
          <p:cNvSpPr txBox="1"/>
          <p:nvPr/>
        </p:nvSpPr>
        <p:spPr>
          <a:xfrm>
            <a:off x="8039968" y="5236462"/>
            <a:ext cx="2437961" cy="738664"/>
          </a:xfrm>
          <a:prstGeom prst="rect">
            <a:avLst/>
          </a:prstGeom>
          <a:noFill/>
        </p:spPr>
        <p:txBody>
          <a:bodyPr wrap="square">
            <a:spAutoFit/>
          </a:bodyPr>
          <a:lstStyle/>
          <a:p>
            <a:pPr algn="ctr"/>
            <a:r>
              <a:rPr lang="en-US" sz="1400" dirty="0">
                <a:latin typeface="Calibri" panose="020F0502020204030204" pitchFamily="34" charset="0"/>
                <a:ea typeface="Calibri" panose="020F0502020204030204" pitchFamily="34" charset="0"/>
              </a:rPr>
              <a:t>BBQ Beef Rib Patty</a:t>
            </a:r>
          </a:p>
          <a:p>
            <a:pPr algn="ctr"/>
            <a:r>
              <a:rPr lang="en-US" sz="1400" dirty="0">
                <a:latin typeface="Calibri" panose="020F0502020204030204" pitchFamily="34" charset="0"/>
                <a:ea typeface="Calibri" panose="020F0502020204030204" pitchFamily="34" charset="0"/>
              </a:rPr>
              <a:t>Sandwich with Pickles &amp; Coleslaw (R5705)</a:t>
            </a:r>
            <a:endParaRPr lang="en-US" sz="1400" dirty="0"/>
          </a:p>
        </p:txBody>
      </p:sp>
      <p:sp>
        <p:nvSpPr>
          <p:cNvPr id="24" name="Oval 23">
            <a:extLst>
              <a:ext uri="{FF2B5EF4-FFF2-40B4-BE49-F238E27FC236}">
                <a16:creationId xmlns:a16="http://schemas.microsoft.com/office/drawing/2014/main" id="{627A00C7-59E3-24BD-2D2A-9AE884017CA3}"/>
              </a:ext>
            </a:extLst>
          </p:cNvPr>
          <p:cNvSpPr/>
          <p:nvPr/>
        </p:nvSpPr>
        <p:spPr>
          <a:xfrm>
            <a:off x="9993141" y="5467248"/>
            <a:ext cx="184036" cy="23033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5999309-5AC4-A6AB-3106-18B527035141}"/>
              </a:ext>
            </a:extLst>
          </p:cNvPr>
          <p:cNvSpPr/>
          <p:nvPr/>
        </p:nvSpPr>
        <p:spPr>
          <a:xfrm>
            <a:off x="3893999" y="2199976"/>
            <a:ext cx="4622856" cy="214538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9721E920-D21F-9F77-7C03-59C39E900F67}"/>
              </a:ext>
            </a:extLst>
          </p:cNvPr>
          <p:cNvSpPr/>
          <p:nvPr/>
        </p:nvSpPr>
        <p:spPr>
          <a:xfrm>
            <a:off x="4295345" y="3021589"/>
            <a:ext cx="322056" cy="46168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6" name="Table 15">
            <a:extLst>
              <a:ext uri="{FF2B5EF4-FFF2-40B4-BE49-F238E27FC236}">
                <a16:creationId xmlns:a16="http://schemas.microsoft.com/office/drawing/2014/main" id="{96192BAE-7925-5256-35AF-0F9632E6E932}"/>
              </a:ext>
            </a:extLst>
          </p:cNvPr>
          <p:cNvGraphicFramePr>
            <a:graphicFrameLocks noGrp="1"/>
          </p:cNvGraphicFramePr>
          <p:nvPr>
            <p:extLst>
              <p:ext uri="{D42A27DB-BD31-4B8C-83A1-F6EECF244321}">
                <p14:modId xmlns:p14="http://schemas.microsoft.com/office/powerpoint/2010/main" val="3250126384"/>
              </p:ext>
            </p:extLst>
          </p:nvPr>
        </p:nvGraphicFramePr>
        <p:xfrm>
          <a:off x="3936922" y="2520913"/>
          <a:ext cx="4675831" cy="1463040"/>
        </p:xfrm>
        <a:graphic>
          <a:graphicData uri="http://schemas.openxmlformats.org/drawingml/2006/table">
            <a:tbl>
              <a:tblPr>
                <a:tableStyleId>{5C22544A-7EE6-4342-B048-85BDC9FD1C3A}</a:tableStyleId>
              </a:tblPr>
              <a:tblGrid>
                <a:gridCol w="4675831">
                  <a:extLst>
                    <a:ext uri="{9D8B030D-6E8A-4147-A177-3AD203B41FA5}">
                      <a16:colId xmlns:a16="http://schemas.microsoft.com/office/drawing/2014/main" val="1507208718"/>
                    </a:ext>
                  </a:extLst>
                </a:gridCol>
              </a:tblGrid>
              <a:tr h="1068669">
                <a:tc>
                  <a:txBody>
                    <a:bodyPr/>
                    <a:lstStyle/>
                    <a:p>
                      <a:pPr marL="0" marR="0" algn="ctr" fontAlgn="base">
                        <a:spcBef>
                          <a:spcPts val="0"/>
                        </a:spcBef>
                        <a:spcAft>
                          <a:spcPts val="0"/>
                        </a:spcAft>
                      </a:pPr>
                      <a:r>
                        <a:rPr lang="en-US" sz="3200" b="0" dirty="0">
                          <a:effectLst/>
                        </a:rPr>
                        <a:t>Zesty Beef Chalupa, Bulk</a:t>
                      </a:r>
                    </a:p>
                    <a:p>
                      <a:pPr marL="0" marR="0" algn="ctr" fontAlgn="base">
                        <a:spcBef>
                          <a:spcPts val="0"/>
                        </a:spcBef>
                        <a:spcAft>
                          <a:spcPts val="0"/>
                        </a:spcAft>
                      </a:pPr>
                      <a:r>
                        <a:rPr lang="en-US" sz="3200" b="0" dirty="0">
                          <a:effectLst/>
                        </a:rPr>
                        <a:t>&amp; Tortilla Chips (R5699)</a:t>
                      </a:r>
                    </a:p>
                    <a:p>
                      <a:pPr marL="0" marR="0" algn="ctr" fontAlgn="base">
                        <a:spcBef>
                          <a:spcPts val="0"/>
                        </a:spcBef>
                        <a:spcAft>
                          <a:spcPts val="0"/>
                        </a:spcAft>
                      </a:pPr>
                      <a:r>
                        <a:rPr lang="en-US" sz="3200" b="0" dirty="0">
                          <a:effectLst/>
                        </a:rPr>
                        <a:t>&amp;</a:t>
                      </a:r>
                      <a:r>
                        <a:rPr lang="en-US" sz="3200" b="1" dirty="0">
                          <a:effectLst/>
                        </a:rPr>
                        <a:t> </a:t>
                      </a:r>
                      <a:r>
                        <a:rPr lang="en-US" sz="3200" b="0" dirty="0">
                          <a:effectLst/>
                        </a:rPr>
                        <a:t>Fresh Salsa (R4613) </a:t>
                      </a:r>
                      <a:endParaRPr lang="en-US" sz="3200" b="0" dirty="0">
                        <a:effectLst/>
                        <a:latin typeface="Times New Roman" panose="02020603050405020304" pitchFamily="18" charset="0"/>
                        <a:ea typeface="Times New Roman" panose="02020603050405020304" pitchFamily="18" charset="0"/>
                      </a:endParaRPr>
                    </a:p>
                  </a:txBody>
                  <a:tcPr marL="114300" marR="11430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28804236"/>
                  </a:ext>
                </a:extLst>
              </a:tr>
            </a:tbl>
          </a:graphicData>
        </a:graphic>
      </p:graphicFrame>
      <p:sp>
        <p:nvSpPr>
          <p:cNvPr id="3" name="Oval 2">
            <a:extLst>
              <a:ext uri="{FF2B5EF4-FFF2-40B4-BE49-F238E27FC236}">
                <a16:creationId xmlns:a16="http://schemas.microsoft.com/office/drawing/2014/main" id="{3BB92FF0-1B85-6593-7A74-1A973F5BD7D3}"/>
              </a:ext>
            </a:extLst>
          </p:cNvPr>
          <p:cNvSpPr/>
          <p:nvPr/>
        </p:nvSpPr>
        <p:spPr>
          <a:xfrm>
            <a:off x="4411849" y="3501420"/>
            <a:ext cx="322056" cy="46168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46468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een background with a black border&#10;&#10;Description automatically generated with medium confidence">
            <a:extLst>
              <a:ext uri="{FF2B5EF4-FFF2-40B4-BE49-F238E27FC236}">
                <a16:creationId xmlns:a16="http://schemas.microsoft.com/office/drawing/2014/main" id="{B217A3E2-8E92-DC2A-4B96-C656B4766082}"/>
              </a:ext>
            </a:extLst>
          </p:cNvPr>
          <p:cNvPicPr>
            <a:picLocks noChangeAspect="1"/>
          </p:cNvPicPr>
          <p:nvPr/>
        </p:nvPicPr>
        <p:blipFill>
          <a:blip r:embed="rId3">
            <a:extLst>
              <a:ext uri="{837473B0-CC2E-450A-ABE3-18F120FF3D39}">
                <a1611:picAttrSrcUrl xmlns:a1611="http://schemas.microsoft.com/office/drawing/2016/11/main" r:id="rId4"/>
              </a:ext>
            </a:extLst>
          </a:blip>
          <a:srcRect t="12500" b="12500"/>
          <a:stretch/>
        </p:blipFill>
        <p:spPr>
          <a:xfrm>
            <a:off x="0" y="0"/>
            <a:ext cx="12192000" cy="6858000"/>
          </a:xfrm>
          <a:prstGeom prst="rect">
            <a:avLst/>
          </a:prstGeom>
          <a:blipFill>
            <a:blip r:embed="rId5"/>
            <a:stretch>
              <a:fillRect/>
            </a:stretch>
          </a:blipFill>
        </p:spPr>
      </p:pic>
      <p:sp>
        <p:nvSpPr>
          <p:cNvPr id="35" name="TextBox 34">
            <a:extLst>
              <a:ext uri="{FF2B5EF4-FFF2-40B4-BE49-F238E27FC236}">
                <a16:creationId xmlns:a16="http://schemas.microsoft.com/office/drawing/2014/main" id="{15AF0A80-A0F0-4963-940A-E015BED7870F}"/>
              </a:ext>
            </a:extLst>
          </p:cNvPr>
          <p:cNvSpPr txBox="1"/>
          <p:nvPr/>
        </p:nvSpPr>
        <p:spPr>
          <a:xfrm>
            <a:off x="0" y="151357"/>
            <a:ext cx="12191999" cy="1015663"/>
          </a:xfrm>
          <a:prstGeom prst="rect">
            <a:avLst/>
          </a:prstGeom>
          <a:noFill/>
        </p:spPr>
        <p:txBody>
          <a:bodyPr wrap="square" rtlCol="0">
            <a:spAutoFit/>
          </a:bodyPr>
          <a:lstStyle/>
          <a:p>
            <a:pPr algn="ctr">
              <a:defRPr/>
            </a:pPr>
            <a:r>
              <a:rPr lang="en-US" sz="6000" spc="-150" dirty="0">
                <a:solidFill>
                  <a:prstClr val="white"/>
                </a:solidFill>
                <a:latin typeface="Berlin Sans FB Demi" panose="020E0802020502020306" pitchFamily="34" charset="0"/>
              </a:rPr>
              <a:t>Meal Components</a:t>
            </a:r>
          </a:p>
        </p:txBody>
      </p:sp>
      <p:pic>
        <p:nvPicPr>
          <p:cNvPr id="4" name="Picture 3" descr="A group of different fruits&#10;&#10;Description automatically generated">
            <a:extLst>
              <a:ext uri="{FF2B5EF4-FFF2-40B4-BE49-F238E27FC236}">
                <a16:creationId xmlns:a16="http://schemas.microsoft.com/office/drawing/2014/main" id="{955DA38B-B249-E600-EA7D-40C9FD75E39A}"/>
              </a:ext>
            </a:extLst>
          </p:cNvPr>
          <p:cNvPicPr>
            <a:picLocks noChangeAspect="1"/>
          </p:cNvPicPr>
          <p:nvPr/>
        </p:nvPicPr>
        <p:blipFill>
          <a:blip r:embed="rId6"/>
          <a:stretch>
            <a:fillRect/>
          </a:stretch>
        </p:blipFill>
        <p:spPr>
          <a:xfrm>
            <a:off x="1066191" y="3983576"/>
            <a:ext cx="4379502" cy="2874425"/>
          </a:xfrm>
          <a:prstGeom prst="rect">
            <a:avLst/>
          </a:prstGeom>
        </p:spPr>
      </p:pic>
      <p:pic>
        <p:nvPicPr>
          <p:cNvPr id="7" name="Picture 6" descr="A group of food on a circular surface&#10;&#10;Description automatically generated with medium confidence">
            <a:extLst>
              <a:ext uri="{FF2B5EF4-FFF2-40B4-BE49-F238E27FC236}">
                <a16:creationId xmlns:a16="http://schemas.microsoft.com/office/drawing/2014/main" id="{C9FE223B-0D7C-08FA-A219-8CFA5073F412}"/>
              </a:ext>
            </a:extLst>
          </p:cNvPr>
          <p:cNvPicPr>
            <a:picLocks noChangeAspect="1"/>
          </p:cNvPicPr>
          <p:nvPr/>
        </p:nvPicPr>
        <p:blipFill>
          <a:blip r:embed="rId7"/>
          <a:stretch>
            <a:fillRect/>
          </a:stretch>
        </p:blipFill>
        <p:spPr>
          <a:xfrm>
            <a:off x="6283562" y="1014844"/>
            <a:ext cx="3015557" cy="2986592"/>
          </a:xfrm>
          <a:prstGeom prst="rect">
            <a:avLst/>
          </a:prstGeom>
        </p:spPr>
      </p:pic>
      <p:pic>
        <p:nvPicPr>
          <p:cNvPr id="11" name="Picture 10" descr="A gold circle with food on it&#10;&#10;Description automatically generated">
            <a:extLst>
              <a:ext uri="{FF2B5EF4-FFF2-40B4-BE49-F238E27FC236}">
                <a16:creationId xmlns:a16="http://schemas.microsoft.com/office/drawing/2014/main" id="{F885391B-3805-7FE1-6577-6FA4F4810BF5}"/>
              </a:ext>
            </a:extLst>
          </p:cNvPr>
          <p:cNvPicPr>
            <a:picLocks noChangeAspect="1"/>
          </p:cNvPicPr>
          <p:nvPr/>
        </p:nvPicPr>
        <p:blipFill>
          <a:blip r:embed="rId8"/>
          <a:stretch>
            <a:fillRect/>
          </a:stretch>
        </p:blipFill>
        <p:spPr>
          <a:xfrm>
            <a:off x="2868556" y="1057094"/>
            <a:ext cx="3162118" cy="3086943"/>
          </a:xfrm>
          <a:prstGeom prst="rect">
            <a:avLst/>
          </a:prstGeom>
        </p:spPr>
      </p:pic>
      <p:pic>
        <p:nvPicPr>
          <p:cNvPr id="15" name="Picture 14" descr="A pile of vegetables on a gold plate&#10;&#10;Description automatically generated">
            <a:extLst>
              <a:ext uri="{FF2B5EF4-FFF2-40B4-BE49-F238E27FC236}">
                <a16:creationId xmlns:a16="http://schemas.microsoft.com/office/drawing/2014/main" id="{21DD30A3-7CBD-1682-5B38-219FC44CB32E}"/>
              </a:ext>
            </a:extLst>
          </p:cNvPr>
          <p:cNvPicPr>
            <a:picLocks noChangeAspect="1"/>
          </p:cNvPicPr>
          <p:nvPr/>
        </p:nvPicPr>
        <p:blipFill>
          <a:blip r:embed="rId9"/>
          <a:stretch>
            <a:fillRect/>
          </a:stretch>
        </p:blipFill>
        <p:spPr>
          <a:xfrm>
            <a:off x="4557294" y="3980960"/>
            <a:ext cx="3265914" cy="2740574"/>
          </a:xfrm>
          <a:prstGeom prst="rect">
            <a:avLst/>
          </a:prstGeom>
        </p:spPr>
      </p:pic>
      <p:pic>
        <p:nvPicPr>
          <p:cNvPr id="19" name="Picture 18">
            <a:extLst>
              <a:ext uri="{FF2B5EF4-FFF2-40B4-BE49-F238E27FC236}">
                <a16:creationId xmlns:a16="http://schemas.microsoft.com/office/drawing/2014/main" id="{744E433A-7D7F-B12B-2D4A-F0CDB8D6E487}"/>
              </a:ext>
            </a:extLst>
          </p:cNvPr>
          <p:cNvPicPr>
            <a:picLocks noChangeAspect="1"/>
          </p:cNvPicPr>
          <p:nvPr/>
        </p:nvPicPr>
        <p:blipFill>
          <a:blip r:embed="rId10"/>
          <a:srcRect/>
          <a:stretch/>
        </p:blipFill>
        <p:spPr>
          <a:xfrm>
            <a:off x="7634489" y="4029362"/>
            <a:ext cx="2813170" cy="2576769"/>
          </a:xfrm>
          <a:prstGeom prst="rect">
            <a:avLst/>
          </a:prstGeom>
        </p:spPr>
      </p:pic>
    </p:spTree>
    <p:extLst>
      <p:ext uri="{BB962C8B-B14F-4D97-AF65-F5344CB8AC3E}">
        <p14:creationId xmlns:p14="http://schemas.microsoft.com/office/powerpoint/2010/main" val="30668818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background with a black border&#10;&#10;Description automatically generated with medium confidence">
            <a:extLst>
              <a:ext uri="{FF2B5EF4-FFF2-40B4-BE49-F238E27FC236}">
                <a16:creationId xmlns:a16="http://schemas.microsoft.com/office/drawing/2014/main" id="{77D7B60B-FBF4-A118-A372-634E5715A8E3}"/>
              </a:ext>
            </a:extLst>
          </p:cNvPr>
          <p:cNvPicPr>
            <a:picLocks noChangeAspect="1"/>
          </p:cNvPicPr>
          <p:nvPr/>
        </p:nvPicPr>
        <p:blipFill>
          <a:blip r:embed="rId3">
            <a:extLst>
              <a:ext uri="{837473B0-CC2E-450A-ABE3-18F120FF3D39}">
                <a1611:picAttrSrcUrl xmlns:a1611="http://schemas.microsoft.com/office/drawing/2016/11/main" r:id="rId4"/>
              </a:ext>
            </a:extLst>
          </a:blip>
          <a:srcRect t="12500" b="12500"/>
          <a:stretch/>
        </p:blipFill>
        <p:spPr>
          <a:xfrm>
            <a:off x="0" y="0"/>
            <a:ext cx="12192000" cy="6858000"/>
          </a:xfrm>
          <a:prstGeom prst="rect">
            <a:avLst/>
          </a:prstGeom>
          <a:blipFill>
            <a:blip r:embed="rId5"/>
            <a:stretch>
              <a:fillRect/>
            </a:stretch>
          </a:blipFill>
        </p:spPr>
      </p:pic>
      <p:sp>
        <p:nvSpPr>
          <p:cNvPr id="7" name="Title 1">
            <a:extLst>
              <a:ext uri="{FF2B5EF4-FFF2-40B4-BE49-F238E27FC236}">
                <a16:creationId xmlns:a16="http://schemas.microsoft.com/office/drawing/2014/main" id="{23D50AD7-C70B-EEDB-FA00-9833CEAD1F76}"/>
              </a:ext>
            </a:extLst>
          </p:cNvPr>
          <p:cNvSpPr txBox="1">
            <a:spLocks/>
          </p:cNvSpPr>
          <p:nvPr/>
        </p:nvSpPr>
        <p:spPr>
          <a:xfrm>
            <a:off x="1981200" y="75172"/>
            <a:ext cx="8229600" cy="1143000"/>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4000" b="1" kern="1200">
                <a:solidFill>
                  <a:srgbClr val="000000"/>
                </a:solidFill>
                <a:latin typeface="+mj-lt"/>
                <a:ea typeface="+mj-ea"/>
                <a:cs typeface="+mj-cs"/>
              </a:defRPr>
            </a:lvl1pPr>
          </a:lstStyle>
          <a:p>
            <a:pPr algn="ctr">
              <a:defRPr/>
            </a:pPr>
            <a:r>
              <a:rPr lang="en-US" sz="5400" dirty="0">
                <a:ln>
                  <a:solidFill>
                    <a:schemeClr val="bg1">
                      <a:lumMod val="50000"/>
                    </a:schemeClr>
                  </a:solidFill>
                </a:ln>
                <a:solidFill>
                  <a:prstClr val="white"/>
                </a:solidFill>
                <a:latin typeface="Berlin Sans FB Demi" panose="020E0802020502020306" pitchFamily="34" charset="0"/>
              </a:rPr>
              <a:t>AND/OR</a:t>
            </a:r>
          </a:p>
        </p:txBody>
      </p:sp>
      <p:sp>
        <p:nvSpPr>
          <p:cNvPr id="2" name="TextBox 1">
            <a:extLst>
              <a:ext uri="{FF2B5EF4-FFF2-40B4-BE49-F238E27FC236}">
                <a16:creationId xmlns:a16="http://schemas.microsoft.com/office/drawing/2014/main" id="{C870A485-3148-1A34-1597-34B5566CBA87}"/>
              </a:ext>
            </a:extLst>
          </p:cNvPr>
          <p:cNvSpPr txBox="1"/>
          <p:nvPr/>
        </p:nvSpPr>
        <p:spPr>
          <a:xfrm>
            <a:off x="1142104" y="1091958"/>
            <a:ext cx="9907793" cy="1077218"/>
          </a:xfrm>
          <a:prstGeom prst="rect">
            <a:avLst/>
          </a:prstGeom>
          <a:noFill/>
        </p:spPr>
        <p:txBody>
          <a:bodyPr wrap="square" rtlCol="0">
            <a:spAutoFit/>
          </a:bodyPr>
          <a:lstStyle/>
          <a:p>
            <a:pPr algn="ctr"/>
            <a:r>
              <a:rPr lang="en-US" sz="3200" dirty="0">
                <a:solidFill>
                  <a:schemeClr val="bg1"/>
                </a:solidFill>
              </a:rPr>
              <a:t>Manager can choose to prepare/offer either or both entrees on the menu.</a:t>
            </a:r>
          </a:p>
        </p:txBody>
      </p:sp>
      <p:pic>
        <p:nvPicPr>
          <p:cNvPr id="5" name="Picture 4">
            <a:extLst>
              <a:ext uri="{FF2B5EF4-FFF2-40B4-BE49-F238E27FC236}">
                <a16:creationId xmlns:a16="http://schemas.microsoft.com/office/drawing/2014/main" id="{4196DF85-7786-C864-D4DB-0D0ED84024E7}"/>
              </a:ext>
            </a:extLst>
          </p:cNvPr>
          <p:cNvPicPr>
            <a:picLocks noChangeAspect="1"/>
          </p:cNvPicPr>
          <p:nvPr/>
        </p:nvPicPr>
        <p:blipFill>
          <a:blip r:embed="rId6"/>
          <a:stretch>
            <a:fillRect/>
          </a:stretch>
        </p:blipFill>
        <p:spPr>
          <a:xfrm>
            <a:off x="6527080" y="2299506"/>
            <a:ext cx="2395285" cy="3965075"/>
          </a:xfrm>
          <a:prstGeom prst="rect">
            <a:avLst/>
          </a:prstGeom>
        </p:spPr>
      </p:pic>
      <p:pic>
        <p:nvPicPr>
          <p:cNvPr id="10" name="Picture 9">
            <a:extLst>
              <a:ext uri="{FF2B5EF4-FFF2-40B4-BE49-F238E27FC236}">
                <a16:creationId xmlns:a16="http://schemas.microsoft.com/office/drawing/2014/main" id="{7EB8D75A-C092-8023-34FA-02E703067759}"/>
              </a:ext>
            </a:extLst>
          </p:cNvPr>
          <p:cNvPicPr>
            <a:picLocks noChangeAspect="1"/>
          </p:cNvPicPr>
          <p:nvPr/>
        </p:nvPicPr>
        <p:blipFill>
          <a:blip r:embed="rId7"/>
          <a:stretch>
            <a:fillRect/>
          </a:stretch>
        </p:blipFill>
        <p:spPr>
          <a:xfrm>
            <a:off x="3408712" y="2299506"/>
            <a:ext cx="2256209" cy="3972589"/>
          </a:xfrm>
          <a:prstGeom prst="rect">
            <a:avLst/>
          </a:prstGeom>
        </p:spPr>
      </p:pic>
    </p:spTree>
    <p:extLst>
      <p:ext uri="{BB962C8B-B14F-4D97-AF65-F5344CB8AC3E}">
        <p14:creationId xmlns:p14="http://schemas.microsoft.com/office/powerpoint/2010/main" val="22811971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een background with a black border&#10;&#10;Description automatically generated with medium confidence">
            <a:extLst>
              <a:ext uri="{FF2B5EF4-FFF2-40B4-BE49-F238E27FC236}">
                <a16:creationId xmlns:a16="http://schemas.microsoft.com/office/drawing/2014/main" id="{1B095251-8130-2579-9D32-7D3A56249B31}"/>
              </a:ext>
            </a:extLst>
          </p:cNvPr>
          <p:cNvPicPr>
            <a:picLocks noChangeAspect="1"/>
          </p:cNvPicPr>
          <p:nvPr/>
        </p:nvPicPr>
        <p:blipFill>
          <a:blip r:embed="rId3">
            <a:extLst>
              <a:ext uri="{837473B0-CC2E-450A-ABE3-18F120FF3D39}">
                <a1611:picAttrSrcUrl xmlns:a1611="http://schemas.microsoft.com/office/drawing/2016/11/main" r:id="rId4"/>
              </a:ext>
            </a:extLst>
          </a:blip>
          <a:srcRect t="12500" b="12500"/>
          <a:stretch/>
        </p:blipFill>
        <p:spPr>
          <a:xfrm>
            <a:off x="0" y="0"/>
            <a:ext cx="12192000" cy="6858000"/>
          </a:xfrm>
          <a:prstGeom prst="rect">
            <a:avLst/>
          </a:prstGeom>
          <a:blipFill>
            <a:blip r:embed="rId5"/>
            <a:stretch>
              <a:fillRect/>
            </a:stretch>
          </a:blipFill>
        </p:spPr>
      </p:pic>
      <p:sp>
        <p:nvSpPr>
          <p:cNvPr id="7" name="Title 1">
            <a:extLst>
              <a:ext uri="{FF2B5EF4-FFF2-40B4-BE49-F238E27FC236}">
                <a16:creationId xmlns:a16="http://schemas.microsoft.com/office/drawing/2014/main" id="{23D50AD7-C70B-EEDB-FA00-9833CEAD1F76}"/>
              </a:ext>
            </a:extLst>
          </p:cNvPr>
          <p:cNvSpPr txBox="1">
            <a:spLocks/>
          </p:cNvSpPr>
          <p:nvPr/>
        </p:nvSpPr>
        <p:spPr>
          <a:xfrm>
            <a:off x="1909764" y="181243"/>
            <a:ext cx="8372475" cy="1143000"/>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4000" b="1" kern="1200">
                <a:solidFill>
                  <a:srgbClr val="000000"/>
                </a:solidFill>
                <a:latin typeface="+mj-lt"/>
                <a:ea typeface="+mj-ea"/>
                <a:cs typeface="+mj-cs"/>
              </a:defRPr>
            </a:lvl1pPr>
          </a:lstStyle>
          <a:p>
            <a:pPr algn="ctr">
              <a:defRPr/>
            </a:pPr>
            <a:r>
              <a:rPr lang="en-US" sz="5400" dirty="0">
                <a:ln>
                  <a:solidFill>
                    <a:schemeClr val="bg1">
                      <a:lumMod val="50000"/>
                    </a:schemeClr>
                  </a:solidFill>
                </a:ln>
                <a:solidFill>
                  <a:prstClr val="white"/>
                </a:solidFill>
                <a:latin typeface="Berlin Sans FB Demi" panose="020E0802020502020306" pitchFamily="34" charset="0"/>
              </a:rPr>
              <a:t>Optional</a:t>
            </a:r>
          </a:p>
        </p:txBody>
      </p:sp>
      <p:sp>
        <p:nvSpPr>
          <p:cNvPr id="8" name="TextBox 7">
            <a:extLst>
              <a:ext uri="{FF2B5EF4-FFF2-40B4-BE49-F238E27FC236}">
                <a16:creationId xmlns:a16="http://schemas.microsoft.com/office/drawing/2014/main" id="{3B3BD631-834C-F7C6-154A-F30455FECC19}"/>
              </a:ext>
            </a:extLst>
          </p:cNvPr>
          <p:cNvSpPr txBox="1"/>
          <p:nvPr/>
        </p:nvSpPr>
        <p:spPr>
          <a:xfrm>
            <a:off x="1500375" y="1284150"/>
            <a:ext cx="9191251" cy="1077218"/>
          </a:xfrm>
          <a:prstGeom prst="rect">
            <a:avLst/>
          </a:prstGeom>
          <a:noFill/>
        </p:spPr>
        <p:txBody>
          <a:bodyPr wrap="square" rtlCol="0">
            <a:spAutoFit/>
          </a:bodyPr>
          <a:lstStyle/>
          <a:p>
            <a:pPr algn="ctr"/>
            <a:r>
              <a:rPr lang="en-US" sz="3200" dirty="0">
                <a:solidFill>
                  <a:schemeClr val="bg1"/>
                </a:solidFill>
              </a:rPr>
              <a:t>“Optional” indicates the manager has the choice to prepare/offer </a:t>
            </a:r>
            <a:r>
              <a:rPr lang="en-US" sz="3200" b="1" dirty="0">
                <a:solidFill>
                  <a:schemeClr val="bg1"/>
                </a:solidFill>
              </a:rPr>
              <a:t>or</a:t>
            </a:r>
            <a:r>
              <a:rPr lang="en-US" sz="3200" dirty="0">
                <a:solidFill>
                  <a:schemeClr val="bg1"/>
                </a:solidFill>
              </a:rPr>
              <a:t> not to prepare/offer that menu item. </a:t>
            </a:r>
          </a:p>
        </p:txBody>
      </p:sp>
      <p:grpSp>
        <p:nvGrpSpPr>
          <p:cNvPr id="3" name="Group 2">
            <a:extLst>
              <a:ext uri="{FF2B5EF4-FFF2-40B4-BE49-F238E27FC236}">
                <a16:creationId xmlns:a16="http://schemas.microsoft.com/office/drawing/2014/main" id="{0DBB28F7-CF82-037C-89FD-972FAC843492}"/>
              </a:ext>
            </a:extLst>
          </p:cNvPr>
          <p:cNvGrpSpPr/>
          <p:nvPr/>
        </p:nvGrpSpPr>
        <p:grpSpPr>
          <a:xfrm>
            <a:off x="3574870" y="2725419"/>
            <a:ext cx="5042263" cy="2691313"/>
            <a:chOff x="2050869" y="2725418"/>
            <a:chExt cx="5042263" cy="2691313"/>
          </a:xfrm>
        </p:grpSpPr>
        <p:sp>
          <p:nvSpPr>
            <p:cNvPr id="4" name="Rectangle 3">
              <a:extLst>
                <a:ext uri="{FF2B5EF4-FFF2-40B4-BE49-F238E27FC236}">
                  <a16:creationId xmlns:a16="http://schemas.microsoft.com/office/drawing/2014/main" id="{4AB4B65C-CBA3-877C-4BBE-BFC2E7E28144}"/>
                </a:ext>
              </a:extLst>
            </p:cNvPr>
            <p:cNvSpPr/>
            <p:nvPr/>
          </p:nvSpPr>
          <p:spPr>
            <a:xfrm>
              <a:off x="2050869" y="2725418"/>
              <a:ext cx="5042263" cy="2691313"/>
            </a:xfrm>
            <a:prstGeom prst="rect">
              <a:avLst/>
            </a:prstGeom>
            <a:solidFill>
              <a:schemeClr val="bg1"/>
            </a:solid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5F56A48-C67E-2E0B-E2DE-5CB0ED13474C}"/>
                </a:ext>
              </a:extLst>
            </p:cNvPr>
            <p:cNvSpPr txBox="1"/>
            <p:nvPr/>
          </p:nvSpPr>
          <p:spPr>
            <a:xfrm>
              <a:off x="2253071" y="3004419"/>
              <a:ext cx="4693920" cy="2339102"/>
            </a:xfrm>
            <a:prstGeom prst="rect">
              <a:avLst/>
            </a:prstGeom>
            <a:noFill/>
          </p:spPr>
          <p:txBody>
            <a:bodyPr wrap="square">
              <a:spAutoFit/>
            </a:bodyPr>
            <a:lstStyle/>
            <a:p>
              <a:pPr algn="ctr"/>
              <a:r>
                <a:rPr lang="en-US" sz="3200" dirty="0">
                  <a:solidFill>
                    <a:srgbClr val="000000"/>
                  </a:solidFill>
                  <a:latin typeface="Calibri" panose="020F0502020204030204" pitchFamily="34" charset="0"/>
                  <a:ea typeface="Calibri" panose="020F0502020204030204" pitchFamily="34" charset="0"/>
                </a:rPr>
                <a:t>Cinnamon French Toast </a:t>
              </a:r>
              <a:r>
                <a:rPr lang="en-US" sz="3200" b="1" dirty="0">
                  <a:solidFill>
                    <a:srgbClr val="00B050"/>
                  </a:solidFill>
                  <a:latin typeface="Calibri" panose="020F0502020204030204" pitchFamily="34" charset="0"/>
                  <a:ea typeface="Calibri" panose="020F0502020204030204" pitchFamily="34" charset="0"/>
                </a:rPr>
                <a:t>V</a:t>
              </a:r>
              <a:r>
                <a:rPr lang="en-US" sz="3200" dirty="0">
                  <a:solidFill>
                    <a:srgbClr val="00B050"/>
                  </a:solidFill>
                  <a:latin typeface="Calibri" panose="020F0502020204030204" pitchFamily="34" charset="0"/>
                  <a:ea typeface="Calibri" panose="020F0502020204030204" pitchFamily="34" charset="0"/>
                </a:rPr>
                <a:t> </a:t>
              </a:r>
            </a:p>
            <a:p>
              <a:pPr algn="ctr"/>
              <a:r>
                <a:rPr lang="en-US" sz="3200" dirty="0">
                  <a:solidFill>
                    <a:srgbClr val="000000"/>
                  </a:solidFill>
                  <a:latin typeface="Calibri" panose="020F0502020204030204" pitchFamily="34" charset="0"/>
                  <a:ea typeface="Calibri" panose="020F0502020204030204" pitchFamily="34" charset="0"/>
                </a:rPr>
                <a:t>(R2222)</a:t>
              </a:r>
            </a:p>
            <a:p>
              <a:pPr algn="ctr"/>
              <a:r>
                <a:rPr lang="en-US" sz="3200" b="1" dirty="0">
                  <a:solidFill>
                    <a:srgbClr val="000000"/>
                  </a:solidFill>
                  <a:latin typeface="Calibri" panose="020F0502020204030204" pitchFamily="34" charset="0"/>
                  <a:ea typeface="Calibri" panose="020F0502020204030204" pitchFamily="34" charset="0"/>
                </a:rPr>
                <a:t>OPTIONAL: </a:t>
              </a:r>
              <a:r>
                <a:rPr lang="en-US" sz="3200" dirty="0">
                  <a:solidFill>
                    <a:srgbClr val="000000"/>
                  </a:solidFill>
                  <a:latin typeface="Calibri" panose="020F0502020204030204" pitchFamily="34" charset="0"/>
                  <a:ea typeface="Calibri" panose="020F0502020204030204" pitchFamily="34" charset="0"/>
                </a:rPr>
                <a:t>Fresh Apple</a:t>
              </a:r>
            </a:p>
            <a:p>
              <a:pPr algn="ctr"/>
              <a:r>
                <a:rPr lang="en-US" sz="3200" dirty="0">
                  <a:solidFill>
                    <a:srgbClr val="000000"/>
                  </a:solidFill>
                  <a:latin typeface="Calibri" panose="020F0502020204030204" pitchFamily="34" charset="0"/>
                  <a:ea typeface="Calibri" panose="020F0502020204030204" pitchFamily="34" charset="0"/>
                </a:rPr>
                <a:t>Cinnamon Topping (R3142)</a:t>
              </a:r>
              <a:endParaRPr lang="en-US" sz="3200" dirty="0">
                <a:solidFill>
                  <a:srgbClr val="FF0000"/>
                </a:solidFill>
                <a:latin typeface="Calibri" panose="020F0502020204030204" pitchFamily="34" charset="0"/>
                <a:ea typeface="Calibri" panose="020F0502020204030204" pitchFamily="34" charset="0"/>
              </a:endParaRPr>
            </a:p>
            <a:p>
              <a:pPr algn="ctr"/>
              <a:endParaRPr lang="en-US" dirty="0"/>
            </a:p>
          </p:txBody>
        </p:sp>
      </p:grpSp>
    </p:spTree>
    <p:extLst>
      <p:ext uri="{BB962C8B-B14F-4D97-AF65-F5344CB8AC3E}">
        <p14:creationId xmlns:p14="http://schemas.microsoft.com/office/powerpoint/2010/main" val="13657449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een background with a black border&#10;&#10;Description automatically generated with medium confidence">
            <a:extLst>
              <a:ext uri="{FF2B5EF4-FFF2-40B4-BE49-F238E27FC236}">
                <a16:creationId xmlns:a16="http://schemas.microsoft.com/office/drawing/2014/main" id="{A7854DB1-5BE7-6DFC-1BAC-73B91E3B251B}"/>
              </a:ext>
            </a:extLst>
          </p:cNvPr>
          <p:cNvPicPr>
            <a:picLocks noChangeAspect="1"/>
          </p:cNvPicPr>
          <p:nvPr/>
        </p:nvPicPr>
        <p:blipFill>
          <a:blip r:embed="rId3">
            <a:extLst>
              <a:ext uri="{837473B0-CC2E-450A-ABE3-18F120FF3D39}">
                <a1611:picAttrSrcUrl xmlns:a1611="http://schemas.microsoft.com/office/drawing/2016/11/main" r:id="rId4"/>
              </a:ext>
            </a:extLst>
          </a:blip>
          <a:srcRect t="12500" b="12500"/>
          <a:stretch/>
        </p:blipFill>
        <p:spPr>
          <a:xfrm>
            <a:off x="0" y="0"/>
            <a:ext cx="12192000" cy="6858000"/>
          </a:xfrm>
          <a:prstGeom prst="rect">
            <a:avLst/>
          </a:prstGeom>
          <a:blipFill>
            <a:blip r:embed="rId5"/>
            <a:stretch>
              <a:fillRect/>
            </a:stretch>
          </a:blipFill>
        </p:spPr>
      </p:pic>
      <p:grpSp>
        <p:nvGrpSpPr>
          <p:cNvPr id="39" name="Group 38">
            <a:extLst>
              <a:ext uri="{FF2B5EF4-FFF2-40B4-BE49-F238E27FC236}">
                <a16:creationId xmlns:a16="http://schemas.microsoft.com/office/drawing/2014/main" id="{16597EBD-888F-B2D2-6ED1-5428B5946676}"/>
              </a:ext>
            </a:extLst>
          </p:cNvPr>
          <p:cNvGrpSpPr/>
          <p:nvPr/>
        </p:nvGrpSpPr>
        <p:grpSpPr>
          <a:xfrm>
            <a:off x="3351773" y="-292845"/>
            <a:ext cx="5488457" cy="2215991"/>
            <a:chOff x="-1900608" y="-336387"/>
            <a:chExt cx="5488457" cy="2215991"/>
          </a:xfrm>
        </p:grpSpPr>
        <p:sp>
          <p:nvSpPr>
            <p:cNvPr id="34" name="Title 1">
              <a:extLst>
                <a:ext uri="{FF2B5EF4-FFF2-40B4-BE49-F238E27FC236}">
                  <a16:creationId xmlns:a16="http://schemas.microsoft.com/office/drawing/2014/main" id="{B6374033-2E1F-F176-4678-4EFDF78FAF9C}"/>
                </a:ext>
              </a:extLst>
            </p:cNvPr>
            <p:cNvSpPr txBox="1">
              <a:spLocks/>
            </p:cNvSpPr>
            <p:nvPr/>
          </p:nvSpPr>
          <p:spPr>
            <a:xfrm>
              <a:off x="-1900608" y="241260"/>
              <a:ext cx="5156675" cy="880593"/>
            </a:xfrm>
            <a:prstGeom prst="rect">
              <a:avLst/>
            </a:prstGeom>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ln>
                    <a:solidFill>
                      <a:schemeClr val="bg1">
                        <a:lumMod val="50000"/>
                      </a:schemeClr>
                    </a:solidFill>
                  </a:ln>
                  <a:solidFill>
                    <a:schemeClr val="bg1"/>
                  </a:solidFill>
                  <a:latin typeface="Berlin Sans FB Demi" panose="020E0802020502020306" pitchFamily="34" charset="0"/>
                </a:rPr>
                <a:t>Asterisk Symbol      </a:t>
              </a:r>
            </a:p>
          </p:txBody>
        </p:sp>
        <p:sp>
          <p:nvSpPr>
            <p:cNvPr id="37" name="TextBox 36">
              <a:extLst>
                <a:ext uri="{FF2B5EF4-FFF2-40B4-BE49-F238E27FC236}">
                  <a16:creationId xmlns:a16="http://schemas.microsoft.com/office/drawing/2014/main" id="{E9BFF1DB-F580-B603-1422-06CD771A8B25}"/>
                </a:ext>
              </a:extLst>
            </p:cNvPr>
            <p:cNvSpPr txBox="1"/>
            <p:nvPr/>
          </p:nvSpPr>
          <p:spPr>
            <a:xfrm>
              <a:off x="3403118" y="-336387"/>
              <a:ext cx="184731" cy="2215991"/>
            </a:xfrm>
            <a:prstGeom prst="rect">
              <a:avLst/>
            </a:prstGeom>
            <a:noFill/>
          </p:spPr>
          <p:txBody>
            <a:bodyPr wrap="none" rtlCol="0">
              <a:spAutoFit/>
            </a:bodyPr>
            <a:lstStyle/>
            <a:p>
              <a:endParaRPr lang="en-US" sz="13800" dirty="0">
                <a:solidFill>
                  <a:schemeClr val="bg1"/>
                </a:solidFill>
                <a:effectLst>
                  <a:outerShdw blurRad="38100" dist="38100" dir="2700000" algn="tl">
                    <a:srgbClr val="000000">
                      <a:alpha val="43137"/>
                    </a:srgbClr>
                  </a:outerShdw>
                </a:effectLst>
              </a:endParaRPr>
            </a:p>
          </p:txBody>
        </p:sp>
      </p:grpSp>
      <p:grpSp>
        <p:nvGrpSpPr>
          <p:cNvPr id="22" name="Group 21">
            <a:extLst>
              <a:ext uri="{FF2B5EF4-FFF2-40B4-BE49-F238E27FC236}">
                <a16:creationId xmlns:a16="http://schemas.microsoft.com/office/drawing/2014/main" id="{07211F0A-9764-325C-A2C4-28ED85B93936}"/>
              </a:ext>
            </a:extLst>
          </p:cNvPr>
          <p:cNvGrpSpPr/>
          <p:nvPr/>
        </p:nvGrpSpPr>
        <p:grpSpPr>
          <a:xfrm>
            <a:off x="969981" y="680796"/>
            <a:ext cx="10252038" cy="2215991"/>
            <a:chOff x="417141" y="3674582"/>
            <a:chExt cx="8371507" cy="2215991"/>
          </a:xfrm>
        </p:grpSpPr>
        <p:sp>
          <p:nvSpPr>
            <p:cNvPr id="8" name="TextBox 7">
              <a:extLst>
                <a:ext uri="{FF2B5EF4-FFF2-40B4-BE49-F238E27FC236}">
                  <a16:creationId xmlns:a16="http://schemas.microsoft.com/office/drawing/2014/main" id="{29E788F8-88BF-50C4-64B2-88CE557DAFC4}"/>
                </a:ext>
              </a:extLst>
            </p:cNvPr>
            <p:cNvSpPr txBox="1"/>
            <p:nvPr/>
          </p:nvSpPr>
          <p:spPr>
            <a:xfrm>
              <a:off x="417141" y="3674582"/>
              <a:ext cx="1066318" cy="2215991"/>
            </a:xfrm>
            <a:prstGeom prst="rect">
              <a:avLst/>
            </a:prstGeom>
            <a:noFill/>
            <a:effectLst/>
          </p:spPr>
          <p:txBody>
            <a:bodyPr wrap="none" rtlCol="0">
              <a:spAutoFit/>
            </a:bodyPr>
            <a:lstStyle/>
            <a:p>
              <a:r>
                <a:rPr lang="en-US" sz="13800" dirty="0">
                  <a:solidFill>
                    <a:schemeClr val="bg1"/>
                  </a:solidFill>
                </a:rPr>
                <a:t>*</a:t>
              </a:r>
            </a:p>
          </p:txBody>
        </p:sp>
        <p:sp>
          <p:nvSpPr>
            <p:cNvPr id="11" name="TextBox 10">
              <a:extLst>
                <a:ext uri="{FF2B5EF4-FFF2-40B4-BE49-F238E27FC236}">
                  <a16:creationId xmlns:a16="http://schemas.microsoft.com/office/drawing/2014/main" id="{C6917A6B-FB75-F769-65FD-192BFC862BF3}"/>
                </a:ext>
              </a:extLst>
            </p:cNvPr>
            <p:cNvSpPr txBox="1"/>
            <p:nvPr/>
          </p:nvSpPr>
          <p:spPr>
            <a:xfrm>
              <a:off x="1483459" y="3953984"/>
              <a:ext cx="496223" cy="923330"/>
            </a:xfrm>
            <a:prstGeom prst="rect">
              <a:avLst/>
            </a:prstGeom>
            <a:noFill/>
            <a:effectLst/>
          </p:spPr>
          <p:txBody>
            <a:bodyPr wrap="square">
              <a:spAutoFit/>
            </a:bodyPr>
            <a:lstStyle/>
            <a:p>
              <a:r>
                <a:rPr lang="en-US" sz="5400" b="1" dirty="0">
                  <a:ln>
                    <a:solidFill>
                      <a:schemeClr val="bg1">
                        <a:lumMod val="50000"/>
                      </a:schemeClr>
                    </a:solidFill>
                  </a:ln>
                  <a:solidFill>
                    <a:schemeClr val="bg1"/>
                  </a:solidFill>
                  <a:latin typeface="Berlin Sans FB Demi" panose="020E0802020502020306" pitchFamily="34" charset="0"/>
                </a:rPr>
                <a:t>=</a:t>
              </a:r>
              <a:endParaRPr lang="en-US" sz="5400" dirty="0">
                <a:solidFill>
                  <a:schemeClr val="bg1"/>
                </a:solidFill>
              </a:endParaRPr>
            </a:p>
          </p:txBody>
        </p:sp>
        <p:sp>
          <p:nvSpPr>
            <p:cNvPr id="12" name="TextBox 11">
              <a:extLst>
                <a:ext uri="{FF2B5EF4-FFF2-40B4-BE49-F238E27FC236}">
                  <a16:creationId xmlns:a16="http://schemas.microsoft.com/office/drawing/2014/main" id="{36BD8B01-3D32-EF00-5155-E43BA01225DF}"/>
                </a:ext>
              </a:extLst>
            </p:cNvPr>
            <p:cNvSpPr txBox="1"/>
            <p:nvPr/>
          </p:nvSpPr>
          <p:spPr>
            <a:xfrm>
              <a:off x="2019204" y="4183074"/>
              <a:ext cx="6769444" cy="1569660"/>
            </a:xfrm>
            <a:prstGeom prst="rect">
              <a:avLst/>
            </a:prstGeom>
            <a:noFill/>
          </p:spPr>
          <p:txBody>
            <a:bodyPr wrap="square">
              <a:spAutoFit/>
            </a:bodyPr>
            <a:lstStyle/>
            <a:p>
              <a:r>
                <a:rPr lang="en-US" sz="3200" dirty="0">
                  <a:solidFill>
                    <a:schemeClr val="bg1"/>
                  </a:solidFill>
                </a:rPr>
                <a:t>Single asterisk specifies a Fresh Topping. Refer to the menu to determine if the item is optional or mandatory. </a:t>
              </a:r>
            </a:p>
          </p:txBody>
        </p:sp>
      </p:grpSp>
      <p:grpSp>
        <p:nvGrpSpPr>
          <p:cNvPr id="2" name="Group 1">
            <a:extLst>
              <a:ext uri="{FF2B5EF4-FFF2-40B4-BE49-F238E27FC236}">
                <a16:creationId xmlns:a16="http://schemas.microsoft.com/office/drawing/2014/main" id="{07DD8464-0D39-2553-C441-D7CC4B1575A4}"/>
              </a:ext>
            </a:extLst>
          </p:cNvPr>
          <p:cNvGrpSpPr/>
          <p:nvPr/>
        </p:nvGrpSpPr>
        <p:grpSpPr>
          <a:xfrm>
            <a:off x="979501" y="3291712"/>
            <a:ext cx="5933233" cy="2229710"/>
            <a:chOff x="-39644" y="3580639"/>
            <a:chExt cx="5272252" cy="2229710"/>
          </a:xfrm>
        </p:grpSpPr>
        <p:sp>
          <p:nvSpPr>
            <p:cNvPr id="13" name="TextBox 12">
              <a:extLst>
                <a:ext uri="{FF2B5EF4-FFF2-40B4-BE49-F238E27FC236}">
                  <a16:creationId xmlns:a16="http://schemas.microsoft.com/office/drawing/2014/main" id="{12D498FE-0C56-D1D9-71D8-6B1BCC5EAB47}"/>
                </a:ext>
              </a:extLst>
            </p:cNvPr>
            <p:cNvSpPr txBox="1"/>
            <p:nvPr/>
          </p:nvSpPr>
          <p:spPr>
            <a:xfrm>
              <a:off x="-39644" y="3594358"/>
              <a:ext cx="1066318" cy="2215991"/>
            </a:xfrm>
            <a:prstGeom prst="rect">
              <a:avLst/>
            </a:prstGeom>
            <a:noFill/>
            <a:effectLst/>
          </p:spPr>
          <p:txBody>
            <a:bodyPr wrap="none" rtlCol="0">
              <a:spAutoFit/>
            </a:bodyPr>
            <a:lstStyle/>
            <a:p>
              <a:r>
                <a:rPr lang="en-US" sz="13800" dirty="0">
                  <a:solidFill>
                    <a:schemeClr val="bg1"/>
                  </a:solidFill>
                </a:rPr>
                <a:t>*</a:t>
              </a:r>
            </a:p>
          </p:txBody>
        </p:sp>
        <p:sp>
          <p:nvSpPr>
            <p:cNvPr id="19" name="TextBox 18">
              <a:extLst>
                <a:ext uri="{FF2B5EF4-FFF2-40B4-BE49-F238E27FC236}">
                  <a16:creationId xmlns:a16="http://schemas.microsoft.com/office/drawing/2014/main" id="{5C88D8EB-8A92-1A1D-8213-23562F556F2D}"/>
                </a:ext>
              </a:extLst>
            </p:cNvPr>
            <p:cNvSpPr txBox="1"/>
            <p:nvPr/>
          </p:nvSpPr>
          <p:spPr>
            <a:xfrm>
              <a:off x="1529051" y="3880259"/>
              <a:ext cx="496223" cy="923330"/>
            </a:xfrm>
            <a:prstGeom prst="rect">
              <a:avLst/>
            </a:prstGeom>
            <a:noFill/>
          </p:spPr>
          <p:txBody>
            <a:bodyPr wrap="square">
              <a:spAutoFit/>
            </a:bodyPr>
            <a:lstStyle/>
            <a:p>
              <a:r>
                <a:rPr lang="en-US" sz="5400" b="1" dirty="0">
                  <a:ln>
                    <a:solidFill>
                      <a:schemeClr val="bg1">
                        <a:lumMod val="50000"/>
                      </a:schemeClr>
                    </a:solidFill>
                  </a:ln>
                  <a:solidFill>
                    <a:schemeClr val="bg1"/>
                  </a:solidFill>
                  <a:latin typeface="Berlin Sans FB Demi" panose="020E0802020502020306" pitchFamily="34" charset="0"/>
                </a:rPr>
                <a:t>= </a:t>
              </a:r>
              <a:endParaRPr lang="en-US" sz="5400" dirty="0">
                <a:solidFill>
                  <a:schemeClr val="bg1"/>
                </a:solidFill>
              </a:endParaRPr>
            </a:p>
          </p:txBody>
        </p:sp>
        <p:sp>
          <p:nvSpPr>
            <p:cNvPr id="20" name="TextBox 19">
              <a:extLst>
                <a:ext uri="{FF2B5EF4-FFF2-40B4-BE49-F238E27FC236}">
                  <a16:creationId xmlns:a16="http://schemas.microsoft.com/office/drawing/2014/main" id="{47D09F44-D385-A085-7CAC-6DEB3194AD6C}"/>
                </a:ext>
              </a:extLst>
            </p:cNvPr>
            <p:cNvSpPr txBox="1"/>
            <p:nvPr/>
          </p:nvSpPr>
          <p:spPr>
            <a:xfrm>
              <a:off x="2127055" y="3868140"/>
              <a:ext cx="3105553" cy="1569660"/>
            </a:xfrm>
            <a:prstGeom prst="rect">
              <a:avLst/>
            </a:prstGeom>
            <a:noFill/>
          </p:spPr>
          <p:txBody>
            <a:bodyPr wrap="square">
              <a:spAutoFit/>
            </a:bodyPr>
            <a:lstStyle/>
            <a:p>
              <a:r>
                <a:rPr lang="en-US" sz="3200" dirty="0">
                  <a:solidFill>
                    <a:schemeClr val="bg1"/>
                  </a:solidFill>
                </a:rPr>
                <a:t>Double asterisk refers to Managers Choice menu item. </a:t>
              </a:r>
            </a:p>
          </p:txBody>
        </p:sp>
        <p:sp>
          <p:nvSpPr>
            <p:cNvPr id="21" name="TextBox 20">
              <a:extLst>
                <a:ext uri="{FF2B5EF4-FFF2-40B4-BE49-F238E27FC236}">
                  <a16:creationId xmlns:a16="http://schemas.microsoft.com/office/drawing/2014/main" id="{AD9B89E3-CF0B-DC96-520B-B44A0A645092}"/>
                </a:ext>
              </a:extLst>
            </p:cNvPr>
            <p:cNvSpPr txBox="1"/>
            <p:nvPr/>
          </p:nvSpPr>
          <p:spPr>
            <a:xfrm>
              <a:off x="686103" y="3580639"/>
              <a:ext cx="1066318" cy="2215991"/>
            </a:xfrm>
            <a:prstGeom prst="rect">
              <a:avLst/>
            </a:prstGeom>
            <a:noFill/>
            <a:effectLst/>
          </p:spPr>
          <p:txBody>
            <a:bodyPr wrap="none" rtlCol="0">
              <a:spAutoFit/>
            </a:bodyPr>
            <a:lstStyle/>
            <a:p>
              <a:r>
                <a:rPr lang="en-US" sz="13800" dirty="0">
                  <a:solidFill>
                    <a:schemeClr val="bg1"/>
                  </a:solidFill>
                </a:rPr>
                <a:t>*</a:t>
              </a:r>
            </a:p>
          </p:txBody>
        </p:sp>
      </p:grpSp>
      <p:grpSp>
        <p:nvGrpSpPr>
          <p:cNvPr id="14" name="Group 13">
            <a:extLst>
              <a:ext uri="{FF2B5EF4-FFF2-40B4-BE49-F238E27FC236}">
                <a16:creationId xmlns:a16="http://schemas.microsoft.com/office/drawing/2014/main" id="{A70786E9-56CD-5252-B0F4-95CF8782BF4B}"/>
              </a:ext>
            </a:extLst>
          </p:cNvPr>
          <p:cNvGrpSpPr/>
          <p:nvPr/>
        </p:nvGrpSpPr>
        <p:grpSpPr>
          <a:xfrm>
            <a:off x="1720941" y="2699068"/>
            <a:ext cx="8750118" cy="865631"/>
            <a:chOff x="726533" y="3001841"/>
            <a:chExt cx="8331146" cy="954107"/>
          </a:xfrm>
        </p:grpSpPr>
        <p:sp>
          <p:nvSpPr>
            <p:cNvPr id="3" name="Rectangle 2">
              <a:extLst>
                <a:ext uri="{FF2B5EF4-FFF2-40B4-BE49-F238E27FC236}">
                  <a16:creationId xmlns:a16="http://schemas.microsoft.com/office/drawing/2014/main" id="{90AE5B34-B329-F241-F9B2-69C2A90250E4}"/>
                </a:ext>
              </a:extLst>
            </p:cNvPr>
            <p:cNvSpPr/>
            <p:nvPr/>
          </p:nvSpPr>
          <p:spPr>
            <a:xfrm>
              <a:off x="726533" y="3001841"/>
              <a:ext cx="8092152" cy="9541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62BB19E3-EB30-DF44-158E-696088993663}"/>
                </a:ext>
              </a:extLst>
            </p:cNvPr>
            <p:cNvSpPr txBox="1"/>
            <p:nvPr/>
          </p:nvSpPr>
          <p:spPr>
            <a:xfrm>
              <a:off x="785308" y="3085671"/>
              <a:ext cx="8272371" cy="780239"/>
            </a:xfrm>
            <a:prstGeom prst="rect">
              <a:avLst/>
            </a:prstGeom>
            <a:noFill/>
          </p:spPr>
          <p:txBody>
            <a:bodyPr wrap="square" rtlCol="0">
              <a:spAutoFit/>
            </a:bodyPr>
            <a:lstStyle/>
            <a:p>
              <a:r>
                <a:rPr lang="en-US" sz="2000" b="1" dirty="0"/>
                <a:t>*FRESH TOPPING: </a:t>
              </a:r>
              <a:r>
                <a:rPr lang="en-US" sz="2000" dirty="0"/>
                <a:t>SERVE EITHER FRESH PICKLES (R4618) OR LETTUCE (R4642) </a:t>
              </a:r>
            </a:p>
            <a:p>
              <a:r>
                <a:rPr lang="en-US" sz="2000" dirty="0"/>
                <a:t> OR LETTUCE &amp; TOMATO (R4520)</a:t>
              </a:r>
            </a:p>
          </p:txBody>
        </p:sp>
      </p:grpSp>
      <p:sp>
        <p:nvSpPr>
          <p:cNvPr id="16" name="TextBox 15">
            <a:extLst>
              <a:ext uri="{FF2B5EF4-FFF2-40B4-BE49-F238E27FC236}">
                <a16:creationId xmlns:a16="http://schemas.microsoft.com/office/drawing/2014/main" id="{69BB32FF-66A9-7553-DB71-EFD31A85A84D}"/>
              </a:ext>
            </a:extLst>
          </p:cNvPr>
          <p:cNvSpPr txBox="1"/>
          <p:nvPr/>
        </p:nvSpPr>
        <p:spPr>
          <a:xfrm>
            <a:off x="7548082" y="3750978"/>
            <a:ext cx="2214833" cy="1200329"/>
          </a:xfrm>
          <a:prstGeom prst="rect">
            <a:avLst/>
          </a:prstGeom>
          <a:solidFill>
            <a:srgbClr val="FFFFFF"/>
          </a:solidFill>
          <a:ln>
            <a:solidFill>
              <a:schemeClr val="tx1"/>
            </a:solidFill>
          </a:ln>
        </p:spPr>
        <p:txBody>
          <a:bodyPr wrap="square" rtlCol="0">
            <a:spAutoFit/>
          </a:bodyPr>
          <a:lstStyle/>
          <a:p>
            <a:r>
              <a:rPr lang="en-US" dirty="0"/>
              <a:t>Managers Choice**</a:t>
            </a:r>
          </a:p>
          <a:p>
            <a:pPr marL="342900" indent="-342900">
              <a:buAutoNum type="arabicPeriod"/>
            </a:pPr>
            <a:r>
              <a:rPr lang="en-US" dirty="0"/>
              <a:t>Sandwich</a:t>
            </a:r>
          </a:p>
          <a:p>
            <a:pPr marL="342900" indent="-342900">
              <a:buAutoNum type="arabicPeriod"/>
            </a:pPr>
            <a:r>
              <a:rPr lang="en-US" dirty="0"/>
              <a:t>Smoothie</a:t>
            </a:r>
          </a:p>
          <a:p>
            <a:pPr marL="342900" indent="-342900">
              <a:buAutoNum type="arabicPeriod"/>
            </a:pPr>
            <a:r>
              <a:rPr lang="en-US" dirty="0"/>
              <a:t>Parfait</a:t>
            </a:r>
          </a:p>
        </p:txBody>
      </p:sp>
      <p:pic>
        <p:nvPicPr>
          <p:cNvPr id="15" name="Picture 14">
            <a:extLst>
              <a:ext uri="{FF2B5EF4-FFF2-40B4-BE49-F238E27FC236}">
                <a16:creationId xmlns:a16="http://schemas.microsoft.com/office/drawing/2014/main" id="{7E7636EF-6FD6-46D9-E872-82420BC95AC4}"/>
              </a:ext>
            </a:extLst>
          </p:cNvPr>
          <p:cNvPicPr>
            <a:picLocks noChangeAspect="1"/>
          </p:cNvPicPr>
          <p:nvPr/>
        </p:nvPicPr>
        <p:blipFill>
          <a:blip r:embed="rId6"/>
          <a:stretch>
            <a:fillRect/>
          </a:stretch>
        </p:blipFill>
        <p:spPr>
          <a:xfrm>
            <a:off x="2049924" y="5156894"/>
            <a:ext cx="8092152" cy="1423619"/>
          </a:xfrm>
          <a:prstGeom prst="rect">
            <a:avLst/>
          </a:prstGeom>
        </p:spPr>
      </p:pic>
    </p:spTree>
    <p:extLst>
      <p:ext uri="{BB962C8B-B14F-4D97-AF65-F5344CB8AC3E}">
        <p14:creationId xmlns:p14="http://schemas.microsoft.com/office/powerpoint/2010/main" val="18191318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B7F1B-6C5B-478A-CE6C-1CD864E53E04}"/>
            </a:ext>
          </a:extLst>
        </p:cNvPr>
        <p:cNvGrpSpPr/>
        <p:nvPr/>
      </p:nvGrpSpPr>
      <p:grpSpPr>
        <a:xfrm>
          <a:off x="0" y="0"/>
          <a:ext cx="0" cy="0"/>
          <a:chOff x="0" y="0"/>
          <a:chExt cx="0" cy="0"/>
        </a:xfrm>
      </p:grpSpPr>
      <p:pic>
        <p:nvPicPr>
          <p:cNvPr id="4" name="Picture 3" descr="A green background with a black border&#10;&#10;Description automatically generated with medium confidence">
            <a:extLst>
              <a:ext uri="{FF2B5EF4-FFF2-40B4-BE49-F238E27FC236}">
                <a16:creationId xmlns:a16="http://schemas.microsoft.com/office/drawing/2014/main" id="{7034309A-C8BB-04D3-9052-3AE2B63E3A93}"/>
              </a:ext>
            </a:extLst>
          </p:cNvPr>
          <p:cNvPicPr>
            <a:picLocks noChangeAspect="1"/>
          </p:cNvPicPr>
          <p:nvPr/>
        </p:nvPicPr>
        <p:blipFill>
          <a:blip r:embed="rId3">
            <a:extLst>
              <a:ext uri="{837473B0-CC2E-450A-ABE3-18F120FF3D39}">
                <a1611:picAttrSrcUrl xmlns:a1611="http://schemas.microsoft.com/office/drawing/2016/11/main" r:id="rId4"/>
              </a:ext>
            </a:extLst>
          </a:blip>
          <a:srcRect t="12500" b="12500"/>
          <a:stretch/>
        </p:blipFill>
        <p:spPr>
          <a:xfrm>
            <a:off x="0" y="0"/>
            <a:ext cx="12192000" cy="6858000"/>
          </a:xfrm>
          <a:prstGeom prst="rect">
            <a:avLst/>
          </a:prstGeom>
          <a:blipFill>
            <a:blip r:embed="rId5"/>
            <a:stretch>
              <a:fillRect/>
            </a:stretch>
          </a:blipFill>
        </p:spPr>
      </p:pic>
      <p:grpSp>
        <p:nvGrpSpPr>
          <p:cNvPr id="39" name="Group 38">
            <a:extLst>
              <a:ext uri="{FF2B5EF4-FFF2-40B4-BE49-F238E27FC236}">
                <a16:creationId xmlns:a16="http://schemas.microsoft.com/office/drawing/2014/main" id="{9C179C17-3AE2-8B3A-0273-BE627D32C6AE}"/>
              </a:ext>
            </a:extLst>
          </p:cNvPr>
          <p:cNvGrpSpPr/>
          <p:nvPr/>
        </p:nvGrpSpPr>
        <p:grpSpPr>
          <a:xfrm>
            <a:off x="1524000" y="-180312"/>
            <a:ext cx="9144000" cy="1905465"/>
            <a:chOff x="-2358090" y="-336387"/>
            <a:chExt cx="11064911" cy="1905465"/>
          </a:xfrm>
        </p:grpSpPr>
        <p:sp>
          <p:nvSpPr>
            <p:cNvPr id="34" name="Title 1">
              <a:extLst>
                <a:ext uri="{FF2B5EF4-FFF2-40B4-BE49-F238E27FC236}">
                  <a16:creationId xmlns:a16="http://schemas.microsoft.com/office/drawing/2014/main" id="{FFACCBD6-8782-33E1-21C0-26CDD33D0B61}"/>
                </a:ext>
              </a:extLst>
            </p:cNvPr>
            <p:cNvSpPr txBox="1">
              <a:spLocks/>
            </p:cNvSpPr>
            <p:nvPr/>
          </p:nvSpPr>
          <p:spPr>
            <a:xfrm>
              <a:off x="-2358090" y="243515"/>
              <a:ext cx="11064911" cy="1325563"/>
            </a:xfrm>
            <a:prstGeom prst="rect">
              <a:avLst/>
            </a:prstGeom>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ln>
                    <a:solidFill>
                      <a:schemeClr val="bg1">
                        <a:lumMod val="50000"/>
                      </a:schemeClr>
                    </a:solidFill>
                  </a:ln>
                  <a:solidFill>
                    <a:schemeClr val="bg1"/>
                  </a:solidFill>
                  <a:latin typeface="Berlin Sans FB Demi" panose="020E0802020502020306" pitchFamily="34" charset="0"/>
                </a:rPr>
                <a:t>Vegetarian Symbol  </a:t>
              </a:r>
            </a:p>
          </p:txBody>
        </p:sp>
        <p:sp>
          <p:nvSpPr>
            <p:cNvPr id="37" name="TextBox 36">
              <a:extLst>
                <a:ext uri="{FF2B5EF4-FFF2-40B4-BE49-F238E27FC236}">
                  <a16:creationId xmlns:a16="http://schemas.microsoft.com/office/drawing/2014/main" id="{72738BB3-A62A-6633-CF18-32B95DD2D813}"/>
                </a:ext>
              </a:extLst>
            </p:cNvPr>
            <p:cNvSpPr txBox="1"/>
            <p:nvPr/>
          </p:nvSpPr>
          <p:spPr>
            <a:xfrm>
              <a:off x="3403118" y="-336387"/>
              <a:ext cx="223538" cy="1569660"/>
            </a:xfrm>
            <a:prstGeom prst="rect">
              <a:avLst/>
            </a:prstGeom>
            <a:noFill/>
          </p:spPr>
          <p:txBody>
            <a:bodyPr wrap="none" rtlCol="0">
              <a:spAutoFit/>
            </a:bodyPr>
            <a:lstStyle/>
            <a:p>
              <a:endParaRPr lang="en-US" sz="9600" dirty="0">
                <a:solidFill>
                  <a:schemeClr val="bg1"/>
                </a:solidFill>
                <a:effectLst>
                  <a:outerShdw blurRad="38100" dist="38100" dir="2700000" algn="tl">
                    <a:srgbClr val="000000">
                      <a:alpha val="43137"/>
                    </a:srgbClr>
                  </a:outerShdw>
                </a:effectLst>
              </a:endParaRPr>
            </a:p>
          </p:txBody>
        </p:sp>
      </p:grpSp>
      <p:sp>
        <p:nvSpPr>
          <p:cNvPr id="3" name="Rectangle 2">
            <a:extLst>
              <a:ext uri="{FF2B5EF4-FFF2-40B4-BE49-F238E27FC236}">
                <a16:creationId xmlns:a16="http://schemas.microsoft.com/office/drawing/2014/main" id="{C549F685-6DE2-3895-6198-5FC49E4A6A4A}"/>
              </a:ext>
            </a:extLst>
          </p:cNvPr>
          <p:cNvSpPr/>
          <p:nvPr/>
        </p:nvSpPr>
        <p:spPr>
          <a:xfrm>
            <a:off x="2087124" y="1416131"/>
            <a:ext cx="1067466" cy="124064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5FAE3BB-3551-2DB0-2048-C4B89D6DD332}"/>
              </a:ext>
            </a:extLst>
          </p:cNvPr>
          <p:cNvSpPr txBox="1"/>
          <p:nvPr/>
        </p:nvSpPr>
        <p:spPr>
          <a:xfrm>
            <a:off x="3239455" y="1471929"/>
            <a:ext cx="464832" cy="923330"/>
          </a:xfrm>
          <a:prstGeom prst="rect">
            <a:avLst/>
          </a:prstGeom>
          <a:noFill/>
        </p:spPr>
        <p:txBody>
          <a:bodyPr wrap="square">
            <a:spAutoFit/>
          </a:bodyPr>
          <a:lstStyle/>
          <a:p>
            <a:r>
              <a:rPr lang="en-US" sz="5400" b="1" dirty="0">
                <a:ln>
                  <a:solidFill>
                    <a:schemeClr val="bg1">
                      <a:lumMod val="50000"/>
                    </a:schemeClr>
                  </a:solidFill>
                </a:ln>
                <a:solidFill>
                  <a:schemeClr val="bg1"/>
                </a:solidFill>
                <a:effectLst>
                  <a:outerShdw blurRad="38100" dist="38100" dir="2700000" algn="tl">
                    <a:srgbClr val="000000">
                      <a:alpha val="43137"/>
                    </a:srgbClr>
                  </a:outerShdw>
                </a:effectLst>
                <a:latin typeface="Berlin Sans FB Demi" panose="020E0802020502020306" pitchFamily="34" charset="0"/>
              </a:rPr>
              <a:t>= </a:t>
            </a:r>
            <a:endParaRPr lang="en-US" sz="5400" dirty="0"/>
          </a:p>
        </p:txBody>
      </p:sp>
      <p:sp>
        <p:nvSpPr>
          <p:cNvPr id="20" name="TextBox 19">
            <a:extLst>
              <a:ext uri="{FF2B5EF4-FFF2-40B4-BE49-F238E27FC236}">
                <a16:creationId xmlns:a16="http://schemas.microsoft.com/office/drawing/2014/main" id="{94A1E011-21B5-F6AD-4ECC-14E112373281}"/>
              </a:ext>
            </a:extLst>
          </p:cNvPr>
          <p:cNvSpPr txBox="1"/>
          <p:nvPr/>
        </p:nvSpPr>
        <p:spPr>
          <a:xfrm>
            <a:off x="3806125" y="1480750"/>
            <a:ext cx="6674083" cy="1077218"/>
          </a:xfrm>
          <a:prstGeom prst="rect">
            <a:avLst/>
          </a:prstGeom>
          <a:noFill/>
        </p:spPr>
        <p:txBody>
          <a:bodyPr wrap="square">
            <a:spAutoFit/>
          </a:bodyPr>
          <a:lstStyle/>
          <a:p>
            <a:r>
              <a:rPr lang="en-US" sz="3200" dirty="0">
                <a:solidFill>
                  <a:schemeClr val="bg1"/>
                </a:solidFill>
                <a:latin typeface="Calibri" panose="020F0502020204030204" pitchFamily="34" charset="0"/>
                <a:ea typeface="Calibri" panose="020F0502020204030204" pitchFamily="34" charset="0"/>
                <a:cs typeface="Calibri" panose="020F0502020204030204" pitchFamily="34" charset="0"/>
              </a:rPr>
              <a:t>Specifies the food item is a vegetarian option.</a:t>
            </a:r>
          </a:p>
        </p:txBody>
      </p:sp>
      <p:sp>
        <p:nvSpPr>
          <p:cNvPr id="5" name="TextBox 4">
            <a:extLst>
              <a:ext uri="{FF2B5EF4-FFF2-40B4-BE49-F238E27FC236}">
                <a16:creationId xmlns:a16="http://schemas.microsoft.com/office/drawing/2014/main" id="{0C817F2F-1109-D55F-4317-059BC2CC672E}"/>
              </a:ext>
            </a:extLst>
          </p:cNvPr>
          <p:cNvSpPr txBox="1"/>
          <p:nvPr/>
        </p:nvSpPr>
        <p:spPr>
          <a:xfrm>
            <a:off x="2101139" y="1105427"/>
            <a:ext cx="1067467" cy="1862048"/>
          </a:xfrm>
          <a:prstGeom prst="rect">
            <a:avLst/>
          </a:prstGeom>
          <a:noFill/>
        </p:spPr>
        <p:txBody>
          <a:bodyPr wrap="square" rtlCol="0">
            <a:spAutoFit/>
          </a:bodyPr>
          <a:lstStyle/>
          <a:p>
            <a:r>
              <a:rPr lang="en-US" sz="11500" b="1" dirty="0">
                <a:solidFill>
                  <a:srgbClr val="00B050"/>
                </a:solidFill>
              </a:rPr>
              <a:t>V</a:t>
            </a:r>
          </a:p>
        </p:txBody>
      </p:sp>
      <p:grpSp>
        <p:nvGrpSpPr>
          <p:cNvPr id="9" name="Group 8">
            <a:extLst>
              <a:ext uri="{FF2B5EF4-FFF2-40B4-BE49-F238E27FC236}">
                <a16:creationId xmlns:a16="http://schemas.microsoft.com/office/drawing/2014/main" id="{BB104140-7CFD-9CF4-0201-5E41F26646A5}"/>
              </a:ext>
            </a:extLst>
          </p:cNvPr>
          <p:cNvGrpSpPr/>
          <p:nvPr/>
        </p:nvGrpSpPr>
        <p:grpSpPr>
          <a:xfrm>
            <a:off x="3574870" y="2725419"/>
            <a:ext cx="5042263" cy="2691313"/>
            <a:chOff x="2050869" y="2725418"/>
            <a:chExt cx="5042263" cy="2691313"/>
          </a:xfrm>
        </p:grpSpPr>
        <p:sp>
          <p:nvSpPr>
            <p:cNvPr id="10" name="Rectangle 9">
              <a:extLst>
                <a:ext uri="{FF2B5EF4-FFF2-40B4-BE49-F238E27FC236}">
                  <a16:creationId xmlns:a16="http://schemas.microsoft.com/office/drawing/2014/main" id="{0006D283-54F9-A079-7CF4-23302EFA8393}"/>
                </a:ext>
              </a:extLst>
            </p:cNvPr>
            <p:cNvSpPr/>
            <p:nvPr/>
          </p:nvSpPr>
          <p:spPr>
            <a:xfrm>
              <a:off x="2050869" y="2725418"/>
              <a:ext cx="5042263" cy="2691313"/>
            </a:xfrm>
            <a:prstGeom prst="rect">
              <a:avLst/>
            </a:prstGeom>
            <a:solidFill>
              <a:schemeClr val="bg1"/>
            </a:solid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2DBBEF0-02F8-79EB-CB80-E9B48FEEC271}"/>
                </a:ext>
              </a:extLst>
            </p:cNvPr>
            <p:cNvSpPr txBox="1"/>
            <p:nvPr/>
          </p:nvSpPr>
          <p:spPr>
            <a:xfrm>
              <a:off x="2253071" y="3004419"/>
              <a:ext cx="4693920" cy="2339102"/>
            </a:xfrm>
            <a:prstGeom prst="rect">
              <a:avLst/>
            </a:prstGeom>
            <a:noFill/>
          </p:spPr>
          <p:txBody>
            <a:bodyPr wrap="square">
              <a:spAutoFit/>
            </a:bodyPr>
            <a:lstStyle/>
            <a:p>
              <a:pPr algn="ctr"/>
              <a:r>
                <a:rPr lang="en-US" sz="3200" dirty="0">
                  <a:solidFill>
                    <a:srgbClr val="000000"/>
                  </a:solidFill>
                  <a:latin typeface="Calibri" panose="020F0502020204030204" pitchFamily="34" charset="0"/>
                  <a:ea typeface="Calibri" panose="020F0502020204030204" pitchFamily="34" charset="0"/>
                </a:rPr>
                <a:t>Cinnamon French Toast </a:t>
              </a:r>
              <a:r>
                <a:rPr lang="en-US" sz="3200" b="1" dirty="0">
                  <a:solidFill>
                    <a:srgbClr val="00B050"/>
                  </a:solidFill>
                  <a:latin typeface="Calibri" panose="020F0502020204030204" pitchFamily="34" charset="0"/>
                  <a:ea typeface="Calibri" panose="020F0502020204030204" pitchFamily="34" charset="0"/>
                </a:rPr>
                <a:t>V</a:t>
              </a:r>
              <a:r>
                <a:rPr lang="en-US" sz="3200" dirty="0">
                  <a:solidFill>
                    <a:srgbClr val="00B050"/>
                  </a:solidFill>
                  <a:latin typeface="Calibri" panose="020F0502020204030204" pitchFamily="34" charset="0"/>
                  <a:ea typeface="Calibri" panose="020F0502020204030204" pitchFamily="34" charset="0"/>
                </a:rPr>
                <a:t> </a:t>
              </a:r>
            </a:p>
            <a:p>
              <a:pPr algn="ctr"/>
              <a:r>
                <a:rPr lang="en-US" sz="3200" dirty="0">
                  <a:solidFill>
                    <a:srgbClr val="000000"/>
                  </a:solidFill>
                  <a:latin typeface="Calibri" panose="020F0502020204030204" pitchFamily="34" charset="0"/>
                  <a:ea typeface="Calibri" panose="020F0502020204030204" pitchFamily="34" charset="0"/>
                </a:rPr>
                <a:t>(R2222)</a:t>
              </a:r>
            </a:p>
            <a:p>
              <a:pPr algn="ctr"/>
              <a:r>
                <a:rPr lang="en-US" sz="3200" b="1" dirty="0">
                  <a:solidFill>
                    <a:srgbClr val="000000"/>
                  </a:solidFill>
                  <a:latin typeface="Calibri" panose="020F0502020204030204" pitchFamily="34" charset="0"/>
                  <a:ea typeface="Calibri" panose="020F0502020204030204" pitchFamily="34" charset="0"/>
                </a:rPr>
                <a:t>OPTIONAL: </a:t>
              </a:r>
              <a:r>
                <a:rPr lang="en-US" sz="3200" dirty="0">
                  <a:solidFill>
                    <a:srgbClr val="000000"/>
                  </a:solidFill>
                  <a:latin typeface="Calibri" panose="020F0502020204030204" pitchFamily="34" charset="0"/>
                  <a:ea typeface="Calibri" panose="020F0502020204030204" pitchFamily="34" charset="0"/>
                </a:rPr>
                <a:t>Fresh Apple</a:t>
              </a:r>
            </a:p>
            <a:p>
              <a:pPr algn="ctr"/>
              <a:r>
                <a:rPr lang="en-US" sz="3200" dirty="0">
                  <a:solidFill>
                    <a:srgbClr val="000000"/>
                  </a:solidFill>
                  <a:latin typeface="Calibri" panose="020F0502020204030204" pitchFamily="34" charset="0"/>
                  <a:ea typeface="Calibri" panose="020F0502020204030204" pitchFamily="34" charset="0"/>
                </a:rPr>
                <a:t>Cinnamon Topping (R3142)</a:t>
              </a:r>
              <a:endParaRPr lang="en-US" sz="3200" dirty="0">
                <a:solidFill>
                  <a:srgbClr val="FF0000"/>
                </a:solidFill>
                <a:latin typeface="Calibri" panose="020F0502020204030204" pitchFamily="34" charset="0"/>
                <a:ea typeface="Calibri" panose="020F0502020204030204" pitchFamily="34" charset="0"/>
              </a:endParaRPr>
            </a:p>
            <a:p>
              <a:pPr algn="ctr"/>
              <a:endParaRPr lang="en-US" dirty="0"/>
            </a:p>
          </p:txBody>
        </p:sp>
      </p:grpSp>
    </p:spTree>
    <p:extLst>
      <p:ext uri="{BB962C8B-B14F-4D97-AF65-F5344CB8AC3E}">
        <p14:creationId xmlns:p14="http://schemas.microsoft.com/office/powerpoint/2010/main" val="24622151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B7F1B-6C5B-478A-CE6C-1CD864E53E04}"/>
            </a:ext>
          </a:extLst>
        </p:cNvPr>
        <p:cNvGrpSpPr/>
        <p:nvPr/>
      </p:nvGrpSpPr>
      <p:grpSpPr>
        <a:xfrm>
          <a:off x="0" y="0"/>
          <a:ext cx="0" cy="0"/>
          <a:chOff x="0" y="0"/>
          <a:chExt cx="0" cy="0"/>
        </a:xfrm>
      </p:grpSpPr>
      <p:pic>
        <p:nvPicPr>
          <p:cNvPr id="4" name="Picture 3" descr="A green background with a black border&#10;&#10;Description automatically generated with medium confidence">
            <a:extLst>
              <a:ext uri="{FF2B5EF4-FFF2-40B4-BE49-F238E27FC236}">
                <a16:creationId xmlns:a16="http://schemas.microsoft.com/office/drawing/2014/main" id="{4141D349-2522-AB93-11C5-3EACB3AC204E}"/>
              </a:ext>
            </a:extLst>
          </p:cNvPr>
          <p:cNvPicPr>
            <a:picLocks noChangeAspect="1"/>
          </p:cNvPicPr>
          <p:nvPr/>
        </p:nvPicPr>
        <p:blipFill>
          <a:blip r:embed="rId3">
            <a:extLst>
              <a:ext uri="{837473B0-CC2E-450A-ABE3-18F120FF3D39}">
                <a1611:picAttrSrcUrl xmlns:a1611="http://schemas.microsoft.com/office/drawing/2016/11/main" r:id="rId4"/>
              </a:ext>
            </a:extLst>
          </a:blip>
          <a:srcRect t="12500" b="12500"/>
          <a:stretch/>
        </p:blipFill>
        <p:spPr>
          <a:xfrm>
            <a:off x="0" y="0"/>
            <a:ext cx="12192000" cy="6858000"/>
          </a:xfrm>
          <a:prstGeom prst="rect">
            <a:avLst/>
          </a:prstGeom>
          <a:blipFill>
            <a:blip r:embed="rId5"/>
            <a:stretch>
              <a:fillRect/>
            </a:stretch>
          </a:blipFill>
        </p:spPr>
      </p:pic>
      <p:sp>
        <p:nvSpPr>
          <p:cNvPr id="3" name="Rectangle 2">
            <a:extLst>
              <a:ext uri="{FF2B5EF4-FFF2-40B4-BE49-F238E27FC236}">
                <a16:creationId xmlns:a16="http://schemas.microsoft.com/office/drawing/2014/main" id="{F96F1A28-4951-6A22-3792-CD354393A234}"/>
              </a:ext>
            </a:extLst>
          </p:cNvPr>
          <p:cNvSpPr/>
          <p:nvPr/>
        </p:nvSpPr>
        <p:spPr>
          <a:xfrm>
            <a:off x="2009422" y="445478"/>
            <a:ext cx="8173156" cy="60022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a:extLst>
              <a:ext uri="{FF2B5EF4-FFF2-40B4-BE49-F238E27FC236}">
                <a16:creationId xmlns:a16="http://schemas.microsoft.com/office/drawing/2014/main" id="{9B1B36E4-C35C-9F4F-D689-9AE52E7233E4}"/>
              </a:ext>
            </a:extLst>
          </p:cNvPr>
          <p:cNvGraphicFramePr>
            <a:graphicFrameLocks noGrp="1"/>
          </p:cNvGraphicFramePr>
          <p:nvPr>
            <p:extLst>
              <p:ext uri="{D42A27DB-BD31-4B8C-83A1-F6EECF244321}">
                <p14:modId xmlns:p14="http://schemas.microsoft.com/office/powerpoint/2010/main" val="2265163622"/>
              </p:ext>
            </p:extLst>
          </p:nvPr>
        </p:nvGraphicFramePr>
        <p:xfrm>
          <a:off x="2865851" y="3078061"/>
          <a:ext cx="6460299" cy="3196513"/>
        </p:xfrm>
        <a:graphic>
          <a:graphicData uri="http://schemas.openxmlformats.org/drawingml/2006/table">
            <a:tbl>
              <a:tblPr firstRow="1" bandRow="1">
                <a:tableStyleId>{073A0DAA-6AF3-43AB-8588-CEC1D06C72B9}</a:tableStyleId>
              </a:tblPr>
              <a:tblGrid>
                <a:gridCol w="1558910">
                  <a:extLst>
                    <a:ext uri="{9D8B030D-6E8A-4147-A177-3AD203B41FA5}">
                      <a16:colId xmlns:a16="http://schemas.microsoft.com/office/drawing/2014/main" val="2431550824"/>
                    </a:ext>
                  </a:extLst>
                </a:gridCol>
                <a:gridCol w="4901389">
                  <a:extLst>
                    <a:ext uri="{9D8B030D-6E8A-4147-A177-3AD203B41FA5}">
                      <a16:colId xmlns:a16="http://schemas.microsoft.com/office/drawing/2014/main" val="2836638957"/>
                    </a:ext>
                  </a:extLst>
                </a:gridCol>
              </a:tblGrid>
              <a:tr h="252023">
                <a:tc>
                  <a:txBody>
                    <a:bodyPr/>
                    <a:lstStyle/>
                    <a:p>
                      <a:pPr algn="ctr"/>
                      <a:r>
                        <a:rPr lang="en-US" sz="1200" b="1" dirty="0">
                          <a:solidFill>
                            <a:sysClr val="windowText" lastClr="000000"/>
                          </a:solidFill>
                          <a:latin typeface="Calibri" panose="020F0502020204030204" pitchFamily="34" charset="0"/>
                          <a:ea typeface="Calibri" panose="020F0502020204030204" pitchFamily="34" charset="0"/>
                          <a:cs typeface="Calibri" panose="020F0502020204030204" pitchFamily="34" charset="0"/>
                        </a:rPr>
                        <a:t>WORD OR SYMBOL</a:t>
                      </a:r>
                    </a:p>
                  </a:txBody>
                  <a:tcPr marL="77724" marR="77724" marT="38862" marB="388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1" dirty="0">
                          <a:solidFill>
                            <a:sysClr val="windowText" lastClr="000000"/>
                          </a:solidFill>
                          <a:latin typeface="Calibri" panose="020F0502020204030204" pitchFamily="34" charset="0"/>
                          <a:ea typeface="Calibri" panose="020F0502020204030204" pitchFamily="34" charset="0"/>
                          <a:cs typeface="Calibri" panose="020F0502020204030204" pitchFamily="34" charset="0"/>
                        </a:rPr>
                        <a:t>DEFINITION</a:t>
                      </a:r>
                    </a:p>
                  </a:txBody>
                  <a:tcPr marL="77724" marR="77724" marT="38862" marB="388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47438123"/>
                  </a:ext>
                </a:extLst>
              </a:tr>
              <a:tr h="327839">
                <a:tc>
                  <a:txBody>
                    <a:bodyPr/>
                    <a:lstStyle/>
                    <a:p>
                      <a:pPr algn="ctr"/>
                      <a:endParaRPr lang="en-US" sz="1200" b="1" dirty="0">
                        <a:latin typeface="Calibri" panose="020F0502020204030204" pitchFamily="34" charset="0"/>
                        <a:ea typeface="Calibri" panose="020F0502020204030204" pitchFamily="34" charset="0"/>
                        <a:cs typeface="Calibri" panose="020F0502020204030204" pitchFamily="34" charset="0"/>
                      </a:endParaRPr>
                    </a:p>
                  </a:txBody>
                  <a:tcPr marL="77724" marR="77724" marT="38862" marB="388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200" dirty="0">
                          <a:latin typeface="Calibri" panose="020F0502020204030204" pitchFamily="34" charset="0"/>
                          <a:ea typeface="Calibri" panose="020F0502020204030204" pitchFamily="34" charset="0"/>
                          <a:cs typeface="Calibri" panose="020F0502020204030204" pitchFamily="34" charset="0"/>
                        </a:rPr>
                        <a:t>Manager has the flexibility to choose which entrée to prepare/offer from the menu.</a:t>
                      </a:r>
                    </a:p>
                  </a:txBody>
                  <a:tcPr marL="77724" marR="77724" marT="38862" marB="388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67140038"/>
                  </a:ext>
                </a:extLst>
              </a:tr>
              <a:tr h="327839">
                <a:tc>
                  <a:txBody>
                    <a:bodyPr/>
                    <a:lstStyle/>
                    <a:p>
                      <a:pPr algn="ctr"/>
                      <a:endParaRPr lang="en-US" sz="1200" b="1" dirty="0">
                        <a:latin typeface="Calibri" panose="020F0502020204030204" pitchFamily="34" charset="0"/>
                        <a:ea typeface="Calibri" panose="020F0502020204030204" pitchFamily="34" charset="0"/>
                        <a:cs typeface="Calibri" panose="020F0502020204030204" pitchFamily="34" charset="0"/>
                      </a:endParaRPr>
                    </a:p>
                  </a:txBody>
                  <a:tcPr marL="77724" marR="77724" marT="38862" marB="388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200" dirty="0">
                          <a:latin typeface="Calibri" panose="020F0502020204030204" pitchFamily="34" charset="0"/>
                          <a:ea typeface="Calibri" panose="020F0502020204030204" pitchFamily="34" charset="0"/>
                          <a:cs typeface="Calibri" panose="020F0502020204030204" pitchFamily="34" charset="0"/>
                        </a:rPr>
                        <a:t>Side item and entrée are bundled and served together.</a:t>
                      </a:r>
                    </a:p>
                  </a:txBody>
                  <a:tcPr marL="77724" marR="77724" marT="38862" marB="388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61379582"/>
                  </a:ext>
                </a:extLst>
              </a:tr>
              <a:tr h="327839">
                <a:tc>
                  <a:txBody>
                    <a:bodyPr/>
                    <a:lstStyle/>
                    <a:p>
                      <a:pPr algn="ctr"/>
                      <a:endParaRPr lang="en-US" sz="1200" b="1" dirty="0">
                        <a:latin typeface="Calibri" panose="020F0502020204030204" pitchFamily="34" charset="0"/>
                        <a:ea typeface="Calibri" panose="020F0502020204030204" pitchFamily="34" charset="0"/>
                        <a:cs typeface="Calibri" panose="020F0502020204030204" pitchFamily="34" charset="0"/>
                      </a:endParaRPr>
                    </a:p>
                  </a:txBody>
                  <a:tcPr marL="77724" marR="77724" marT="38862" marB="388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200" dirty="0">
                          <a:latin typeface="Calibri" panose="020F0502020204030204" pitchFamily="34" charset="0"/>
                          <a:ea typeface="Calibri" panose="020F0502020204030204" pitchFamily="34" charset="0"/>
                          <a:cs typeface="Calibri" panose="020F0502020204030204" pitchFamily="34" charset="0"/>
                        </a:rPr>
                        <a:t>Side item and entrée are bundled and served together. </a:t>
                      </a:r>
                    </a:p>
                  </a:txBody>
                  <a:tcPr marL="77724" marR="77724" marT="38862" marB="388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6617651"/>
                  </a:ext>
                </a:extLst>
              </a:tr>
              <a:tr h="315959">
                <a:tc>
                  <a:txBody>
                    <a:bodyPr/>
                    <a:lstStyle/>
                    <a:p>
                      <a:pPr algn="ctr"/>
                      <a:endParaRPr lang="en-US" sz="1200" b="1" dirty="0">
                        <a:latin typeface="Calibri" panose="020F0502020204030204" pitchFamily="34" charset="0"/>
                        <a:ea typeface="Calibri" panose="020F0502020204030204" pitchFamily="34" charset="0"/>
                        <a:cs typeface="Calibri" panose="020F0502020204030204" pitchFamily="34" charset="0"/>
                      </a:endParaRPr>
                    </a:p>
                  </a:txBody>
                  <a:tcPr marL="77724" marR="77724" marT="38862" marB="388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200" dirty="0">
                          <a:latin typeface="Calibri" panose="020F0502020204030204" pitchFamily="34" charset="0"/>
                          <a:ea typeface="Calibri" panose="020F0502020204030204" pitchFamily="34" charset="0"/>
                          <a:cs typeface="Calibri" panose="020F0502020204030204" pitchFamily="34" charset="0"/>
                        </a:rPr>
                        <a:t>Manager has choice to prepare/offer or not to prepare/offer that item.</a:t>
                      </a:r>
                    </a:p>
                  </a:txBody>
                  <a:tcPr marL="77724" marR="77724" marT="38862" marB="388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68298083"/>
                  </a:ext>
                </a:extLst>
              </a:tr>
              <a:tr h="605739">
                <a:tc>
                  <a:txBody>
                    <a:bodyPr/>
                    <a:lstStyle/>
                    <a:p>
                      <a:pPr algn="ctr"/>
                      <a:endParaRPr lang="en-US" sz="1200" b="1" dirty="0">
                        <a:latin typeface="Calibri" panose="020F0502020204030204" pitchFamily="34" charset="0"/>
                        <a:ea typeface="Calibri" panose="020F0502020204030204" pitchFamily="34" charset="0"/>
                        <a:cs typeface="Calibri" panose="020F0502020204030204" pitchFamily="34" charset="0"/>
                      </a:endParaRPr>
                    </a:p>
                  </a:txBody>
                  <a:tcPr marL="77724" marR="77724" marT="38862" marB="388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200" b="1" dirty="0">
                          <a:latin typeface="Calibri" panose="020F0502020204030204" pitchFamily="34" charset="0"/>
                          <a:ea typeface="Calibri" panose="020F0502020204030204" pitchFamily="34" charset="0"/>
                          <a:cs typeface="Calibri" panose="020F0502020204030204" pitchFamily="34" charset="0"/>
                        </a:rPr>
                        <a:t>Fresh Topping: </a:t>
                      </a:r>
                      <a:r>
                        <a:rPr lang="en-US" sz="1200" b="0" dirty="0">
                          <a:latin typeface="Calibri" panose="020F0502020204030204" pitchFamily="34" charset="0"/>
                          <a:ea typeface="Calibri" panose="020F0502020204030204" pitchFamily="34" charset="0"/>
                          <a:cs typeface="Calibri" panose="020F0502020204030204" pitchFamily="34" charset="0"/>
                        </a:rPr>
                        <a:t>The menu will indicate if the Fresh Topping is optional or mandatory to serve with the entrée. The Fresh Topping options include Fresh Pickles, Fresh Lettuce, or Sandwich Set-up. </a:t>
                      </a:r>
                      <a:endParaRPr lang="en-US" sz="1200" b="1" dirty="0">
                        <a:latin typeface="Calibri" panose="020F0502020204030204" pitchFamily="34" charset="0"/>
                        <a:ea typeface="Calibri" panose="020F0502020204030204" pitchFamily="34" charset="0"/>
                        <a:cs typeface="Calibri" panose="020F0502020204030204" pitchFamily="34" charset="0"/>
                      </a:endParaRPr>
                    </a:p>
                  </a:txBody>
                  <a:tcPr marL="77724" marR="77724" marT="38862" marB="388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76326737"/>
                  </a:ext>
                </a:extLst>
              </a:tr>
              <a:tr h="252023">
                <a:tc>
                  <a:txBody>
                    <a:bodyPr/>
                    <a:lstStyle/>
                    <a:p>
                      <a:pPr algn="ctr"/>
                      <a:endParaRPr lang="en-US" sz="1200" b="1" dirty="0">
                        <a:latin typeface="Calibri" panose="020F0502020204030204" pitchFamily="34" charset="0"/>
                        <a:ea typeface="Calibri" panose="020F0502020204030204" pitchFamily="34" charset="0"/>
                        <a:cs typeface="Calibri" panose="020F0502020204030204" pitchFamily="34" charset="0"/>
                      </a:endParaRPr>
                    </a:p>
                  </a:txBody>
                  <a:tcPr marL="77724" marR="77724" marT="38862" marB="388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200" dirty="0">
                          <a:latin typeface="Calibri" panose="020F0502020204030204" pitchFamily="34" charset="0"/>
                          <a:ea typeface="Calibri" panose="020F0502020204030204" pitchFamily="34" charset="0"/>
                          <a:cs typeface="Calibri" panose="020F0502020204030204" pitchFamily="34" charset="0"/>
                        </a:rPr>
                        <a:t>Manager’s Choice</a:t>
                      </a:r>
                    </a:p>
                  </a:txBody>
                  <a:tcPr marL="77724" marR="77724" marT="38862" marB="388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70004151"/>
                  </a:ext>
                </a:extLst>
              </a:tr>
              <a:tr h="252023">
                <a:tc>
                  <a:txBody>
                    <a:bodyPr/>
                    <a:lstStyle/>
                    <a:p>
                      <a:pPr algn="ctr"/>
                      <a:endParaRPr lang="en-US" sz="12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endParaRPr>
                    </a:p>
                  </a:txBody>
                  <a:tcPr marL="77724" marR="77724" marT="38862" marB="388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200" dirty="0">
                          <a:solidFill>
                            <a:schemeClr val="tx1"/>
                          </a:solidFill>
                          <a:latin typeface="Calibri" panose="020F0502020204030204" pitchFamily="34" charset="0"/>
                          <a:ea typeface="Calibri" panose="020F0502020204030204" pitchFamily="34" charset="0"/>
                          <a:cs typeface="Calibri" panose="020F0502020204030204" pitchFamily="34" charset="0"/>
                        </a:rPr>
                        <a:t>Food item is vegetarian</a:t>
                      </a:r>
                    </a:p>
                  </a:txBody>
                  <a:tcPr marL="77724" marR="77724" marT="38862" marB="388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23709825"/>
                  </a:ext>
                </a:extLst>
              </a:tr>
              <a:tr h="373216">
                <a:tc>
                  <a:txBody>
                    <a:bodyPr/>
                    <a:lstStyle/>
                    <a:p>
                      <a:pPr algn="ctr"/>
                      <a:endParaRPr lang="en-US" sz="1200" b="1" dirty="0">
                        <a:latin typeface="Calibri" panose="020F0502020204030204" pitchFamily="34" charset="0"/>
                        <a:ea typeface="Calibri" panose="020F0502020204030204" pitchFamily="34" charset="0"/>
                        <a:cs typeface="Calibri" panose="020F0502020204030204" pitchFamily="34" charset="0"/>
                      </a:endParaRPr>
                    </a:p>
                  </a:txBody>
                  <a:tcPr marL="77724" marR="77724" marT="38862" marB="388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200" dirty="0">
                          <a:latin typeface="Calibri" panose="020F0502020204030204" pitchFamily="34" charset="0"/>
                          <a:ea typeface="Calibri" panose="020F0502020204030204" pitchFamily="34" charset="0"/>
                          <a:cs typeface="Calibri" panose="020F0502020204030204" pitchFamily="34" charset="0"/>
                        </a:rPr>
                        <a:t>Manager can choose to prepare/offer either or both entrees on the menu. </a:t>
                      </a:r>
                    </a:p>
                  </a:txBody>
                  <a:tcPr marL="77724" marR="77724" marT="38862" marB="388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88459551"/>
                  </a:ext>
                </a:extLst>
              </a:tr>
            </a:tbl>
          </a:graphicData>
        </a:graphic>
      </p:graphicFrame>
      <p:sp>
        <p:nvSpPr>
          <p:cNvPr id="6" name="TextBox 5">
            <a:extLst>
              <a:ext uri="{FF2B5EF4-FFF2-40B4-BE49-F238E27FC236}">
                <a16:creationId xmlns:a16="http://schemas.microsoft.com/office/drawing/2014/main" id="{69B85F7A-70FE-621B-257C-5FEC2DBA06EA}"/>
              </a:ext>
            </a:extLst>
          </p:cNvPr>
          <p:cNvSpPr txBox="1"/>
          <p:nvPr/>
        </p:nvSpPr>
        <p:spPr>
          <a:xfrm>
            <a:off x="2044591" y="353146"/>
            <a:ext cx="8173156" cy="1569660"/>
          </a:xfrm>
          <a:prstGeom prst="rect">
            <a:avLst/>
          </a:prstGeom>
          <a:noFill/>
          <a:ln>
            <a:noFill/>
          </a:ln>
        </p:spPr>
        <p:txBody>
          <a:bodyPr wrap="square" rtlCol="0">
            <a:spAutoFit/>
          </a:bodyPr>
          <a:lstStyle/>
          <a:p>
            <a:pPr algn="ctr"/>
            <a:r>
              <a:rPr lang="en-US" sz="4800" b="1" dirty="0">
                <a:ln>
                  <a:solidFill>
                    <a:schemeClr val="bg1"/>
                  </a:solidFill>
                </a:ln>
                <a:solidFill>
                  <a:schemeClr val="accent6">
                    <a:lumMod val="75000"/>
                  </a:schemeClr>
                </a:solidFill>
                <a:latin typeface="Berlin Sans FB Demi" panose="020E0802020502020306" pitchFamily="34" charset="0"/>
              </a:rPr>
              <a:t>Keywords &amp; Symbols </a:t>
            </a:r>
          </a:p>
          <a:p>
            <a:pPr algn="ctr"/>
            <a:r>
              <a:rPr lang="en-US" sz="4800" b="1" dirty="0">
                <a:ln>
                  <a:solidFill>
                    <a:schemeClr val="bg1"/>
                  </a:solidFill>
                </a:ln>
                <a:solidFill>
                  <a:schemeClr val="accent6">
                    <a:lumMod val="75000"/>
                  </a:schemeClr>
                </a:solidFill>
                <a:latin typeface="Berlin Sans FB Demi" panose="020E0802020502020306" pitchFamily="34" charset="0"/>
              </a:rPr>
              <a:t>Mix &amp; Match Activity</a:t>
            </a:r>
          </a:p>
        </p:txBody>
      </p:sp>
      <p:sp>
        <p:nvSpPr>
          <p:cNvPr id="8" name="TextBox 7">
            <a:extLst>
              <a:ext uri="{FF2B5EF4-FFF2-40B4-BE49-F238E27FC236}">
                <a16:creationId xmlns:a16="http://schemas.microsoft.com/office/drawing/2014/main" id="{79708033-DAFA-D4C9-D208-789D334E7023}"/>
              </a:ext>
            </a:extLst>
          </p:cNvPr>
          <p:cNvSpPr txBox="1"/>
          <p:nvPr/>
        </p:nvSpPr>
        <p:spPr>
          <a:xfrm>
            <a:off x="6078834" y="1887227"/>
            <a:ext cx="1291895" cy="584775"/>
          </a:xfrm>
          <a:prstGeom prst="rect">
            <a:avLst/>
          </a:prstGeom>
          <a:noFill/>
        </p:spPr>
        <p:txBody>
          <a:bodyPr wrap="square" rtlCol="0">
            <a:spAutoFit/>
          </a:bodyPr>
          <a:lstStyle/>
          <a:p>
            <a:pPr marL="171450" indent="-171450">
              <a:buSzPct val="130000"/>
              <a:buFont typeface="Wingdings" panose="05000000000000000000" pitchFamily="2" charset="2"/>
              <a:buChar char="§"/>
            </a:pPr>
            <a:r>
              <a:rPr lang="en-US" sz="1600" dirty="0">
                <a:latin typeface="Calibri" panose="020F0502020204030204" pitchFamily="34" charset="0"/>
                <a:ea typeface="Calibri" panose="020F0502020204030204" pitchFamily="34" charset="0"/>
                <a:cs typeface="Calibri" panose="020F0502020204030204" pitchFamily="34" charset="0"/>
              </a:rPr>
              <a:t>OR</a:t>
            </a:r>
          </a:p>
          <a:p>
            <a:pPr marL="171450" indent="-171450">
              <a:buSzPct val="130000"/>
              <a:buFont typeface="Wingdings" panose="05000000000000000000" pitchFamily="2" charset="2"/>
              <a:buChar char="§"/>
            </a:pPr>
            <a:r>
              <a:rPr lang="en-US" sz="1600" dirty="0">
                <a:latin typeface="Calibri" panose="020F0502020204030204" pitchFamily="34" charset="0"/>
                <a:ea typeface="Calibri" panose="020F0502020204030204" pitchFamily="34" charset="0"/>
                <a:cs typeface="Calibri" panose="020F0502020204030204" pitchFamily="34" charset="0"/>
              </a:rPr>
              <a:t>* </a:t>
            </a:r>
          </a:p>
        </p:txBody>
      </p:sp>
      <p:sp>
        <p:nvSpPr>
          <p:cNvPr id="9" name="TextBox 8">
            <a:extLst>
              <a:ext uri="{FF2B5EF4-FFF2-40B4-BE49-F238E27FC236}">
                <a16:creationId xmlns:a16="http://schemas.microsoft.com/office/drawing/2014/main" id="{9BFCB8A4-38D4-EFF4-C3B3-A80EEFE537BB}"/>
              </a:ext>
            </a:extLst>
          </p:cNvPr>
          <p:cNvSpPr txBox="1"/>
          <p:nvPr/>
        </p:nvSpPr>
        <p:spPr>
          <a:xfrm>
            <a:off x="7204243" y="1885495"/>
            <a:ext cx="1590553" cy="861774"/>
          </a:xfrm>
          <a:prstGeom prst="rect">
            <a:avLst/>
          </a:prstGeom>
          <a:noFill/>
        </p:spPr>
        <p:txBody>
          <a:bodyPr wrap="square" rtlCol="0">
            <a:spAutoFit/>
          </a:bodyPr>
          <a:lstStyle/>
          <a:p>
            <a:pPr marL="171450" indent="-171450">
              <a:buSzPct val="130000"/>
              <a:buFont typeface="Wingdings" panose="05000000000000000000" pitchFamily="2" charset="2"/>
              <a:buChar char="§"/>
            </a:pPr>
            <a:r>
              <a:rPr lang="en-US" sz="1600" dirty="0">
                <a:latin typeface="Calibri" panose="020F0502020204030204" pitchFamily="34" charset="0"/>
                <a:ea typeface="Calibri" panose="020F0502020204030204" pitchFamily="34" charset="0"/>
                <a:cs typeface="Calibri" panose="020F0502020204030204" pitchFamily="34" charset="0"/>
              </a:rPr>
              <a:t>&amp;</a:t>
            </a:r>
          </a:p>
          <a:p>
            <a:pPr marL="171450" indent="-171450">
              <a:buSzPct val="130000"/>
              <a:buFont typeface="Wingdings" panose="05000000000000000000" pitchFamily="2" charset="2"/>
              <a:buChar char="§"/>
            </a:pPr>
            <a:r>
              <a:rPr lang="en-US" sz="1600" dirty="0">
                <a:latin typeface="Calibri" panose="020F0502020204030204" pitchFamily="34" charset="0"/>
                <a:ea typeface="Calibri" panose="020F0502020204030204" pitchFamily="34" charset="0"/>
                <a:cs typeface="Calibri" panose="020F0502020204030204" pitchFamily="34" charset="0"/>
              </a:rPr>
              <a:t>**</a:t>
            </a:r>
          </a:p>
          <a:p>
            <a:pPr marL="171450" indent="-171450">
              <a:buSzPct val="130000"/>
              <a:buFont typeface="Wingdings" panose="05000000000000000000" pitchFamily="2" charset="2"/>
              <a:buChar char="§"/>
            </a:pPr>
            <a:r>
              <a:rPr lang="en-US" sz="1600" dirty="0">
                <a:latin typeface="Calibri" panose="020F0502020204030204" pitchFamily="34" charset="0"/>
                <a:ea typeface="Calibri" panose="020F0502020204030204" pitchFamily="34" charset="0"/>
                <a:cs typeface="Calibri" panose="020F0502020204030204" pitchFamily="34" charset="0"/>
              </a:rPr>
              <a:t>V</a:t>
            </a:r>
          </a:p>
        </p:txBody>
      </p:sp>
      <p:sp>
        <p:nvSpPr>
          <p:cNvPr id="10" name="TextBox 9">
            <a:extLst>
              <a:ext uri="{FF2B5EF4-FFF2-40B4-BE49-F238E27FC236}">
                <a16:creationId xmlns:a16="http://schemas.microsoft.com/office/drawing/2014/main" id="{0FC6917E-B9B3-9EA4-A3E0-8A742A6D2A96}"/>
              </a:ext>
            </a:extLst>
          </p:cNvPr>
          <p:cNvSpPr txBox="1"/>
          <p:nvPr/>
        </p:nvSpPr>
        <p:spPr>
          <a:xfrm>
            <a:off x="4179695" y="1885495"/>
            <a:ext cx="2053680" cy="861774"/>
          </a:xfrm>
          <a:prstGeom prst="rect">
            <a:avLst/>
          </a:prstGeom>
          <a:noFill/>
        </p:spPr>
        <p:txBody>
          <a:bodyPr wrap="square" rtlCol="0">
            <a:spAutoFit/>
          </a:bodyPr>
          <a:lstStyle/>
          <a:p>
            <a:pPr marL="171450" indent="-171450">
              <a:buSzPct val="130000"/>
              <a:buFont typeface="Wingdings" panose="05000000000000000000" pitchFamily="2" charset="2"/>
              <a:buChar char="§"/>
            </a:pPr>
            <a:r>
              <a:rPr lang="en-US" sz="1600" dirty="0">
                <a:latin typeface="Calibri" panose="020F0502020204030204" pitchFamily="34" charset="0"/>
                <a:ea typeface="Calibri" panose="020F0502020204030204" pitchFamily="34" charset="0"/>
                <a:cs typeface="Calibri" panose="020F0502020204030204" pitchFamily="34" charset="0"/>
              </a:rPr>
              <a:t>WITH or W/ </a:t>
            </a:r>
          </a:p>
          <a:p>
            <a:pPr marL="171450" indent="-171450">
              <a:buSzPct val="130000"/>
              <a:buFont typeface="Wingdings" panose="05000000000000000000" pitchFamily="2" charset="2"/>
              <a:buChar char="§"/>
            </a:pPr>
            <a:r>
              <a:rPr lang="en-US" sz="1600" dirty="0">
                <a:latin typeface="Calibri" panose="020F0502020204030204" pitchFamily="34" charset="0"/>
                <a:ea typeface="Calibri" panose="020F0502020204030204" pitchFamily="34" charset="0"/>
                <a:cs typeface="Calibri" panose="020F0502020204030204" pitchFamily="34" charset="0"/>
              </a:rPr>
              <a:t>AND/OR</a:t>
            </a:r>
          </a:p>
          <a:p>
            <a:pPr marL="171450" indent="-171450">
              <a:buSzPct val="130000"/>
              <a:buFont typeface="Wingdings" panose="05000000000000000000" pitchFamily="2" charset="2"/>
              <a:buChar char="§"/>
            </a:pPr>
            <a:r>
              <a:rPr lang="en-US" sz="1600" dirty="0">
                <a:latin typeface="Calibri" panose="020F0502020204030204" pitchFamily="34" charset="0"/>
                <a:ea typeface="Calibri" panose="020F0502020204030204" pitchFamily="34" charset="0"/>
                <a:cs typeface="Calibri" panose="020F0502020204030204" pitchFamily="34" charset="0"/>
              </a:rPr>
              <a:t>OPTIONAL</a:t>
            </a: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E7ED6C4E-C5C7-6058-3681-88815E16D184}"/>
              </a:ext>
            </a:extLst>
          </p:cNvPr>
          <p:cNvSpPr txBox="1"/>
          <p:nvPr/>
        </p:nvSpPr>
        <p:spPr>
          <a:xfrm>
            <a:off x="2209800" y="2677927"/>
            <a:ext cx="7772400" cy="307777"/>
          </a:xfrm>
          <a:prstGeom prst="rect">
            <a:avLst/>
          </a:prstGeom>
          <a:noFill/>
        </p:spPr>
        <p:txBody>
          <a:bodyPr wrap="square" rtlCol="0">
            <a:spAutoFit/>
          </a:bodyPr>
          <a:lstStyle/>
          <a:p>
            <a:pPr algn="ctr"/>
            <a:r>
              <a:rPr lang="en-US" sz="1400" dirty="0">
                <a:latin typeface="Calibri" panose="020F0502020204030204" pitchFamily="34" charset="0"/>
                <a:ea typeface="Calibri" panose="020F0502020204030204" pitchFamily="34" charset="0"/>
                <a:cs typeface="Calibri" panose="020F0502020204030204" pitchFamily="34" charset="0"/>
              </a:rPr>
              <a:t>Use the list of words below to write in the correct word or symbol that matches the definition.</a:t>
            </a:r>
          </a:p>
        </p:txBody>
      </p:sp>
    </p:spTree>
    <p:extLst>
      <p:ext uri="{BB962C8B-B14F-4D97-AF65-F5344CB8AC3E}">
        <p14:creationId xmlns:p14="http://schemas.microsoft.com/office/powerpoint/2010/main" val="41467438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background with a black border&#10;&#10;Description automatically generated with medium confidence">
            <a:extLst>
              <a:ext uri="{FF2B5EF4-FFF2-40B4-BE49-F238E27FC236}">
                <a16:creationId xmlns:a16="http://schemas.microsoft.com/office/drawing/2014/main" id="{9CB97CD2-966C-6373-9BF2-4A395DBE809B}"/>
              </a:ext>
            </a:extLst>
          </p:cNvPr>
          <p:cNvPicPr>
            <a:picLocks noChangeAspect="1"/>
          </p:cNvPicPr>
          <p:nvPr/>
        </p:nvPicPr>
        <p:blipFill>
          <a:blip r:embed="rId5">
            <a:extLst>
              <a:ext uri="{837473B0-CC2E-450A-ABE3-18F120FF3D39}">
                <a1611:picAttrSrcUrl xmlns:a1611="http://schemas.microsoft.com/office/drawing/2016/11/main" r:id="rId6"/>
              </a:ext>
            </a:extLst>
          </a:blip>
          <a:srcRect t="12500" b="12500"/>
          <a:stretch/>
        </p:blipFill>
        <p:spPr>
          <a:xfrm>
            <a:off x="0" y="0"/>
            <a:ext cx="12192000" cy="6858000"/>
          </a:xfrm>
          <a:prstGeom prst="rect">
            <a:avLst/>
          </a:prstGeom>
          <a:blipFill>
            <a:blip r:embed="rId7"/>
            <a:stretch>
              <a:fillRect/>
            </a:stretch>
          </a:blipFill>
        </p:spPr>
      </p:pic>
      <p:pic>
        <p:nvPicPr>
          <p:cNvPr id="54" name="Picture 53" descr="A knife with a black handle&#10;&#10;Description automatically generated">
            <a:extLst>
              <a:ext uri="{FF2B5EF4-FFF2-40B4-BE49-F238E27FC236}">
                <a16:creationId xmlns:a16="http://schemas.microsoft.com/office/drawing/2014/main" id="{6CE566F8-DB9B-206A-6653-36CEC19A0FE9}"/>
              </a:ext>
            </a:extLst>
          </p:cNvPr>
          <p:cNvPicPr>
            <a:picLocks noChangeAspect="1"/>
          </p:cNvPicPr>
          <p:nvPr/>
        </p:nvPicPr>
        <p:blipFill>
          <a:blip r:embed="rId8">
            <a:alphaModFix amt="20000"/>
            <a:extLst>
              <a:ext uri="{837473B0-CC2E-450A-ABE3-18F120FF3D39}">
                <a1611:picAttrSrcUrl xmlns:a1611="http://schemas.microsoft.com/office/drawing/2016/11/main" r:id="rId9"/>
              </a:ext>
            </a:extLst>
          </a:blip>
          <a:stretch>
            <a:fillRect/>
          </a:stretch>
        </p:blipFill>
        <p:spPr>
          <a:xfrm>
            <a:off x="2251970" y="3762121"/>
            <a:ext cx="2050742" cy="1303247"/>
          </a:xfrm>
          <a:prstGeom prst="rect">
            <a:avLst/>
          </a:prstGeom>
        </p:spPr>
      </p:pic>
      <p:sp>
        <p:nvSpPr>
          <p:cNvPr id="37" name="TextBox 36">
            <a:extLst>
              <a:ext uri="{FF2B5EF4-FFF2-40B4-BE49-F238E27FC236}">
                <a16:creationId xmlns:a16="http://schemas.microsoft.com/office/drawing/2014/main" id="{E9BFF1DB-F580-B603-1422-06CD771A8B25}"/>
              </a:ext>
            </a:extLst>
          </p:cNvPr>
          <p:cNvSpPr txBox="1"/>
          <p:nvPr/>
        </p:nvSpPr>
        <p:spPr>
          <a:xfrm>
            <a:off x="9679204" y="-336387"/>
            <a:ext cx="184731" cy="2215991"/>
          </a:xfrm>
          <a:prstGeom prst="rect">
            <a:avLst/>
          </a:prstGeom>
          <a:noFill/>
        </p:spPr>
        <p:txBody>
          <a:bodyPr wrap="none" rtlCol="0">
            <a:spAutoFit/>
          </a:bodyPr>
          <a:lstStyle/>
          <a:p>
            <a:endParaRPr lang="en-US" sz="13800" dirty="0">
              <a:solidFill>
                <a:schemeClr val="bg1"/>
              </a:solidFill>
              <a:effectLst>
                <a:outerShdw blurRad="38100" dist="38100" dir="2700000" algn="tl">
                  <a:srgbClr val="000000">
                    <a:alpha val="43137"/>
                  </a:srgbClr>
                </a:outerShdw>
              </a:effectLst>
            </a:endParaRPr>
          </a:p>
        </p:txBody>
      </p:sp>
      <p:grpSp>
        <p:nvGrpSpPr>
          <p:cNvPr id="11" name="Group 10">
            <a:extLst>
              <a:ext uri="{FF2B5EF4-FFF2-40B4-BE49-F238E27FC236}">
                <a16:creationId xmlns:a16="http://schemas.microsoft.com/office/drawing/2014/main" id="{73CD731F-4B11-913E-98D6-F7DAA97E6E2B}"/>
              </a:ext>
            </a:extLst>
          </p:cNvPr>
          <p:cNvGrpSpPr/>
          <p:nvPr/>
        </p:nvGrpSpPr>
        <p:grpSpPr>
          <a:xfrm>
            <a:off x="7548913" y="795938"/>
            <a:ext cx="4006983" cy="6725699"/>
            <a:chOff x="1447693" y="89808"/>
            <a:chExt cx="4586287" cy="6606474"/>
          </a:xfrm>
        </p:grpSpPr>
        <p:sp>
          <p:nvSpPr>
            <p:cNvPr id="12" name="Freeform: Shape 11">
              <a:extLst>
                <a:ext uri="{FF2B5EF4-FFF2-40B4-BE49-F238E27FC236}">
                  <a16:creationId xmlns:a16="http://schemas.microsoft.com/office/drawing/2014/main" id="{CCE0E1FD-0E7C-CECE-ED7D-389B89EB103B}"/>
                </a:ext>
              </a:extLst>
            </p:cNvPr>
            <p:cNvSpPr/>
            <p:nvPr/>
          </p:nvSpPr>
          <p:spPr>
            <a:xfrm>
              <a:off x="2448557" y="3818003"/>
              <a:ext cx="2091282" cy="1857454"/>
            </a:xfrm>
            <a:custGeom>
              <a:avLst/>
              <a:gdLst>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25450 w 4032250"/>
                <a:gd name="connsiteY7" fmla="*/ 331470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25450 w 4032250"/>
                <a:gd name="connsiteY7" fmla="*/ 331470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25450 w 4032250"/>
                <a:gd name="connsiteY7" fmla="*/ 331470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25450 w 4032250"/>
                <a:gd name="connsiteY7" fmla="*/ 331470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25450 w 4032250"/>
                <a:gd name="connsiteY7" fmla="*/ 331470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25450 w 4032250"/>
                <a:gd name="connsiteY7" fmla="*/ 331470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25450 w 4032250"/>
                <a:gd name="connsiteY7" fmla="*/ 331470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25450 w 4032250"/>
                <a:gd name="connsiteY7" fmla="*/ 331470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81050 w 4032250"/>
                <a:gd name="connsiteY8" fmla="*/ 901700 h 3581400"/>
                <a:gd name="connsiteX9" fmla="*/ 33655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81050 w 4032250"/>
                <a:gd name="connsiteY8" fmla="*/ 90170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81050 w 4032250"/>
                <a:gd name="connsiteY8" fmla="*/ 90170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0700 w 4032250"/>
                <a:gd name="connsiteY10" fmla="*/ 29146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625850 w 4032250"/>
                <a:gd name="connsiteY12" fmla="*/ 301625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613150 w 4032250"/>
                <a:gd name="connsiteY12" fmla="*/ 3016250 h 3581400"/>
                <a:gd name="connsiteX13" fmla="*/ 3543300 w 4032250"/>
                <a:gd name="connsiteY13" fmla="*/ 762000 h 3581400"/>
                <a:gd name="connsiteX14" fmla="*/ 3575050 w 4032250"/>
                <a:gd name="connsiteY14" fmla="*/ 3581400 h 358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32250" h="3581400">
                  <a:moveTo>
                    <a:pt x="3575050" y="3581400"/>
                  </a:moveTo>
                  <a:cubicBezTo>
                    <a:pt x="3797300" y="3500967"/>
                    <a:pt x="3917950" y="3306233"/>
                    <a:pt x="4032250" y="3092450"/>
                  </a:cubicBezTo>
                  <a:cubicBezTo>
                    <a:pt x="3884083" y="2207683"/>
                    <a:pt x="3723217" y="1234017"/>
                    <a:pt x="3568700" y="304800"/>
                  </a:cubicBezTo>
                  <a:lnTo>
                    <a:pt x="3175000" y="0"/>
                  </a:lnTo>
                  <a:lnTo>
                    <a:pt x="1149350" y="31750"/>
                  </a:lnTo>
                  <a:cubicBezTo>
                    <a:pt x="848783" y="683683"/>
                    <a:pt x="592667" y="1386417"/>
                    <a:pt x="247650" y="1987550"/>
                  </a:cubicBezTo>
                  <a:cubicBezTo>
                    <a:pt x="95250" y="2296583"/>
                    <a:pt x="50800" y="2605617"/>
                    <a:pt x="0" y="2952750"/>
                  </a:cubicBezTo>
                  <a:cubicBezTo>
                    <a:pt x="110067" y="3136900"/>
                    <a:pt x="289983" y="3225800"/>
                    <a:pt x="431800" y="3308350"/>
                  </a:cubicBezTo>
                  <a:cubicBezTo>
                    <a:pt x="383117" y="2499783"/>
                    <a:pt x="556683" y="1742017"/>
                    <a:pt x="774700" y="920750"/>
                  </a:cubicBezTo>
                  <a:cubicBezTo>
                    <a:pt x="592667" y="1697567"/>
                    <a:pt x="442383" y="2277533"/>
                    <a:pt x="438150" y="2946400"/>
                  </a:cubicBezTo>
                  <a:cubicBezTo>
                    <a:pt x="622300" y="2654300"/>
                    <a:pt x="1435100" y="2872317"/>
                    <a:pt x="1797050" y="2940050"/>
                  </a:cubicBezTo>
                  <a:cubicBezTo>
                    <a:pt x="2159000" y="3007783"/>
                    <a:pt x="2501900" y="2796117"/>
                    <a:pt x="2882900" y="2876550"/>
                  </a:cubicBezTo>
                  <a:cubicBezTo>
                    <a:pt x="3227917" y="2880783"/>
                    <a:pt x="3401483" y="2865967"/>
                    <a:pt x="3613150" y="3016250"/>
                  </a:cubicBezTo>
                  <a:cubicBezTo>
                    <a:pt x="3621617" y="2262717"/>
                    <a:pt x="3560233" y="1515533"/>
                    <a:pt x="3543300" y="762000"/>
                  </a:cubicBezTo>
                  <a:cubicBezTo>
                    <a:pt x="3553883" y="1701800"/>
                    <a:pt x="3672417" y="2781300"/>
                    <a:pt x="3575050" y="3581400"/>
                  </a:cubicBezTo>
                  <a:close/>
                </a:path>
              </a:pathLst>
            </a:cu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245E5155-B8A8-9B74-08DD-03F2E7415057}"/>
                </a:ext>
              </a:extLst>
            </p:cNvPr>
            <p:cNvGrpSpPr/>
            <p:nvPr/>
          </p:nvGrpSpPr>
          <p:grpSpPr>
            <a:xfrm rot="3000217" flipH="1">
              <a:off x="3980083" y="3608701"/>
              <a:ext cx="1371722" cy="814893"/>
              <a:chOff x="180080" y="2974010"/>
              <a:chExt cx="2644848" cy="1571213"/>
            </a:xfrm>
          </p:grpSpPr>
          <p:sp>
            <p:nvSpPr>
              <p:cNvPr id="50" name="Freeform: Shape 49">
                <a:extLst>
                  <a:ext uri="{FF2B5EF4-FFF2-40B4-BE49-F238E27FC236}">
                    <a16:creationId xmlns:a16="http://schemas.microsoft.com/office/drawing/2014/main" id="{121CFAD5-983B-DA38-3BCC-AF468D7969B8}"/>
                  </a:ext>
                </a:extLst>
              </p:cNvPr>
              <p:cNvSpPr/>
              <p:nvPr/>
            </p:nvSpPr>
            <p:spPr>
              <a:xfrm>
                <a:off x="1107253" y="3595898"/>
                <a:ext cx="1717675" cy="949325"/>
              </a:xfrm>
              <a:custGeom>
                <a:avLst/>
                <a:gdLst>
                  <a:gd name="connsiteX0" fmla="*/ 1454150 w 1717675"/>
                  <a:gd name="connsiteY0" fmla="*/ 901700 h 901700"/>
                  <a:gd name="connsiteX1" fmla="*/ 1717675 w 1717675"/>
                  <a:gd name="connsiteY1" fmla="*/ 441325 h 901700"/>
                  <a:gd name="connsiteX2" fmla="*/ 301625 w 1717675"/>
                  <a:gd name="connsiteY2" fmla="*/ 0 h 901700"/>
                  <a:gd name="connsiteX3" fmla="*/ 0 w 1717675"/>
                  <a:gd name="connsiteY3" fmla="*/ 323850 h 901700"/>
                  <a:gd name="connsiteX4" fmla="*/ 390525 w 1717675"/>
                  <a:gd name="connsiteY4" fmla="*/ 609600 h 901700"/>
                  <a:gd name="connsiteX5" fmla="*/ 488950 w 1717675"/>
                  <a:gd name="connsiteY5" fmla="*/ 615950 h 901700"/>
                  <a:gd name="connsiteX6" fmla="*/ 1006475 w 1717675"/>
                  <a:gd name="connsiteY6" fmla="*/ 898525 h 901700"/>
                  <a:gd name="connsiteX7" fmla="*/ 1454150 w 1717675"/>
                  <a:gd name="connsiteY7" fmla="*/ 901700 h 901700"/>
                  <a:gd name="connsiteX0" fmla="*/ 1466850 w 1717675"/>
                  <a:gd name="connsiteY0" fmla="*/ 904875 h 904875"/>
                  <a:gd name="connsiteX1" fmla="*/ 1717675 w 1717675"/>
                  <a:gd name="connsiteY1" fmla="*/ 441325 h 904875"/>
                  <a:gd name="connsiteX2" fmla="*/ 301625 w 1717675"/>
                  <a:gd name="connsiteY2" fmla="*/ 0 h 904875"/>
                  <a:gd name="connsiteX3" fmla="*/ 0 w 1717675"/>
                  <a:gd name="connsiteY3" fmla="*/ 323850 h 904875"/>
                  <a:gd name="connsiteX4" fmla="*/ 390525 w 1717675"/>
                  <a:gd name="connsiteY4" fmla="*/ 609600 h 904875"/>
                  <a:gd name="connsiteX5" fmla="*/ 488950 w 1717675"/>
                  <a:gd name="connsiteY5" fmla="*/ 615950 h 904875"/>
                  <a:gd name="connsiteX6" fmla="*/ 1006475 w 1717675"/>
                  <a:gd name="connsiteY6" fmla="*/ 898525 h 904875"/>
                  <a:gd name="connsiteX7" fmla="*/ 1466850 w 1717675"/>
                  <a:gd name="connsiteY7" fmla="*/ 904875 h 904875"/>
                  <a:gd name="connsiteX0" fmla="*/ 1466850 w 1717675"/>
                  <a:gd name="connsiteY0" fmla="*/ 904875 h 910013"/>
                  <a:gd name="connsiteX1" fmla="*/ 1717675 w 1717675"/>
                  <a:gd name="connsiteY1" fmla="*/ 441325 h 910013"/>
                  <a:gd name="connsiteX2" fmla="*/ 301625 w 1717675"/>
                  <a:gd name="connsiteY2" fmla="*/ 0 h 910013"/>
                  <a:gd name="connsiteX3" fmla="*/ 0 w 1717675"/>
                  <a:gd name="connsiteY3" fmla="*/ 323850 h 910013"/>
                  <a:gd name="connsiteX4" fmla="*/ 390525 w 1717675"/>
                  <a:gd name="connsiteY4" fmla="*/ 609600 h 910013"/>
                  <a:gd name="connsiteX5" fmla="*/ 488950 w 1717675"/>
                  <a:gd name="connsiteY5" fmla="*/ 615950 h 910013"/>
                  <a:gd name="connsiteX6" fmla="*/ 1006475 w 1717675"/>
                  <a:gd name="connsiteY6" fmla="*/ 898525 h 910013"/>
                  <a:gd name="connsiteX7" fmla="*/ 1466850 w 1717675"/>
                  <a:gd name="connsiteY7" fmla="*/ 904875 h 910013"/>
                  <a:gd name="connsiteX0" fmla="*/ 1466850 w 1717675"/>
                  <a:gd name="connsiteY0" fmla="*/ 904875 h 911487"/>
                  <a:gd name="connsiteX1" fmla="*/ 1717675 w 1717675"/>
                  <a:gd name="connsiteY1" fmla="*/ 441325 h 911487"/>
                  <a:gd name="connsiteX2" fmla="*/ 301625 w 1717675"/>
                  <a:gd name="connsiteY2" fmla="*/ 0 h 911487"/>
                  <a:gd name="connsiteX3" fmla="*/ 0 w 1717675"/>
                  <a:gd name="connsiteY3" fmla="*/ 323850 h 911487"/>
                  <a:gd name="connsiteX4" fmla="*/ 390525 w 1717675"/>
                  <a:gd name="connsiteY4" fmla="*/ 609600 h 911487"/>
                  <a:gd name="connsiteX5" fmla="*/ 488950 w 1717675"/>
                  <a:gd name="connsiteY5" fmla="*/ 615950 h 911487"/>
                  <a:gd name="connsiteX6" fmla="*/ 1006475 w 1717675"/>
                  <a:gd name="connsiteY6" fmla="*/ 904875 h 911487"/>
                  <a:gd name="connsiteX7" fmla="*/ 1466850 w 1717675"/>
                  <a:gd name="connsiteY7" fmla="*/ 904875 h 911487"/>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15950 h 920761"/>
                  <a:gd name="connsiteX6" fmla="*/ 1006475 w 1717675"/>
                  <a:gd name="connsiteY6" fmla="*/ 904875 h 920761"/>
                  <a:gd name="connsiteX7" fmla="*/ 1466850 w 1717675"/>
                  <a:gd name="connsiteY7"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15950 h 920761"/>
                  <a:gd name="connsiteX6" fmla="*/ 1006475 w 1717675"/>
                  <a:gd name="connsiteY6" fmla="*/ 904875 h 920761"/>
                  <a:gd name="connsiteX7" fmla="*/ 1466850 w 1717675"/>
                  <a:gd name="connsiteY7"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15950 h 920761"/>
                  <a:gd name="connsiteX6" fmla="*/ 1006475 w 1717675"/>
                  <a:gd name="connsiteY6" fmla="*/ 904875 h 920761"/>
                  <a:gd name="connsiteX7" fmla="*/ 1466850 w 1717675"/>
                  <a:gd name="connsiteY7"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1006475 w 1717675"/>
                  <a:gd name="connsiteY6" fmla="*/ 904875 h 920761"/>
                  <a:gd name="connsiteX7" fmla="*/ 1466850 w 1717675"/>
                  <a:gd name="connsiteY7"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39775 w 1717675"/>
                  <a:gd name="connsiteY6" fmla="*/ 806450 h 920761"/>
                  <a:gd name="connsiteX7" fmla="*/ 1006475 w 1717675"/>
                  <a:gd name="connsiteY7" fmla="*/ 904875 h 920761"/>
                  <a:gd name="connsiteX8" fmla="*/ 1466850 w 1717675"/>
                  <a:gd name="connsiteY8"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71525 w 1717675"/>
                  <a:gd name="connsiteY6" fmla="*/ 790575 h 920761"/>
                  <a:gd name="connsiteX7" fmla="*/ 1006475 w 1717675"/>
                  <a:gd name="connsiteY7" fmla="*/ 904875 h 920761"/>
                  <a:gd name="connsiteX8" fmla="*/ 1466850 w 1717675"/>
                  <a:gd name="connsiteY8"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71525 w 1717675"/>
                  <a:gd name="connsiteY6" fmla="*/ 790575 h 920761"/>
                  <a:gd name="connsiteX7" fmla="*/ 1006475 w 1717675"/>
                  <a:gd name="connsiteY7" fmla="*/ 904875 h 920761"/>
                  <a:gd name="connsiteX8" fmla="*/ 1466850 w 1717675"/>
                  <a:gd name="connsiteY8"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71525 w 1717675"/>
                  <a:gd name="connsiteY6" fmla="*/ 790575 h 920761"/>
                  <a:gd name="connsiteX7" fmla="*/ 1006475 w 1717675"/>
                  <a:gd name="connsiteY7" fmla="*/ 904875 h 920761"/>
                  <a:gd name="connsiteX8" fmla="*/ 1466850 w 1717675"/>
                  <a:gd name="connsiteY8"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58825 w 1717675"/>
                  <a:gd name="connsiteY6" fmla="*/ 803275 h 920761"/>
                  <a:gd name="connsiteX7" fmla="*/ 1006475 w 1717675"/>
                  <a:gd name="connsiteY7" fmla="*/ 904875 h 920761"/>
                  <a:gd name="connsiteX8" fmla="*/ 1466850 w 1717675"/>
                  <a:gd name="connsiteY8" fmla="*/ 904875 h 920761"/>
                  <a:gd name="connsiteX0" fmla="*/ 1466850 w 1717675"/>
                  <a:gd name="connsiteY0" fmla="*/ 904875 h 922787"/>
                  <a:gd name="connsiteX1" fmla="*/ 1717675 w 1717675"/>
                  <a:gd name="connsiteY1" fmla="*/ 441325 h 922787"/>
                  <a:gd name="connsiteX2" fmla="*/ 301625 w 1717675"/>
                  <a:gd name="connsiteY2" fmla="*/ 0 h 922787"/>
                  <a:gd name="connsiteX3" fmla="*/ 0 w 1717675"/>
                  <a:gd name="connsiteY3" fmla="*/ 323850 h 922787"/>
                  <a:gd name="connsiteX4" fmla="*/ 390525 w 1717675"/>
                  <a:gd name="connsiteY4" fmla="*/ 609600 h 922787"/>
                  <a:gd name="connsiteX5" fmla="*/ 488950 w 1717675"/>
                  <a:gd name="connsiteY5" fmla="*/ 635000 h 922787"/>
                  <a:gd name="connsiteX6" fmla="*/ 758825 w 1717675"/>
                  <a:gd name="connsiteY6" fmla="*/ 803275 h 922787"/>
                  <a:gd name="connsiteX7" fmla="*/ 1012825 w 1717675"/>
                  <a:gd name="connsiteY7" fmla="*/ 908050 h 922787"/>
                  <a:gd name="connsiteX8" fmla="*/ 1466850 w 1717675"/>
                  <a:gd name="connsiteY8" fmla="*/ 904875 h 922787"/>
                  <a:gd name="connsiteX0" fmla="*/ 1466850 w 1717675"/>
                  <a:gd name="connsiteY0" fmla="*/ 904875 h 912567"/>
                  <a:gd name="connsiteX1" fmla="*/ 1717675 w 1717675"/>
                  <a:gd name="connsiteY1" fmla="*/ 441325 h 912567"/>
                  <a:gd name="connsiteX2" fmla="*/ 301625 w 1717675"/>
                  <a:gd name="connsiteY2" fmla="*/ 0 h 912567"/>
                  <a:gd name="connsiteX3" fmla="*/ 0 w 1717675"/>
                  <a:gd name="connsiteY3" fmla="*/ 323850 h 912567"/>
                  <a:gd name="connsiteX4" fmla="*/ 390525 w 1717675"/>
                  <a:gd name="connsiteY4" fmla="*/ 609600 h 912567"/>
                  <a:gd name="connsiteX5" fmla="*/ 488950 w 1717675"/>
                  <a:gd name="connsiteY5" fmla="*/ 635000 h 912567"/>
                  <a:gd name="connsiteX6" fmla="*/ 758825 w 1717675"/>
                  <a:gd name="connsiteY6" fmla="*/ 803275 h 912567"/>
                  <a:gd name="connsiteX7" fmla="*/ 1012825 w 1717675"/>
                  <a:gd name="connsiteY7" fmla="*/ 908050 h 912567"/>
                  <a:gd name="connsiteX8" fmla="*/ 1466850 w 1717675"/>
                  <a:gd name="connsiteY8" fmla="*/ 904875 h 912567"/>
                  <a:gd name="connsiteX0" fmla="*/ 1466850 w 1717675"/>
                  <a:gd name="connsiteY0" fmla="*/ 904875 h 933630"/>
                  <a:gd name="connsiteX1" fmla="*/ 1717675 w 1717675"/>
                  <a:gd name="connsiteY1" fmla="*/ 441325 h 933630"/>
                  <a:gd name="connsiteX2" fmla="*/ 301625 w 1717675"/>
                  <a:gd name="connsiteY2" fmla="*/ 0 h 933630"/>
                  <a:gd name="connsiteX3" fmla="*/ 0 w 1717675"/>
                  <a:gd name="connsiteY3" fmla="*/ 323850 h 933630"/>
                  <a:gd name="connsiteX4" fmla="*/ 390525 w 1717675"/>
                  <a:gd name="connsiteY4" fmla="*/ 609600 h 933630"/>
                  <a:gd name="connsiteX5" fmla="*/ 488950 w 1717675"/>
                  <a:gd name="connsiteY5" fmla="*/ 635000 h 933630"/>
                  <a:gd name="connsiteX6" fmla="*/ 758825 w 1717675"/>
                  <a:gd name="connsiteY6" fmla="*/ 803275 h 933630"/>
                  <a:gd name="connsiteX7" fmla="*/ 1038225 w 1717675"/>
                  <a:gd name="connsiteY7" fmla="*/ 933450 h 933630"/>
                  <a:gd name="connsiteX8" fmla="*/ 1466850 w 1717675"/>
                  <a:gd name="connsiteY8" fmla="*/ 904875 h 933630"/>
                  <a:gd name="connsiteX0" fmla="*/ 1466850 w 1717675"/>
                  <a:gd name="connsiteY0" fmla="*/ 904875 h 927370"/>
                  <a:gd name="connsiteX1" fmla="*/ 1717675 w 1717675"/>
                  <a:gd name="connsiteY1" fmla="*/ 441325 h 927370"/>
                  <a:gd name="connsiteX2" fmla="*/ 301625 w 1717675"/>
                  <a:gd name="connsiteY2" fmla="*/ 0 h 927370"/>
                  <a:gd name="connsiteX3" fmla="*/ 0 w 1717675"/>
                  <a:gd name="connsiteY3" fmla="*/ 323850 h 927370"/>
                  <a:gd name="connsiteX4" fmla="*/ 390525 w 1717675"/>
                  <a:gd name="connsiteY4" fmla="*/ 609600 h 927370"/>
                  <a:gd name="connsiteX5" fmla="*/ 488950 w 1717675"/>
                  <a:gd name="connsiteY5" fmla="*/ 635000 h 927370"/>
                  <a:gd name="connsiteX6" fmla="*/ 758825 w 1717675"/>
                  <a:gd name="connsiteY6" fmla="*/ 803275 h 927370"/>
                  <a:gd name="connsiteX7" fmla="*/ 1057275 w 1717675"/>
                  <a:gd name="connsiteY7" fmla="*/ 927100 h 927370"/>
                  <a:gd name="connsiteX8" fmla="*/ 1466850 w 1717675"/>
                  <a:gd name="connsiteY8" fmla="*/ 904875 h 92737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488950 w 1717675"/>
                  <a:gd name="connsiteY5" fmla="*/ 63500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488950 w 1717675"/>
                  <a:gd name="connsiteY5" fmla="*/ 63500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488950 w 1717675"/>
                  <a:gd name="connsiteY5" fmla="*/ 63500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14350 w 1717675"/>
                  <a:gd name="connsiteY5" fmla="*/ 66040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6875 w 1717675"/>
                  <a:gd name="connsiteY4" fmla="*/ 5715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84175 w 1717675"/>
                  <a:gd name="connsiteY4" fmla="*/ 59055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84175 w 1717675"/>
                  <a:gd name="connsiteY4" fmla="*/ 59055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84175 w 1717675"/>
                  <a:gd name="connsiteY4" fmla="*/ 59055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403225 w 1717675"/>
                  <a:gd name="connsiteY4" fmla="*/ 612775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20750 h 942975"/>
                  <a:gd name="connsiteX1" fmla="*/ 1717675 w 1717675"/>
                  <a:gd name="connsiteY1" fmla="*/ 457200 h 942975"/>
                  <a:gd name="connsiteX2" fmla="*/ 317500 w 1717675"/>
                  <a:gd name="connsiteY2" fmla="*/ 0 h 942975"/>
                  <a:gd name="connsiteX3" fmla="*/ 0 w 1717675"/>
                  <a:gd name="connsiteY3" fmla="*/ 339725 h 942975"/>
                  <a:gd name="connsiteX4" fmla="*/ 403225 w 1717675"/>
                  <a:gd name="connsiteY4" fmla="*/ 628650 h 942975"/>
                  <a:gd name="connsiteX5" fmla="*/ 523875 w 1717675"/>
                  <a:gd name="connsiteY5" fmla="*/ 695325 h 942975"/>
                  <a:gd name="connsiteX6" fmla="*/ 758825 w 1717675"/>
                  <a:gd name="connsiteY6" fmla="*/ 819150 h 942975"/>
                  <a:gd name="connsiteX7" fmla="*/ 1057275 w 1717675"/>
                  <a:gd name="connsiteY7" fmla="*/ 942975 h 942975"/>
                  <a:gd name="connsiteX8" fmla="*/ 1466850 w 1717675"/>
                  <a:gd name="connsiteY8" fmla="*/ 920750 h 942975"/>
                  <a:gd name="connsiteX0" fmla="*/ 1466850 w 1717675"/>
                  <a:gd name="connsiteY0" fmla="*/ 920750 h 942975"/>
                  <a:gd name="connsiteX1" fmla="*/ 1717675 w 1717675"/>
                  <a:gd name="connsiteY1" fmla="*/ 457200 h 942975"/>
                  <a:gd name="connsiteX2" fmla="*/ 317500 w 1717675"/>
                  <a:gd name="connsiteY2" fmla="*/ 0 h 942975"/>
                  <a:gd name="connsiteX3" fmla="*/ 0 w 1717675"/>
                  <a:gd name="connsiteY3" fmla="*/ 339725 h 942975"/>
                  <a:gd name="connsiteX4" fmla="*/ 403225 w 1717675"/>
                  <a:gd name="connsiteY4" fmla="*/ 628650 h 942975"/>
                  <a:gd name="connsiteX5" fmla="*/ 523875 w 1717675"/>
                  <a:gd name="connsiteY5" fmla="*/ 695325 h 942975"/>
                  <a:gd name="connsiteX6" fmla="*/ 758825 w 1717675"/>
                  <a:gd name="connsiteY6" fmla="*/ 819150 h 942975"/>
                  <a:gd name="connsiteX7" fmla="*/ 1057275 w 1717675"/>
                  <a:gd name="connsiteY7" fmla="*/ 942975 h 942975"/>
                  <a:gd name="connsiteX8" fmla="*/ 1466850 w 1717675"/>
                  <a:gd name="connsiteY8" fmla="*/ 920750 h 942975"/>
                  <a:gd name="connsiteX0" fmla="*/ 1466850 w 1717675"/>
                  <a:gd name="connsiteY0" fmla="*/ 920750 h 942975"/>
                  <a:gd name="connsiteX1" fmla="*/ 1717675 w 1717675"/>
                  <a:gd name="connsiteY1" fmla="*/ 457200 h 942975"/>
                  <a:gd name="connsiteX2" fmla="*/ 317500 w 1717675"/>
                  <a:gd name="connsiteY2" fmla="*/ 0 h 942975"/>
                  <a:gd name="connsiteX3" fmla="*/ 0 w 1717675"/>
                  <a:gd name="connsiteY3" fmla="*/ 339725 h 942975"/>
                  <a:gd name="connsiteX4" fmla="*/ 403225 w 1717675"/>
                  <a:gd name="connsiteY4" fmla="*/ 628650 h 942975"/>
                  <a:gd name="connsiteX5" fmla="*/ 523875 w 1717675"/>
                  <a:gd name="connsiteY5" fmla="*/ 695325 h 942975"/>
                  <a:gd name="connsiteX6" fmla="*/ 758825 w 1717675"/>
                  <a:gd name="connsiteY6" fmla="*/ 819150 h 942975"/>
                  <a:gd name="connsiteX7" fmla="*/ 1057275 w 1717675"/>
                  <a:gd name="connsiteY7" fmla="*/ 942975 h 942975"/>
                  <a:gd name="connsiteX8" fmla="*/ 1466850 w 1717675"/>
                  <a:gd name="connsiteY8" fmla="*/ 920750 h 942975"/>
                  <a:gd name="connsiteX0" fmla="*/ 1466850 w 1717675"/>
                  <a:gd name="connsiteY0" fmla="*/ 922176 h 944401"/>
                  <a:gd name="connsiteX1" fmla="*/ 1717675 w 1717675"/>
                  <a:gd name="connsiteY1" fmla="*/ 458626 h 944401"/>
                  <a:gd name="connsiteX2" fmla="*/ 946150 w 1717675"/>
                  <a:gd name="connsiteY2" fmla="*/ 255426 h 944401"/>
                  <a:gd name="connsiteX3" fmla="*/ 317500 w 1717675"/>
                  <a:gd name="connsiteY3" fmla="*/ 1426 h 944401"/>
                  <a:gd name="connsiteX4" fmla="*/ 0 w 1717675"/>
                  <a:gd name="connsiteY4" fmla="*/ 341151 h 944401"/>
                  <a:gd name="connsiteX5" fmla="*/ 403225 w 1717675"/>
                  <a:gd name="connsiteY5" fmla="*/ 630076 h 944401"/>
                  <a:gd name="connsiteX6" fmla="*/ 523875 w 1717675"/>
                  <a:gd name="connsiteY6" fmla="*/ 696751 h 944401"/>
                  <a:gd name="connsiteX7" fmla="*/ 758825 w 1717675"/>
                  <a:gd name="connsiteY7" fmla="*/ 820576 h 944401"/>
                  <a:gd name="connsiteX8" fmla="*/ 1057275 w 1717675"/>
                  <a:gd name="connsiteY8" fmla="*/ 944401 h 944401"/>
                  <a:gd name="connsiteX9" fmla="*/ 1466850 w 1717675"/>
                  <a:gd name="connsiteY9" fmla="*/ 922176 h 944401"/>
                  <a:gd name="connsiteX0" fmla="*/ 1466850 w 1717675"/>
                  <a:gd name="connsiteY0" fmla="*/ 922364 h 944589"/>
                  <a:gd name="connsiteX1" fmla="*/ 1717675 w 1717675"/>
                  <a:gd name="connsiteY1" fmla="*/ 458814 h 944589"/>
                  <a:gd name="connsiteX2" fmla="*/ 946150 w 1717675"/>
                  <a:gd name="connsiteY2" fmla="*/ 255614 h 944589"/>
                  <a:gd name="connsiteX3" fmla="*/ 317500 w 1717675"/>
                  <a:gd name="connsiteY3" fmla="*/ 1614 h 944589"/>
                  <a:gd name="connsiteX4" fmla="*/ 0 w 1717675"/>
                  <a:gd name="connsiteY4" fmla="*/ 341339 h 944589"/>
                  <a:gd name="connsiteX5" fmla="*/ 403225 w 1717675"/>
                  <a:gd name="connsiteY5" fmla="*/ 630264 h 944589"/>
                  <a:gd name="connsiteX6" fmla="*/ 523875 w 1717675"/>
                  <a:gd name="connsiteY6" fmla="*/ 696939 h 944589"/>
                  <a:gd name="connsiteX7" fmla="*/ 758825 w 1717675"/>
                  <a:gd name="connsiteY7" fmla="*/ 820764 h 944589"/>
                  <a:gd name="connsiteX8" fmla="*/ 1057275 w 1717675"/>
                  <a:gd name="connsiteY8" fmla="*/ 944589 h 944589"/>
                  <a:gd name="connsiteX9" fmla="*/ 1466850 w 1717675"/>
                  <a:gd name="connsiteY9" fmla="*/ 922364 h 944589"/>
                  <a:gd name="connsiteX0" fmla="*/ 1466850 w 1717675"/>
                  <a:gd name="connsiteY0" fmla="*/ 922511 h 944736"/>
                  <a:gd name="connsiteX1" fmla="*/ 1717675 w 1717675"/>
                  <a:gd name="connsiteY1" fmla="*/ 458961 h 944736"/>
                  <a:gd name="connsiteX2" fmla="*/ 962025 w 1717675"/>
                  <a:gd name="connsiteY2" fmla="*/ 239886 h 944736"/>
                  <a:gd name="connsiteX3" fmla="*/ 317500 w 1717675"/>
                  <a:gd name="connsiteY3" fmla="*/ 1761 h 944736"/>
                  <a:gd name="connsiteX4" fmla="*/ 0 w 1717675"/>
                  <a:gd name="connsiteY4" fmla="*/ 341486 h 944736"/>
                  <a:gd name="connsiteX5" fmla="*/ 403225 w 1717675"/>
                  <a:gd name="connsiteY5" fmla="*/ 630411 h 944736"/>
                  <a:gd name="connsiteX6" fmla="*/ 523875 w 1717675"/>
                  <a:gd name="connsiteY6" fmla="*/ 697086 h 944736"/>
                  <a:gd name="connsiteX7" fmla="*/ 758825 w 1717675"/>
                  <a:gd name="connsiteY7" fmla="*/ 820911 h 944736"/>
                  <a:gd name="connsiteX8" fmla="*/ 1057275 w 1717675"/>
                  <a:gd name="connsiteY8" fmla="*/ 944736 h 944736"/>
                  <a:gd name="connsiteX9" fmla="*/ 1466850 w 1717675"/>
                  <a:gd name="connsiteY9" fmla="*/ 922511 h 944736"/>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77900 w 1717675"/>
                  <a:gd name="connsiteY2" fmla="*/ 234950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77900 w 1717675"/>
                  <a:gd name="connsiteY2" fmla="*/ 234950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81075 w 1717675"/>
                  <a:gd name="connsiteY2" fmla="*/ 2508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81075 w 1717675"/>
                  <a:gd name="connsiteY2" fmla="*/ 2508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81075 w 1717675"/>
                  <a:gd name="connsiteY2" fmla="*/ 2508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7100 h 949325"/>
                  <a:gd name="connsiteX1" fmla="*/ 1717675 w 1717675"/>
                  <a:gd name="connsiteY1" fmla="*/ 463550 h 949325"/>
                  <a:gd name="connsiteX2" fmla="*/ 981075 w 1717675"/>
                  <a:gd name="connsiteY2" fmla="*/ 257175 h 949325"/>
                  <a:gd name="connsiteX3" fmla="*/ 333375 w 1717675"/>
                  <a:gd name="connsiteY3" fmla="*/ 0 h 949325"/>
                  <a:gd name="connsiteX4" fmla="*/ 0 w 1717675"/>
                  <a:gd name="connsiteY4" fmla="*/ 346075 h 949325"/>
                  <a:gd name="connsiteX5" fmla="*/ 403225 w 1717675"/>
                  <a:gd name="connsiteY5" fmla="*/ 635000 h 949325"/>
                  <a:gd name="connsiteX6" fmla="*/ 523875 w 1717675"/>
                  <a:gd name="connsiteY6" fmla="*/ 701675 h 949325"/>
                  <a:gd name="connsiteX7" fmla="*/ 758825 w 1717675"/>
                  <a:gd name="connsiteY7" fmla="*/ 825500 h 949325"/>
                  <a:gd name="connsiteX8" fmla="*/ 1057275 w 1717675"/>
                  <a:gd name="connsiteY8" fmla="*/ 949325 h 949325"/>
                  <a:gd name="connsiteX9" fmla="*/ 1466850 w 1717675"/>
                  <a:gd name="connsiteY9" fmla="*/ 927100 h 94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7675" h="949325">
                    <a:moveTo>
                      <a:pt x="1466850" y="927100"/>
                    </a:moveTo>
                    <a:lnTo>
                      <a:pt x="1717675" y="463550"/>
                    </a:lnTo>
                    <a:cubicBezTo>
                      <a:pt x="1597554" y="384704"/>
                      <a:pt x="1217612" y="352425"/>
                      <a:pt x="981075" y="257175"/>
                    </a:cubicBezTo>
                    <a:cubicBezTo>
                      <a:pt x="776288" y="146050"/>
                      <a:pt x="502179" y="49742"/>
                      <a:pt x="333375" y="0"/>
                    </a:cubicBezTo>
                    <a:lnTo>
                      <a:pt x="0" y="346075"/>
                    </a:lnTo>
                    <a:cubicBezTo>
                      <a:pt x="128058" y="434975"/>
                      <a:pt x="249767" y="571500"/>
                      <a:pt x="403225" y="635000"/>
                    </a:cubicBezTo>
                    <a:cubicBezTo>
                      <a:pt x="456142" y="639233"/>
                      <a:pt x="477308" y="672042"/>
                      <a:pt x="523875" y="701675"/>
                    </a:cubicBezTo>
                    <a:lnTo>
                      <a:pt x="758825" y="825500"/>
                    </a:lnTo>
                    <a:cubicBezTo>
                      <a:pt x="848254" y="892704"/>
                      <a:pt x="936096" y="932921"/>
                      <a:pt x="1057275" y="949325"/>
                    </a:cubicBezTo>
                    <a:cubicBezTo>
                      <a:pt x="1226608" y="913342"/>
                      <a:pt x="1329267" y="940858"/>
                      <a:pt x="1466850" y="927100"/>
                    </a:cubicBezTo>
                    <a:close/>
                  </a:path>
                </a:pathLst>
              </a:custGeom>
              <a:gradFill flip="none" rotWithShape="1">
                <a:gsLst>
                  <a:gs pos="60000">
                    <a:srgbClr val="058004"/>
                  </a:gs>
                  <a:gs pos="100000">
                    <a:srgbClr val="183907"/>
                  </a:gs>
                </a:gsLst>
                <a:path path="rect">
                  <a:fillToRect r="100000" b="100000"/>
                </a:path>
                <a:tileRect l="-100000" t="-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Freeform: Shape 50">
                <a:extLst>
                  <a:ext uri="{FF2B5EF4-FFF2-40B4-BE49-F238E27FC236}">
                    <a16:creationId xmlns:a16="http://schemas.microsoft.com/office/drawing/2014/main" id="{49BBE1C0-479D-EAD0-E075-83BF4632F3EB}"/>
                  </a:ext>
                </a:extLst>
              </p:cNvPr>
              <p:cNvSpPr/>
              <p:nvPr/>
            </p:nvSpPr>
            <p:spPr>
              <a:xfrm>
                <a:off x="180080" y="2974010"/>
                <a:ext cx="1687662" cy="1243775"/>
              </a:xfrm>
              <a:custGeom>
                <a:avLst/>
                <a:gdLst>
                  <a:gd name="connsiteX0" fmla="*/ 1644650 w 1644650"/>
                  <a:gd name="connsiteY0" fmla="*/ 663575 h 1231900"/>
                  <a:gd name="connsiteX1" fmla="*/ 914400 w 1644650"/>
                  <a:gd name="connsiteY1" fmla="*/ 377825 h 1231900"/>
                  <a:gd name="connsiteX2" fmla="*/ 809625 w 1644650"/>
                  <a:gd name="connsiteY2" fmla="*/ 158750 h 1231900"/>
                  <a:gd name="connsiteX3" fmla="*/ 796925 w 1644650"/>
                  <a:gd name="connsiteY3" fmla="*/ 12700 h 1231900"/>
                  <a:gd name="connsiteX4" fmla="*/ 650875 w 1644650"/>
                  <a:gd name="connsiteY4" fmla="*/ 22225 h 1231900"/>
                  <a:gd name="connsiteX5" fmla="*/ 663575 w 1644650"/>
                  <a:gd name="connsiteY5" fmla="*/ 225425 h 1231900"/>
                  <a:gd name="connsiteX6" fmla="*/ 596900 w 1644650"/>
                  <a:gd name="connsiteY6" fmla="*/ 342900 h 1231900"/>
                  <a:gd name="connsiteX7" fmla="*/ 635000 w 1644650"/>
                  <a:gd name="connsiteY7" fmla="*/ 174625 h 1231900"/>
                  <a:gd name="connsiteX8" fmla="*/ 292100 w 1644650"/>
                  <a:gd name="connsiteY8" fmla="*/ 0 h 1231900"/>
                  <a:gd name="connsiteX9" fmla="*/ 234950 w 1644650"/>
                  <a:gd name="connsiteY9" fmla="*/ 92075 h 1231900"/>
                  <a:gd name="connsiteX10" fmla="*/ 390525 w 1644650"/>
                  <a:gd name="connsiteY10" fmla="*/ 231775 h 1231900"/>
                  <a:gd name="connsiteX11" fmla="*/ 438150 w 1644650"/>
                  <a:gd name="connsiteY11" fmla="*/ 231775 h 1231900"/>
                  <a:gd name="connsiteX12" fmla="*/ 288925 w 1644650"/>
                  <a:gd name="connsiteY12" fmla="*/ 447675 h 1231900"/>
                  <a:gd name="connsiteX13" fmla="*/ 396875 w 1644650"/>
                  <a:gd name="connsiteY13" fmla="*/ 250825 h 1231900"/>
                  <a:gd name="connsiteX14" fmla="*/ 133350 w 1644650"/>
                  <a:gd name="connsiteY14" fmla="*/ 158750 h 1231900"/>
                  <a:gd name="connsiteX15" fmla="*/ 38100 w 1644650"/>
                  <a:gd name="connsiteY15" fmla="*/ 263525 h 1231900"/>
                  <a:gd name="connsiteX16" fmla="*/ 301625 w 1644650"/>
                  <a:gd name="connsiteY16" fmla="*/ 419100 h 1231900"/>
                  <a:gd name="connsiteX17" fmla="*/ 28575 w 1644650"/>
                  <a:gd name="connsiteY17" fmla="*/ 377825 h 1231900"/>
                  <a:gd name="connsiteX18" fmla="*/ 0 w 1644650"/>
                  <a:gd name="connsiteY18" fmla="*/ 498475 h 1231900"/>
                  <a:gd name="connsiteX19" fmla="*/ 260350 w 1644650"/>
                  <a:gd name="connsiteY19" fmla="*/ 609600 h 1231900"/>
                  <a:gd name="connsiteX20" fmla="*/ 346075 w 1644650"/>
                  <a:gd name="connsiteY20" fmla="*/ 663575 h 1231900"/>
                  <a:gd name="connsiteX21" fmla="*/ 654050 w 1644650"/>
                  <a:gd name="connsiteY21" fmla="*/ 768350 h 1231900"/>
                  <a:gd name="connsiteX22" fmla="*/ 812800 w 1644650"/>
                  <a:gd name="connsiteY22" fmla="*/ 447675 h 1231900"/>
                  <a:gd name="connsiteX23" fmla="*/ 657225 w 1644650"/>
                  <a:gd name="connsiteY23" fmla="*/ 765175 h 1231900"/>
                  <a:gd name="connsiteX24" fmla="*/ 1123950 w 1644650"/>
                  <a:gd name="connsiteY24" fmla="*/ 1231900 h 1231900"/>
                  <a:gd name="connsiteX25" fmla="*/ 1228725 w 1644650"/>
                  <a:gd name="connsiteY25" fmla="*/ 1190625 h 1231900"/>
                  <a:gd name="connsiteX26" fmla="*/ 1108075 w 1644650"/>
                  <a:gd name="connsiteY26" fmla="*/ 1108075 h 1231900"/>
                  <a:gd name="connsiteX27" fmla="*/ 1123950 w 1644650"/>
                  <a:gd name="connsiteY27" fmla="*/ 1165225 h 1231900"/>
                  <a:gd name="connsiteX28" fmla="*/ 1123950 w 1644650"/>
                  <a:gd name="connsiteY28" fmla="*/ 1022350 h 1231900"/>
                  <a:gd name="connsiteX29" fmla="*/ 1295400 w 1644650"/>
                  <a:gd name="connsiteY29" fmla="*/ 1063625 h 1231900"/>
                  <a:gd name="connsiteX30" fmla="*/ 1235075 w 1644650"/>
                  <a:gd name="connsiteY30" fmla="*/ 869950 h 1231900"/>
                  <a:gd name="connsiteX31" fmla="*/ 1422400 w 1644650"/>
                  <a:gd name="connsiteY31" fmla="*/ 917575 h 1231900"/>
                  <a:gd name="connsiteX32" fmla="*/ 1533525 w 1644650"/>
                  <a:gd name="connsiteY32" fmla="*/ 933450 h 1231900"/>
                  <a:gd name="connsiteX33" fmla="*/ 1416050 w 1644650"/>
                  <a:gd name="connsiteY33" fmla="*/ 720725 h 1231900"/>
                  <a:gd name="connsiteX34" fmla="*/ 1584325 w 1644650"/>
                  <a:gd name="connsiteY34" fmla="*/ 676275 h 1231900"/>
                  <a:gd name="connsiteX35" fmla="*/ 1644650 w 1644650"/>
                  <a:gd name="connsiteY35" fmla="*/ 663575 h 1231900"/>
                  <a:gd name="connsiteX0" fmla="*/ 1644650 w 1644650"/>
                  <a:gd name="connsiteY0" fmla="*/ 691168 h 1259493"/>
                  <a:gd name="connsiteX1" fmla="*/ 914400 w 1644650"/>
                  <a:gd name="connsiteY1" fmla="*/ 405418 h 1259493"/>
                  <a:gd name="connsiteX2" fmla="*/ 809625 w 1644650"/>
                  <a:gd name="connsiteY2" fmla="*/ 186343 h 1259493"/>
                  <a:gd name="connsiteX3" fmla="*/ 796925 w 1644650"/>
                  <a:gd name="connsiteY3" fmla="*/ 40293 h 1259493"/>
                  <a:gd name="connsiteX4" fmla="*/ 650875 w 1644650"/>
                  <a:gd name="connsiteY4" fmla="*/ 49818 h 1259493"/>
                  <a:gd name="connsiteX5" fmla="*/ 663575 w 1644650"/>
                  <a:gd name="connsiteY5" fmla="*/ 253018 h 1259493"/>
                  <a:gd name="connsiteX6" fmla="*/ 596900 w 1644650"/>
                  <a:gd name="connsiteY6" fmla="*/ 370493 h 1259493"/>
                  <a:gd name="connsiteX7" fmla="*/ 635000 w 1644650"/>
                  <a:gd name="connsiteY7" fmla="*/ 202218 h 1259493"/>
                  <a:gd name="connsiteX8" fmla="*/ 292100 w 1644650"/>
                  <a:gd name="connsiteY8" fmla="*/ 27593 h 1259493"/>
                  <a:gd name="connsiteX9" fmla="*/ 234950 w 1644650"/>
                  <a:gd name="connsiteY9" fmla="*/ 119668 h 1259493"/>
                  <a:gd name="connsiteX10" fmla="*/ 390525 w 1644650"/>
                  <a:gd name="connsiteY10" fmla="*/ 259368 h 1259493"/>
                  <a:gd name="connsiteX11" fmla="*/ 438150 w 1644650"/>
                  <a:gd name="connsiteY11" fmla="*/ 259368 h 1259493"/>
                  <a:gd name="connsiteX12" fmla="*/ 288925 w 1644650"/>
                  <a:gd name="connsiteY12" fmla="*/ 475268 h 1259493"/>
                  <a:gd name="connsiteX13" fmla="*/ 396875 w 1644650"/>
                  <a:gd name="connsiteY13" fmla="*/ 278418 h 1259493"/>
                  <a:gd name="connsiteX14" fmla="*/ 133350 w 1644650"/>
                  <a:gd name="connsiteY14" fmla="*/ 186343 h 1259493"/>
                  <a:gd name="connsiteX15" fmla="*/ 38100 w 1644650"/>
                  <a:gd name="connsiteY15" fmla="*/ 291118 h 1259493"/>
                  <a:gd name="connsiteX16" fmla="*/ 301625 w 1644650"/>
                  <a:gd name="connsiteY16" fmla="*/ 446693 h 1259493"/>
                  <a:gd name="connsiteX17" fmla="*/ 28575 w 1644650"/>
                  <a:gd name="connsiteY17" fmla="*/ 405418 h 1259493"/>
                  <a:gd name="connsiteX18" fmla="*/ 0 w 1644650"/>
                  <a:gd name="connsiteY18" fmla="*/ 526068 h 1259493"/>
                  <a:gd name="connsiteX19" fmla="*/ 260350 w 1644650"/>
                  <a:gd name="connsiteY19" fmla="*/ 637193 h 1259493"/>
                  <a:gd name="connsiteX20" fmla="*/ 346075 w 1644650"/>
                  <a:gd name="connsiteY20" fmla="*/ 691168 h 1259493"/>
                  <a:gd name="connsiteX21" fmla="*/ 654050 w 1644650"/>
                  <a:gd name="connsiteY21" fmla="*/ 795943 h 1259493"/>
                  <a:gd name="connsiteX22" fmla="*/ 812800 w 1644650"/>
                  <a:gd name="connsiteY22" fmla="*/ 475268 h 1259493"/>
                  <a:gd name="connsiteX23" fmla="*/ 657225 w 1644650"/>
                  <a:gd name="connsiteY23" fmla="*/ 792768 h 1259493"/>
                  <a:gd name="connsiteX24" fmla="*/ 1123950 w 1644650"/>
                  <a:gd name="connsiteY24" fmla="*/ 1259493 h 1259493"/>
                  <a:gd name="connsiteX25" fmla="*/ 1228725 w 1644650"/>
                  <a:gd name="connsiteY25" fmla="*/ 1218218 h 1259493"/>
                  <a:gd name="connsiteX26" fmla="*/ 1108075 w 1644650"/>
                  <a:gd name="connsiteY26" fmla="*/ 1135668 h 1259493"/>
                  <a:gd name="connsiteX27" fmla="*/ 1123950 w 1644650"/>
                  <a:gd name="connsiteY27" fmla="*/ 1192818 h 1259493"/>
                  <a:gd name="connsiteX28" fmla="*/ 1123950 w 1644650"/>
                  <a:gd name="connsiteY28" fmla="*/ 1049943 h 1259493"/>
                  <a:gd name="connsiteX29" fmla="*/ 1295400 w 1644650"/>
                  <a:gd name="connsiteY29" fmla="*/ 1091218 h 1259493"/>
                  <a:gd name="connsiteX30" fmla="*/ 1235075 w 1644650"/>
                  <a:gd name="connsiteY30" fmla="*/ 897543 h 1259493"/>
                  <a:gd name="connsiteX31" fmla="*/ 1422400 w 1644650"/>
                  <a:gd name="connsiteY31" fmla="*/ 945168 h 1259493"/>
                  <a:gd name="connsiteX32" fmla="*/ 1533525 w 1644650"/>
                  <a:gd name="connsiteY32" fmla="*/ 961043 h 1259493"/>
                  <a:gd name="connsiteX33" fmla="*/ 1416050 w 1644650"/>
                  <a:gd name="connsiteY33" fmla="*/ 748318 h 1259493"/>
                  <a:gd name="connsiteX34" fmla="*/ 1584325 w 1644650"/>
                  <a:gd name="connsiteY34" fmla="*/ 703868 h 1259493"/>
                  <a:gd name="connsiteX35" fmla="*/ 1644650 w 1644650"/>
                  <a:gd name="connsiteY35" fmla="*/ 691168 h 1259493"/>
                  <a:gd name="connsiteX0" fmla="*/ 1644650 w 1644650"/>
                  <a:gd name="connsiteY0" fmla="*/ 697759 h 1266084"/>
                  <a:gd name="connsiteX1" fmla="*/ 914400 w 1644650"/>
                  <a:gd name="connsiteY1" fmla="*/ 412009 h 1266084"/>
                  <a:gd name="connsiteX2" fmla="*/ 809625 w 1644650"/>
                  <a:gd name="connsiteY2" fmla="*/ 192934 h 1266084"/>
                  <a:gd name="connsiteX3" fmla="*/ 796925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796925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414338 w 1644650"/>
                  <a:gd name="connsiteY10" fmla="*/ 225478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58602 w 1658602"/>
                  <a:gd name="connsiteY0" fmla="*/ 697759 h 1266084"/>
                  <a:gd name="connsiteX1" fmla="*/ 928352 w 1658602"/>
                  <a:gd name="connsiteY1" fmla="*/ 412009 h 1266084"/>
                  <a:gd name="connsiteX2" fmla="*/ 823577 w 1658602"/>
                  <a:gd name="connsiteY2" fmla="*/ 192934 h 1266084"/>
                  <a:gd name="connsiteX3" fmla="*/ 818021 w 1658602"/>
                  <a:gd name="connsiteY3" fmla="*/ 46884 h 1266084"/>
                  <a:gd name="connsiteX4" fmla="*/ 664827 w 1658602"/>
                  <a:gd name="connsiteY4" fmla="*/ 56409 h 1266084"/>
                  <a:gd name="connsiteX5" fmla="*/ 677527 w 1658602"/>
                  <a:gd name="connsiteY5" fmla="*/ 259609 h 1266084"/>
                  <a:gd name="connsiteX6" fmla="*/ 610852 w 1658602"/>
                  <a:gd name="connsiteY6" fmla="*/ 377084 h 1266084"/>
                  <a:gd name="connsiteX7" fmla="*/ 648952 w 1658602"/>
                  <a:gd name="connsiteY7" fmla="*/ 208809 h 1266084"/>
                  <a:gd name="connsiteX8" fmla="*/ 306052 w 1658602"/>
                  <a:gd name="connsiteY8" fmla="*/ 34184 h 1266084"/>
                  <a:gd name="connsiteX9" fmla="*/ 239377 w 1658602"/>
                  <a:gd name="connsiteY9" fmla="*/ 128640 h 1266084"/>
                  <a:gd name="connsiteX10" fmla="*/ 392571 w 1658602"/>
                  <a:gd name="connsiteY10" fmla="*/ 263578 h 1266084"/>
                  <a:gd name="connsiteX11" fmla="*/ 452102 w 1658602"/>
                  <a:gd name="connsiteY11" fmla="*/ 265959 h 1266084"/>
                  <a:gd name="connsiteX12" fmla="*/ 302877 w 1658602"/>
                  <a:gd name="connsiteY12" fmla="*/ 481859 h 1266084"/>
                  <a:gd name="connsiteX13" fmla="*/ 429877 w 1658602"/>
                  <a:gd name="connsiteY13" fmla="*/ 273103 h 1266084"/>
                  <a:gd name="connsiteX14" fmla="*/ 135396 w 1658602"/>
                  <a:gd name="connsiteY14" fmla="*/ 178646 h 1266084"/>
                  <a:gd name="connsiteX15" fmla="*/ 52052 w 1658602"/>
                  <a:gd name="connsiteY15" fmla="*/ 297709 h 1266084"/>
                  <a:gd name="connsiteX16" fmla="*/ 315577 w 1658602"/>
                  <a:gd name="connsiteY16" fmla="*/ 453284 h 1266084"/>
                  <a:gd name="connsiteX17" fmla="*/ 42527 w 1658602"/>
                  <a:gd name="connsiteY17" fmla="*/ 412009 h 1266084"/>
                  <a:gd name="connsiteX18" fmla="*/ 13952 w 1658602"/>
                  <a:gd name="connsiteY18" fmla="*/ 532659 h 1266084"/>
                  <a:gd name="connsiteX19" fmla="*/ 274302 w 1658602"/>
                  <a:gd name="connsiteY19" fmla="*/ 643784 h 1266084"/>
                  <a:gd name="connsiteX20" fmla="*/ 360027 w 1658602"/>
                  <a:gd name="connsiteY20" fmla="*/ 697759 h 1266084"/>
                  <a:gd name="connsiteX21" fmla="*/ 668002 w 1658602"/>
                  <a:gd name="connsiteY21" fmla="*/ 802534 h 1266084"/>
                  <a:gd name="connsiteX22" fmla="*/ 826752 w 1658602"/>
                  <a:gd name="connsiteY22" fmla="*/ 481859 h 1266084"/>
                  <a:gd name="connsiteX23" fmla="*/ 671177 w 1658602"/>
                  <a:gd name="connsiteY23" fmla="*/ 799359 h 1266084"/>
                  <a:gd name="connsiteX24" fmla="*/ 1137902 w 1658602"/>
                  <a:gd name="connsiteY24" fmla="*/ 1266084 h 1266084"/>
                  <a:gd name="connsiteX25" fmla="*/ 1242677 w 1658602"/>
                  <a:gd name="connsiteY25" fmla="*/ 1224809 h 1266084"/>
                  <a:gd name="connsiteX26" fmla="*/ 1122027 w 1658602"/>
                  <a:gd name="connsiteY26" fmla="*/ 1142259 h 1266084"/>
                  <a:gd name="connsiteX27" fmla="*/ 1137902 w 1658602"/>
                  <a:gd name="connsiteY27" fmla="*/ 1199409 h 1266084"/>
                  <a:gd name="connsiteX28" fmla="*/ 1137902 w 1658602"/>
                  <a:gd name="connsiteY28" fmla="*/ 1056534 h 1266084"/>
                  <a:gd name="connsiteX29" fmla="*/ 1309352 w 1658602"/>
                  <a:gd name="connsiteY29" fmla="*/ 1097809 h 1266084"/>
                  <a:gd name="connsiteX30" fmla="*/ 1249027 w 1658602"/>
                  <a:gd name="connsiteY30" fmla="*/ 904134 h 1266084"/>
                  <a:gd name="connsiteX31" fmla="*/ 1436352 w 1658602"/>
                  <a:gd name="connsiteY31" fmla="*/ 951759 h 1266084"/>
                  <a:gd name="connsiteX32" fmla="*/ 1547477 w 1658602"/>
                  <a:gd name="connsiteY32" fmla="*/ 967634 h 1266084"/>
                  <a:gd name="connsiteX33" fmla="*/ 1430002 w 1658602"/>
                  <a:gd name="connsiteY33" fmla="*/ 754909 h 1266084"/>
                  <a:gd name="connsiteX34" fmla="*/ 1598277 w 1658602"/>
                  <a:gd name="connsiteY34" fmla="*/ 710459 h 1266084"/>
                  <a:gd name="connsiteX35" fmla="*/ 1658602 w 1658602"/>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2709 w 1661284"/>
                  <a:gd name="connsiteY20" fmla="*/ 697759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2709 w 1661284"/>
                  <a:gd name="connsiteY20" fmla="*/ 697759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2709 w 1661284"/>
                  <a:gd name="connsiteY20" fmla="*/ 697759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22390 w 1661284"/>
                  <a:gd name="connsiteY34" fmla="*/ 722366 h 1266084"/>
                  <a:gd name="connsiteX35" fmla="*/ 1661284 w 1661284"/>
                  <a:gd name="connsiteY35" fmla="*/ 697759 h 1266084"/>
                  <a:gd name="connsiteX0" fmla="*/ 1673190 w 1673190"/>
                  <a:gd name="connsiteY0" fmla="*/ 700140 h 1266084"/>
                  <a:gd name="connsiteX1" fmla="*/ 931034 w 1673190"/>
                  <a:gd name="connsiteY1" fmla="*/ 412009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51634 w 1673190"/>
                  <a:gd name="connsiteY7" fmla="*/ 208809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31034 w 1673190"/>
                  <a:gd name="connsiteY1" fmla="*/ 412009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51634 w 1673190"/>
                  <a:gd name="connsiteY7" fmla="*/ 208809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51634 w 1673190"/>
                  <a:gd name="connsiteY7" fmla="*/ 208809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51634 w 1673190"/>
                  <a:gd name="connsiteY7" fmla="*/ 208809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84971 w 1673190"/>
                  <a:gd name="connsiteY7" fmla="*/ 249290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75446 w 1673190"/>
                  <a:gd name="connsiteY7" fmla="*/ 249290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96828 w 1673190"/>
                  <a:gd name="connsiteY16" fmla="*/ 450903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96828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50803 w 1673190"/>
                  <a:gd name="connsiteY12" fmla="*/ 4437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34134 w 1673190"/>
                  <a:gd name="connsiteY12" fmla="*/ 4437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54784 w 1673190"/>
                  <a:gd name="connsiteY11" fmla="*/ 265959 h 1266084"/>
                  <a:gd name="connsiteX12" fmla="*/ 334134 w 1673190"/>
                  <a:gd name="connsiteY12" fmla="*/ 4437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54784 w 1673190"/>
                  <a:gd name="connsiteY11" fmla="*/ 265959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9209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9209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2684 w 1673190"/>
                  <a:gd name="connsiteY33" fmla="*/ 754909 h 1266084"/>
                  <a:gd name="connsiteX34" fmla="*/ 1622390 w 1673190"/>
                  <a:gd name="connsiteY34" fmla="*/ 712841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361247 w 1673190"/>
                  <a:gd name="connsiteY33" fmla="*/ 721572 h 1266084"/>
                  <a:gd name="connsiteX34" fmla="*/ 1622390 w 1673190"/>
                  <a:gd name="connsiteY34" fmla="*/ 712841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22390 w 1673190"/>
                  <a:gd name="connsiteY34" fmla="*/ 712841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454909 w 1673190"/>
                  <a:gd name="connsiteY32" fmla="*/ 1008116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14478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14478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215197 w 1673190"/>
                  <a:gd name="connsiteY26" fmla="*/ 1137497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215197 w 1673190"/>
                  <a:gd name="connsiteY26" fmla="*/ 1137497 h 1266084"/>
                  <a:gd name="connsiteX27" fmla="*/ 1107247 w 1673190"/>
                  <a:gd name="connsiteY27" fmla="*/ 1225602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215197 w 1673190"/>
                  <a:gd name="connsiteY26" fmla="*/ 1137497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215197 w 1673190"/>
                  <a:gd name="connsiteY26" fmla="*/ 1137497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36616 w 1673190"/>
                  <a:gd name="connsiteY26" fmla="*/ 1130353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36616 w 1673190"/>
                  <a:gd name="connsiteY26" fmla="*/ 1130353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36616 w 1673190"/>
                  <a:gd name="connsiteY26" fmla="*/ 1130353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36616 w 1673190"/>
                  <a:gd name="connsiteY26" fmla="*/ 1130353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35128"/>
                  <a:gd name="connsiteX1" fmla="*/ 945322 w 1673190"/>
                  <a:gd name="connsiteY1" fmla="*/ 409628 h 1235128"/>
                  <a:gd name="connsiteX2" fmla="*/ 826259 w 1673190"/>
                  <a:gd name="connsiteY2" fmla="*/ 192934 h 1235128"/>
                  <a:gd name="connsiteX3" fmla="*/ 820703 w 1673190"/>
                  <a:gd name="connsiteY3" fmla="*/ 46884 h 1235128"/>
                  <a:gd name="connsiteX4" fmla="*/ 667509 w 1673190"/>
                  <a:gd name="connsiteY4" fmla="*/ 56409 h 1235128"/>
                  <a:gd name="connsiteX5" fmla="*/ 682590 w 1673190"/>
                  <a:gd name="connsiteY5" fmla="*/ 233416 h 1235128"/>
                  <a:gd name="connsiteX6" fmla="*/ 613534 w 1673190"/>
                  <a:gd name="connsiteY6" fmla="*/ 377084 h 1235128"/>
                  <a:gd name="connsiteX7" fmla="*/ 684971 w 1673190"/>
                  <a:gd name="connsiteY7" fmla="*/ 235002 h 1235128"/>
                  <a:gd name="connsiteX8" fmla="*/ 308734 w 1673190"/>
                  <a:gd name="connsiteY8" fmla="*/ 34184 h 1235128"/>
                  <a:gd name="connsiteX9" fmla="*/ 242059 w 1673190"/>
                  <a:gd name="connsiteY9" fmla="*/ 128640 h 1235128"/>
                  <a:gd name="connsiteX10" fmla="*/ 392871 w 1673190"/>
                  <a:gd name="connsiteY10" fmla="*/ 246909 h 1235128"/>
                  <a:gd name="connsiteX11" fmla="*/ 435734 w 1673190"/>
                  <a:gd name="connsiteY11" fmla="*/ 273103 h 1235128"/>
                  <a:gd name="connsiteX12" fmla="*/ 334134 w 1673190"/>
                  <a:gd name="connsiteY12" fmla="*/ 443759 h 1235128"/>
                  <a:gd name="connsiteX13" fmla="*/ 439702 w 1673190"/>
                  <a:gd name="connsiteY13" fmla="*/ 273103 h 1235128"/>
                  <a:gd name="connsiteX14" fmla="*/ 138078 w 1673190"/>
                  <a:gd name="connsiteY14" fmla="*/ 178646 h 1235128"/>
                  <a:gd name="connsiteX15" fmla="*/ 54734 w 1673190"/>
                  <a:gd name="connsiteY15" fmla="*/ 297709 h 1235128"/>
                  <a:gd name="connsiteX16" fmla="*/ 284922 w 1673190"/>
                  <a:gd name="connsiteY16" fmla="*/ 436615 h 1235128"/>
                  <a:gd name="connsiteX17" fmla="*/ 45209 w 1673190"/>
                  <a:gd name="connsiteY17" fmla="*/ 412009 h 1235128"/>
                  <a:gd name="connsiteX18" fmla="*/ 16634 w 1673190"/>
                  <a:gd name="connsiteY18" fmla="*/ 532659 h 1235128"/>
                  <a:gd name="connsiteX19" fmla="*/ 276984 w 1673190"/>
                  <a:gd name="connsiteY19" fmla="*/ 643784 h 1235128"/>
                  <a:gd name="connsiteX20" fmla="*/ 365090 w 1673190"/>
                  <a:gd name="connsiteY20" fmla="*/ 707284 h 1235128"/>
                  <a:gd name="connsiteX21" fmla="*/ 670684 w 1673190"/>
                  <a:gd name="connsiteY21" fmla="*/ 802534 h 1235128"/>
                  <a:gd name="connsiteX22" fmla="*/ 829434 w 1673190"/>
                  <a:gd name="connsiteY22" fmla="*/ 481859 h 1235128"/>
                  <a:gd name="connsiteX23" fmla="*/ 661953 w 1673190"/>
                  <a:gd name="connsiteY23" fmla="*/ 806502 h 1235128"/>
                  <a:gd name="connsiteX24" fmla="*/ 1142966 w 1673190"/>
                  <a:gd name="connsiteY24" fmla="*/ 1235128 h 1235128"/>
                  <a:gd name="connsiteX25" fmla="*/ 1245359 w 1673190"/>
                  <a:gd name="connsiteY25" fmla="*/ 1224809 h 1235128"/>
                  <a:gd name="connsiteX26" fmla="*/ 1136616 w 1673190"/>
                  <a:gd name="connsiteY26" fmla="*/ 1130353 h 1235128"/>
                  <a:gd name="connsiteX27" fmla="*/ 1140584 w 1673190"/>
                  <a:gd name="connsiteY27" fmla="*/ 1216077 h 1235128"/>
                  <a:gd name="connsiteX28" fmla="*/ 1140584 w 1673190"/>
                  <a:gd name="connsiteY28" fmla="*/ 1056534 h 1235128"/>
                  <a:gd name="connsiteX29" fmla="*/ 1307272 w 1673190"/>
                  <a:gd name="connsiteY29" fmla="*/ 1109716 h 1235128"/>
                  <a:gd name="connsiteX30" fmla="*/ 1249328 w 1673190"/>
                  <a:gd name="connsiteY30" fmla="*/ 920802 h 1235128"/>
                  <a:gd name="connsiteX31" fmla="*/ 1439034 w 1673190"/>
                  <a:gd name="connsiteY31" fmla="*/ 951759 h 1235128"/>
                  <a:gd name="connsiteX32" fmla="*/ 1540634 w 1673190"/>
                  <a:gd name="connsiteY32" fmla="*/ 958110 h 1235128"/>
                  <a:gd name="connsiteX33" fmla="*/ 1430303 w 1673190"/>
                  <a:gd name="connsiteY33" fmla="*/ 764434 h 1235128"/>
                  <a:gd name="connsiteX34" fmla="*/ 1615246 w 1673190"/>
                  <a:gd name="connsiteY34" fmla="*/ 722366 h 1235128"/>
                  <a:gd name="connsiteX35" fmla="*/ 1673190 w 1673190"/>
                  <a:gd name="connsiteY35" fmla="*/ 700140 h 1235128"/>
                  <a:gd name="connsiteX0" fmla="*/ 1673190 w 1673190"/>
                  <a:gd name="connsiteY0" fmla="*/ 700140 h 1251797"/>
                  <a:gd name="connsiteX1" fmla="*/ 945322 w 1673190"/>
                  <a:gd name="connsiteY1" fmla="*/ 409628 h 1251797"/>
                  <a:gd name="connsiteX2" fmla="*/ 826259 w 1673190"/>
                  <a:gd name="connsiteY2" fmla="*/ 192934 h 1251797"/>
                  <a:gd name="connsiteX3" fmla="*/ 820703 w 1673190"/>
                  <a:gd name="connsiteY3" fmla="*/ 46884 h 1251797"/>
                  <a:gd name="connsiteX4" fmla="*/ 667509 w 1673190"/>
                  <a:gd name="connsiteY4" fmla="*/ 56409 h 1251797"/>
                  <a:gd name="connsiteX5" fmla="*/ 682590 w 1673190"/>
                  <a:gd name="connsiteY5" fmla="*/ 233416 h 1251797"/>
                  <a:gd name="connsiteX6" fmla="*/ 613534 w 1673190"/>
                  <a:gd name="connsiteY6" fmla="*/ 377084 h 1251797"/>
                  <a:gd name="connsiteX7" fmla="*/ 684971 w 1673190"/>
                  <a:gd name="connsiteY7" fmla="*/ 235002 h 1251797"/>
                  <a:gd name="connsiteX8" fmla="*/ 308734 w 1673190"/>
                  <a:gd name="connsiteY8" fmla="*/ 34184 h 1251797"/>
                  <a:gd name="connsiteX9" fmla="*/ 242059 w 1673190"/>
                  <a:gd name="connsiteY9" fmla="*/ 128640 h 1251797"/>
                  <a:gd name="connsiteX10" fmla="*/ 392871 w 1673190"/>
                  <a:gd name="connsiteY10" fmla="*/ 246909 h 1251797"/>
                  <a:gd name="connsiteX11" fmla="*/ 435734 w 1673190"/>
                  <a:gd name="connsiteY11" fmla="*/ 273103 h 1251797"/>
                  <a:gd name="connsiteX12" fmla="*/ 334134 w 1673190"/>
                  <a:gd name="connsiteY12" fmla="*/ 443759 h 1251797"/>
                  <a:gd name="connsiteX13" fmla="*/ 439702 w 1673190"/>
                  <a:gd name="connsiteY13" fmla="*/ 273103 h 1251797"/>
                  <a:gd name="connsiteX14" fmla="*/ 138078 w 1673190"/>
                  <a:gd name="connsiteY14" fmla="*/ 178646 h 1251797"/>
                  <a:gd name="connsiteX15" fmla="*/ 54734 w 1673190"/>
                  <a:gd name="connsiteY15" fmla="*/ 297709 h 1251797"/>
                  <a:gd name="connsiteX16" fmla="*/ 284922 w 1673190"/>
                  <a:gd name="connsiteY16" fmla="*/ 436615 h 1251797"/>
                  <a:gd name="connsiteX17" fmla="*/ 45209 w 1673190"/>
                  <a:gd name="connsiteY17" fmla="*/ 412009 h 1251797"/>
                  <a:gd name="connsiteX18" fmla="*/ 16634 w 1673190"/>
                  <a:gd name="connsiteY18" fmla="*/ 532659 h 1251797"/>
                  <a:gd name="connsiteX19" fmla="*/ 276984 w 1673190"/>
                  <a:gd name="connsiteY19" fmla="*/ 643784 h 1251797"/>
                  <a:gd name="connsiteX20" fmla="*/ 365090 w 1673190"/>
                  <a:gd name="connsiteY20" fmla="*/ 707284 h 1251797"/>
                  <a:gd name="connsiteX21" fmla="*/ 670684 w 1673190"/>
                  <a:gd name="connsiteY21" fmla="*/ 802534 h 1251797"/>
                  <a:gd name="connsiteX22" fmla="*/ 829434 w 1673190"/>
                  <a:gd name="connsiteY22" fmla="*/ 481859 h 1251797"/>
                  <a:gd name="connsiteX23" fmla="*/ 661953 w 1673190"/>
                  <a:gd name="connsiteY23" fmla="*/ 806502 h 1251797"/>
                  <a:gd name="connsiteX24" fmla="*/ 1128679 w 1673190"/>
                  <a:gd name="connsiteY24" fmla="*/ 1251797 h 1251797"/>
                  <a:gd name="connsiteX25" fmla="*/ 1245359 w 1673190"/>
                  <a:gd name="connsiteY25" fmla="*/ 1224809 h 1251797"/>
                  <a:gd name="connsiteX26" fmla="*/ 1136616 w 1673190"/>
                  <a:gd name="connsiteY26" fmla="*/ 1130353 h 1251797"/>
                  <a:gd name="connsiteX27" fmla="*/ 1140584 w 1673190"/>
                  <a:gd name="connsiteY27" fmla="*/ 1216077 h 1251797"/>
                  <a:gd name="connsiteX28" fmla="*/ 1140584 w 1673190"/>
                  <a:gd name="connsiteY28" fmla="*/ 1056534 h 1251797"/>
                  <a:gd name="connsiteX29" fmla="*/ 1307272 w 1673190"/>
                  <a:gd name="connsiteY29" fmla="*/ 1109716 h 1251797"/>
                  <a:gd name="connsiteX30" fmla="*/ 1249328 w 1673190"/>
                  <a:gd name="connsiteY30" fmla="*/ 920802 h 1251797"/>
                  <a:gd name="connsiteX31" fmla="*/ 1439034 w 1673190"/>
                  <a:gd name="connsiteY31" fmla="*/ 951759 h 1251797"/>
                  <a:gd name="connsiteX32" fmla="*/ 1540634 w 1673190"/>
                  <a:gd name="connsiteY32" fmla="*/ 958110 h 1251797"/>
                  <a:gd name="connsiteX33" fmla="*/ 1430303 w 1673190"/>
                  <a:gd name="connsiteY33" fmla="*/ 764434 h 1251797"/>
                  <a:gd name="connsiteX34" fmla="*/ 1615246 w 1673190"/>
                  <a:gd name="connsiteY34" fmla="*/ 722366 h 1251797"/>
                  <a:gd name="connsiteX35" fmla="*/ 1673190 w 1673190"/>
                  <a:gd name="connsiteY35" fmla="*/ 700140 h 1251797"/>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0684 w 1673190"/>
                  <a:gd name="connsiteY21" fmla="*/ 802534 h 1254568"/>
                  <a:gd name="connsiteX22" fmla="*/ 829434 w 1673190"/>
                  <a:gd name="connsiteY22" fmla="*/ 481859 h 1254568"/>
                  <a:gd name="connsiteX23" fmla="*/ 661953 w 1673190"/>
                  <a:gd name="connsiteY23" fmla="*/ 806502 h 1254568"/>
                  <a:gd name="connsiteX24" fmla="*/ 1128679 w 1673190"/>
                  <a:gd name="connsiteY24" fmla="*/ 1251797 h 1254568"/>
                  <a:gd name="connsiteX25" fmla="*/ 1245359 w 1673190"/>
                  <a:gd name="connsiteY25" fmla="*/ 1224809 h 1254568"/>
                  <a:gd name="connsiteX26" fmla="*/ 1136616 w 1673190"/>
                  <a:gd name="connsiteY26" fmla="*/ 1130353 h 1254568"/>
                  <a:gd name="connsiteX27" fmla="*/ 1140584 w 1673190"/>
                  <a:gd name="connsiteY27" fmla="*/ 1216077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0684 w 1673190"/>
                  <a:gd name="connsiteY21" fmla="*/ 802534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40584 w 1673190"/>
                  <a:gd name="connsiteY27" fmla="*/ 1216077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0684 w 1673190"/>
                  <a:gd name="connsiteY21" fmla="*/ 802534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87353 w 1673190"/>
                  <a:gd name="connsiteY21" fmla="*/ 816822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23916 w 1673190"/>
                  <a:gd name="connsiteY27" fmla="*/ 118988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8988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751646 w 1673190"/>
                  <a:gd name="connsiteY7" fmla="*/ 265958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8296 w 1673190"/>
                  <a:gd name="connsiteY6" fmla="*/ 372322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8296 w 1673190"/>
                  <a:gd name="connsiteY6" fmla="*/ 372322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2241 h 1256669"/>
                  <a:gd name="connsiteX1" fmla="*/ 945322 w 1673190"/>
                  <a:gd name="connsiteY1" fmla="*/ 411729 h 1256669"/>
                  <a:gd name="connsiteX2" fmla="*/ 850072 w 1673190"/>
                  <a:gd name="connsiteY2" fmla="*/ 187892 h 1256669"/>
                  <a:gd name="connsiteX3" fmla="*/ 820703 w 1673190"/>
                  <a:gd name="connsiteY3" fmla="*/ 48985 h 1256669"/>
                  <a:gd name="connsiteX4" fmla="*/ 667509 w 1673190"/>
                  <a:gd name="connsiteY4" fmla="*/ 58510 h 1256669"/>
                  <a:gd name="connsiteX5" fmla="*/ 675446 w 1673190"/>
                  <a:gd name="connsiteY5" fmla="*/ 223610 h 1256669"/>
                  <a:gd name="connsiteX6" fmla="*/ 618296 w 1673190"/>
                  <a:gd name="connsiteY6" fmla="*/ 374423 h 1256669"/>
                  <a:gd name="connsiteX7" fmla="*/ 663539 w 1673190"/>
                  <a:gd name="connsiteY7" fmla="*/ 225197 h 1256669"/>
                  <a:gd name="connsiteX8" fmla="*/ 308734 w 1673190"/>
                  <a:gd name="connsiteY8" fmla="*/ 36285 h 1256669"/>
                  <a:gd name="connsiteX9" fmla="*/ 242059 w 1673190"/>
                  <a:gd name="connsiteY9" fmla="*/ 130741 h 1256669"/>
                  <a:gd name="connsiteX10" fmla="*/ 392871 w 1673190"/>
                  <a:gd name="connsiteY10" fmla="*/ 249010 h 1256669"/>
                  <a:gd name="connsiteX11" fmla="*/ 435734 w 1673190"/>
                  <a:gd name="connsiteY11" fmla="*/ 275204 h 1256669"/>
                  <a:gd name="connsiteX12" fmla="*/ 334134 w 1673190"/>
                  <a:gd name="connsiteY12" fmla="*/ 445860 h 1256669"/>
                  <a:gd name="connsiteX13" fmla="*/ 439702 w 1673190"/>
                  <a:gd name="connsiteY13" fmla="*/ 275204 h 1256669"/>
                  <a:gd name="connsiteX14" fmla="*/ 138078 w 1673190"/>
                  <a:gd name="connsiteY14" fmla="*/ 180747 h 1256669"/>
                  <a:gd name="connsiteX15" fmla="*/ 54734 w 1673190"/>
                  <a:gd name="connsiteY15" fmla="*/ 299810 h 1256669"/>
                  <a:gd name="connsiteX16" fmla="*/ 284922 w 1673190"/>
                  <a:gd name="connsiteY16" fmla="*/ 438716 h 1256669"/>
                  <a:gd name="connsiteX17" fmla="*/ 45209 w 1673190"/>
                  <a:gd name="connsiteY17" fmla="*/ 414110 h 1256669"/>
                  <a:gd name="connsiteX18" fmla="*/ 16634 w 1673190"/>
                  <a:gd name="connsiteY18" fmla="*/ 534760 h 1256669"/>
                  <a:gd name="connsiteX19" fmla="*/ 276984 w 1673190"/>
                  <a:gd name="connsiteY19" fmla="*/ 645885 h 1256669"/>
                  <a:gd name="connsiteX20" fmla="*/ 365090 w 1673190"/>
                  <a:gd name="connsiteY20" fmla="*/ 709385 h 1256669"/>
                  <a:gd name="connsiteX21" fmla="*/ 677828 w 1673190"/>
                  <a:gd name="connsiteY21" fmla="*/ 809398 h 1256669"/>
                  <a:gd name="connsiteX22" fmla="*/ 829434 w 1673190"/>
                  <a:gd name="connsiteY22" fmla="*/ 483960 h 1256669"/>
                  <a:gd name="connsiteX23" fmla="*/ 661953 w 1673190"/>
                  <a:gd name="connsiteY23" fmla="*/ 808603 h 1256669"/>
                  <a:gd name="connsiteX24" fmla="*/ 1152491 w 1673190"/>
                  <a:gd name="connsiteY24" fmla="*/ 1253898 h 1256669"/>
                  <a:gd name="connsiteX25" fmla="*/ 1245359 w 1673190"/>
                  <a:gd name="connsiteY25" fmla="*/ 1226910 h 1256669"/>
                  <a:gd name="connsiteX26" fmla="*/ 1100898 w 1673190"/>
                  <a:gd name="connsiteY26" fmla="*/ 1108642 h 1256669"/>
                  <a:gd name="connsiteX27" fmla="*/ 1123916 w 1673190"/>
                  <a:gd name="connsiteY27" fmla="*/ 1180077 h 1256669"/>
                  <a:gd name="connsiteX28" fmla="*/ 1140584 w 1673190"/>
                  <a:gd name="connsiteY28" fmla="*/ 1058635 h 1256669"/>
                  <a:gd name="connsiteX29" fmla="*/ 1307272 w 1673190"/>
                  <a:gd name="connsiteY29" fmla="*/ 1111817 h 1256669"/>
                  <a:gd name="connsiteX30" fmla="*/ 1249328 w 1673190"/>
                  <a:gd name="connsiteY30" fmla="*/ 922903 h 1256669"/>
                  <a:gd name="connsiteX31" fmla="*/ 1439034 w 1673190"/>
                  <a:gd name="connsiteY31" fmla="*/ 953860 h 1256669"/>
                  <a:gd name="connsiteX32" fmla="*/ 1540634 w 1673190"/>
                  <a:gd name="connsiteY32" fmla="*/ 960211 h 1256669"/>
                  <a:gd name="connsiteX33" fmla="*/ 1430303 w 1673190"/>
                  <a:gd name="connsiteY33" fmla="*/ 766535 h 1256669"/>
                  <a:gd name="connsiteX34" fmla="*/ 1615246 w 1673190"/>
                  <a:gd name="connsiteY34" fmla="*/ 724467 h 1256669"/>
                  <a:gd name="connsiteX35" fmla="*/ 1673190 w 1673190"/>
                  <a:gd name="connsiteY35" fmla="*/ 702241 h 1256669"/>
                  <a:gd name="connsiteX0" fmla="*/ 1673190 w 1673190"/>
                  <a:gd name="connsiteY0" fmla="*/ 712405 h 1266833"/>
                  <a:gd name="connsiteX1" fmla="*/ 945322 w 1673190"/>
                  <a:gd name="connsiteY1" fmla="*/ 421893 h 1266833"/>
                  <a:gd name="connsiteX2" fmla="*/ 850072 w 1673190"/>
                  <a:gd name="connsiteY2" fmla="*/ 198056 h 1266833"/>
                  <a:gd name="connsiteX3" fmla="*/ 820703 w 1673190"/>
                  <a:gd name="connsiteY3" fmla="*/ 59149 h 1266833"/>
                  <a:gd name="connsiteX4" fmla="*/ 667509 w 1673190"/>
                  <a:gd name="connsiteY4" fmla="*/ 68674 h 1266833"/>
                  <a:gd name="connsiteX5" fmla="*/ 675446 w 1673190"/>
                  <a:gd name="connsiteY5" fmla="*/ 233774 h 1266833"/>
                  <a:gd name="connsiteX6" fmla="*/ 618296 w 1673190"/>
                  <a:gd name="connsiteY6" fmla="*/ 384587 h 1266833"/>
                  <a:gd name="connsiteX7" fmla="*/ 663539 w 1673190"/>
                  <a:gd name="connsiteY7" fmla="*/ 235361 h 1266833"/>
                  <a:gd name="connsiteX8" fmla="*/ 308734 w 1673190"/>
                  <a:gd name="connsiteY8" fmla="*/ 46449 h 1266833"/>
                  <a:gd name="connsiteX9" fmla="*/ 242059 w 1673190"/>
                  <a:gd name="connsiteY9" fmla="*/ 140905 h 1266833"/>
                  <a:gd name="connsiteX10" fmla="*/ 392871 w 1673190"/>
                  <a:gd name="connsiteY10" fmla="*/ 259174 h 1266833"/>
                  <a:gd name="connsiteX11" fmla="*/ 435734 w 1673190"/>
                  <a:gd name="connsiteY11" fmla="*/ 285368 h 1266833"/>
                  <a:gd name="connsiteX12" fmla="*/ 334134 w 1673190"/>
                  <a:gd name="connsiteY12" fmla="*/ 456024 h 1266833"/>
                  <a:gd name="connsiteX13" fmla="*/ 439702 w 1673190"/>
                  <a:gd name="connsiteY13" fmla="*/ 285368 h 1266833"/>
                  <a:gd name="connsiteX14" fmla="*/ 138078 w 1673190"/>
                  <a:gd name="connsiteY14" fmla="*/ 190911 h 1266833"/>
                  <a:gd name="connsiteX15" fmla="*/ 54734 w 1673190"/>
                  <a:gd name="connsiteY15" fmla="*/ 309974 h 1266833"/>
                  <a:gd name="connsiteX16" fmla="*/ 284922 w 1673190"/>
                  <a:gd name="connsiteY16" fmla="*/ 448880 h 1266833"/>
                  <a:gd name="connsiteX17" fmla="*/ 45209 w 1673190"/>
                  <a:gd name="connsiteY17" fmla="*/ 424274 h 1266833"/>
                  <a:gd name="connsiteX18" fmla="*/ 16634 w 1673190"/>
                  <a:gd name="connsiteY18" fmla="*/ 544924 h 1266833"/>
                  <a:gd name="connsiteX19" fmla="*/ 276984 w 1673190"/>
                  <a:gd name="connsiteY19" fmla="*/ 656049 h 1266833"/>
                  <a:gd name="connsiteX20" fmla="*/ 365090 w 1673190"/>
                  <a:gd name="connsiteY20" fmla="*/ 719549 h 1266833"/>
                  <a:gd name="connsiteX21" fmla="*/ 677828 w 1673190"/>
                  <a:gd name="connsiteY21" fmla="*/ 819562 h 1266833"/>
                  <a:gd name="connsiteX22" fmla="*/ 829434 w 1673190"/>
                  <a:gd name="connsiteY22" fmla="*/ 494124 h 1266833"/>
                  <a:gd name="connsiteX23" fmla="*/ 661953 w 1673190"/>
                  <a:gd name="connsiteY23" fmla="*/ 818767 h 1266833"/>
                  <a:gd name="connsiteX24" fmla="*/ 1152491 w 1673190"/>
                  <a:gd name="connsiteY24" fmla="*/ 1264062 h 1266833"/>
                  <a:gd name="connsiteX25" fmla="*/ 1245359 w 1673190"/>
                  <a:gd name="connsiteY25" fmla="*/ 1237074 h 1266833"/>
                  <a:gd name="connsiteX26" fmla="*/ 1100898 w 1673190"/>
                  <a:gd name="connsiteY26" fmla="*/ 1118806 h 1266833"/>
                  <a:gd name="connsiteX27" fmla="*/ 1123916 w 1673190"/>
                  <a:gd name="connsiteY27" fmla="*/ 1190241 h 1266833"/>
                  <a:gd name="connsiteX28" fmla="*/ 1140584 w 1673190"/>
                  <a:gd name="connsiteY28" fmla="*/ 1068799 h 1266833"/>
                  <a:gd name="connsiteX29" fmla="*/ 1307272 w 1673190"/>
                  <a:gd name="connsiteY29" fmla="*/ 1121981 h 1266833"/>
                  <a:gd name="connsiteX30" fmla="*/ 1249328 w 1673190"/>
                  <a:gd name="connsiteY30" fmla="*/ 933067 h 1266833"/>
                  <a:gd name="connsiteX31" fmla="*/ 1439034 w 1673190"/>
                  <a:gd name="connsiteY31" fmla="*/ 964024 h 1266833"/>
                  <a:gd name="connsiteX32" fmla="*/ 1540634 w 1673190"/>
                  <a:gd name="connsiteY32" fmla="*/ 970375 h 1266833"/>
                  <a:gd name="connsiteX33" fmla="*/ 1430303 w 1673190"/>
                  <a:gd name="connsiteY33" fmla="*/ 776699 h 1266833"/>
                  <a:gd name="connsiteX34" fmla="*/ 1615246 w 1673190"/>
                  <a:gd name="connsiteY34" fmla="*/ 734631 h 1266833"/>
                  <a:gd name="connsiteX35" fmla="*/ 1673190 w 1673190"/>
                  <a:gd name="connsiteY35" fmla="*/ 712405 h 1266833"/>
                  <a:gd name="connsiteX0" fmla="*/ 1673190 w 1673190"/>
                  <a:gd name="connsiteY0" fmla="*/ 683487 h 1237915"/>
                  <a:gd name="connsiteX1" fmla="*/ 945322 w 1673190"/>
                  <a:gd name="connsiteY1" fmla="*/ 392975 h 1237915"/>
                  <a:gd name="connsiteX2" fmla="*/ 840547 w 1673190"/>
                  <a:gd name="connsiteY2" fmla="*/ 185807 h 1237915"/>
                  <a:gd name="connsiteX3" fmla="*/ 820703 w 1673190"/>
                  <a:gd name="connsiteY3" fmla="*/ 30231 h 1237915"/>
                  <a:gd name="connsiteX4" fmla="*/ 667509 w 1673190"/>
                  <a:gd name="connsiteY4" fmla="*/ 39756 h 1237915"/>
                  <a:gd name="connsiteX5" fmla="*/ 675446 w 1673190"/>
                  <a:gd name="connsiteY5" fmla="*/ 204856 h 1237915"/>
                  <a:gd name="connsiteX6" fmla="*/ 618296 w 1673190"/>
                  <a:gd name="connsiteY6" fmla="*/ 355669 h 1237915"/>
                  <a:gd name="connsiteX7" fmla="*/ 663539 w 1673190"/>
                  <a:gd name="connsiteY7" fmla="*/ 206443 h 1237915"/>
                  <a:gd name="connsiteX8" fmla="*/ 308734 w 1673190"/>
                  <a:gd name="connsiteY8" fmla="*/ 17531 h 1237915"/>
                  <a:gd name="connsiteX9" fmla="*/ 242059 w 1673190"/>
                  <a:gd name="connsiteY9" fmla="*/ 111987 h 1237915"/>
                  <a:gd name="connsiteX10" fmla="*/ 392871 w 1673190"/>
                  <a:gd name="connsiteY10" fmla="*/ 230256 h 1237915"/>
                  <a:gd name="connsiteX11" fmla="*/ 435734 w 1673190"/>
                  <a:gd name="connsiteY11" fmla="*/ 256450 h 1237915"/>
                  <a:gd name="connsiteX12" fmla="*/ 334134 w 1673190"/>
                  <a:gd name="connsiteY12" fmla="*/ 427106 h 1237915"/>
                  <a:gd name="connsiteX13" fmla="*/ 439702 w 1673190"/>
                  <a:gd name="connsiteY13" fmla="*/ 256450 h 1237915"/>
                  <a:gd name="connsiteX14" fmla="*/ 138078 w 1673190"/>
                  <a:gd name="connsiteY14" fmla="*/ 161993 h 1237915"/>
                  <a:gd name="connsiteX15" fmla="*/ 54734 w 1673190"/>
                  <a:gd name="connsiteY15" fmla="*/ 281056 h 1237915"/>
                  <a:gd name="connsiteX16" fmla="*/ 284922 w 1673190"/>
                  <a:gd name="connsiteY16" fmla="*/ 419962 h 1237915"/>
                  <a:gd name="connsiteX17" fmla="*/ 45209 w 1673190"/>
                  <a:gd name="connsiteY17" fmla="*/ 395356 h 1237915"/>
                  <a:gd name="connsiteX18" fmla="*/ 16634 w 1673190"/>
                  <a:gd name="connsiteY18" fmla="*/ 516006 h 1237915"/>
                  <a:gd name="connsiteX19" fmla="*/ 276984 w 1673190"/>
                  <a:gd name="connsiteY19" fmla="*/ 627131 h 1237915"/>
                  <a:gd name="connsiteX20" fmla="*/ 365090 w 1673190"/>
                  <a:gd name="connsiteY20" fmla="*/ 690631 h 1237915"/>
                  <a:gd name="connsiteX21" fmla="*/ 677828 w 1673190"/>
                  <a:gd name="connsiteY21" fmla="*/ 790644 h 1237915"/>
                  <a:gd name="connsiteX22" fmla="*/ 829434 w 1673190"/>
                  <a:gd name="connsiteY22" fmla="*/ 465206 h 1237915"/>
                  <a:gd name="connsiteX23" fmla="*/ 661953 w 1673190"/>
                  <a:gd name="connsiteY23" fmla="*/ 789849 h 1237915"/>
                  <a:gd name="connsiteX24" fmla="*/ 1152491 w 1673190"/>
                  <a:gd name="connsiteY24" fmla="*/ 1235144 h 1237915"/>
                  <a:gd name="connsiteX25" fmla="*/ 1245359 w 1673190"/>
                  <a:gd name="connsiteY25" fmla="*/ 1208156 h 1237915"/>
                  <a:gd name="connsiteX26" fmla="*/ 1100898 w 1673190"/>
                  <a:gd name="connsiteY26" fmla="*/ 1089888 h 1237915"/>
                  <a:gd name="connsiteX27" fmla="*/ 1123916 w 1673190"/>
                  <a:gd name="connsiteY27" fmla="*/ 1161323 h 1237915"/>
                  <a:gd name="connsiteX28" fmla="*/ 1140584 w 1673190"/>
                  <a:gd name="connsiteY28" fmla="*/ 1039881 h 1237915"/>
                  <a:gd name="connsiteX29" fmla="*/ 1307272 w 1673190"/>
                  <a:gd name="connsiteY29" fmla="*/ 1093063 h 1237915"/>
                  <a:gd name="connsiteX30" fmla="*/ 1249328 w 1673190"/>
                  <a:gd name="connsiteY30" fmla="*/ 904149 h 1237915"/>
                  <a:gd name="connsiteX31" fmla="*/ 1439034 w 1673190"/>
                  <a:gd name="connsiteY31" fmla="*/ 935106 h 1237915"/>
                  <a:gd name="connsiteX32" fmla="*/ 1540634 w 1673190"/>
                  <a:gd name="connsiteY32" fmla="*/ 941457 h 1237915"/>
                  <a:gd name="connsiteX33" fmla="*/ 1430303 w 1673190"/>
                  <a:gd name="connsiteY33" fmla="*/ 747781 h 1237915"/>
                  <a:gd name="connsiteX34" fmla="*/ 1615246 w 1673190"/>
                  <a:gd name="connsiteY34" fmla="*/ 705713 h 1237915"/>
                  <a:gd name="connsiteX35" fmla="*/ 1673190 w 1673190"/>
                  <a:gd name="connsiteY35" fmla="*/ 683487 h 1237915"/>
                  <a:gd name="connsiteX0" fmla="*/ 1673190 w 1673190"/>
                  <a:gd name="connsiteY0" fmla="*/ 681238 h 1235666"/>
                  <a:gd name="connsiteX1" fmla="*/ 945322 w 1673190"/>
                  <a:gd name="connsiteY1" fmla="*/ 390726 h 1235666"/>
                  <a:gd name="connsiteX2" fmla="*/ 840547 w 1673190"/>
                  <a:gd name="connsiteY2" fmla="*/ 183558 h 1235666"/>
                  <a:gd name="connsiteX3" fmla="*/ 820703 w 1673190"/>
                  <a:gd name="connsiteY3" fmla="*/ 27982 h 1235666"/>
                  <a:gd name="connsiteX4" fmla="*/ 667509 w 1673190"/>
                  <a:gd name="connsiteY4" fmla="*/ 37507 h 1235666"/>
                  <a:gd name="connsiteX5" fmla="*/ 675446 w 1673190"/>
                  <a:gd name="connsiteY5" fmla="*/ 202607 h 1235666"/>
                  <a:gd name="connsiteX6" fmla="*/ 618296 w 1673190"/>
                  <a:gd name="connsiteY6" fmla="*/ 353420 h 1235666"/>
                  <a:gd name="connsiteX7" fmla="*/ 663539 w 1673190"/>
                  <a:gd name="connsiteY7" fmla="*/ 204194 h 1235666"/>
                  <a:gd name="connsiteX8" fmla="*/ 308734 w 1673190"/>
                  <a:gd name="connsiteY8" fmla="*/ 15282 h 1235666"/>
                  <a:gd name="connsiteX9" fmla="*/ 242059 w 1673190"/>
                  <a:gd name="connsiteY9" fmla="*/ 109738 h 1235666"/>
                  <a:gd name="connsiteX10" fmla="*/ 392871 w 1673190"/>
                  <a:gd name="connsiteY10" fmla="*/ 228007 h 1235666"/>
                  <a:gd name="connsiteX11" fmla="*/ 435734 w 1673190"/>
                  <a:gd name="connsiteY11" fmla="*/ 254201 h 1235666"/>
                  <a:gd name="connsiteX12" fmla="*/ 334134 w 1673190"/>
                  <a:gd name="connsiteY12" fmla="*/ 424857 h 1235666"/>
                  <a:gd name="connsiteX13" fmla="*/ 439702 w 1673190"/>
                  <a:gd name="connsiteY13" fmla="*/ 254201 h 1235666"/>
                  <a:gd name="connsiteX14" fmla="*/ 138078 w 1673190"/>
                  <a:gd name="connsiteY14" fmla="*/ 159744 h 1235666"/>
                  <a:gd name="connsiteX15" fmla="*/ 54734 w 1673190"/>
                  <a:gd name="connsiteY15" fmla="*/ 278807 h 1235666"/>
                  <a:gd name="connsiteX16" fmla="*/ 284922 w 1673190"/>
                  <a:gd name="connsiteY16" fmla="*/ 417713 h 1235666"/>
                  <a:gd name="connsiteX17" fmla="*/ 45209 w 1673190"/>
                  <a:gd name="connsiteY17" fmla="*/ 393107 h 1235666"/>
                  <a:gd name="connsiteX18" fmla="*/ 16634 w 1673190"/>
                  <a:gd name="connsiteY18" fmla="*/ 513757 h 1235666"/>
                  <a:gd name="connsiteX19" fmla="*/ 276984 w 1673190"/>
                  <a:gd name="connsiteY19" fmla="*/ 624882 h 1235666"/>
                  <a:gd name="connsiteX20" fmla="*/ 365090 w 1673190"/>
                  <a:gd name="connsiteY20" fmla="*/ 688382 h 1235666"/>
                  <a:gd name="connsiteX21" fmla="*/ 677828 w 1673190"/>
                  <a:gd name="connsiteY21" fmla="*/ 788395 h 1235666"/>
                  <a:gd name="connsiteX22" fmla="*/ 829434 w 1673190"/>
                  <a:gd name="connsiteY22" fmla="*/ 462957 h 1235666"/>
                  <a:gd name="connsiteX23" fmla="*/ 661953 w 1673190"/>
                  <a:gd name="connsiteY23" fmla="*/ 787600 h 1235666"/>
                  <a:gd name="connsiteX24" fmla="*/ 1152491 w 1673190"/>
                  <a:gd name="connsiteY24" fmla="*/ 1232895 h 1235666"/>
                  <a:gd name="connsiteX25" fmla="*/ 1245359 w 1673190"/>
                  <a:gd name="connsiteY25" fmla="*/ 1205907 h 1235666"/>
                  <a:gd name="connsiteX26" fmla="*/ 1100898 w 1673190"/>
                  <a:gd name="connsiteY26" fmla="*/ 1087639 h 1235666"/>
                  <a:gd name="connsiteX27" fmla="*/ 1123916 w 1673190"/>
                  <a:gd name="connsiteY27" fmla="*/ 1159074 h 1235666"/>
                  <a:gd name="connsiteX28" fmla="*/ 1140584 w 1673190"/>
                  <a:gd name="connsiteY28" fmla="*/ 1037632 h 1235666"/>
                  <a:gd name="connsiteX29" fmla="*/ 1307272 w 1673190"/>
                  <a:gd name="connsiteY29" fmla="*/ 1090814 h 1235666"/>
                  <a:gd name="connsiteX30" fmla="*/ 1249328 w 1673190"/>
                  <a:gd name="connsiteY30" fmla="*/ 901900 h 1235666"/>
                  <a:gd name="connsiteX31" fmla="*/ 1439034 w 1673190"/>
                  <a:gd name="connsiteY31" fmla="*/ 932857 h 1235666"/>
                  <a:gd name="connsiteX32" fmla="*/ 1540634 w 1673190"/>
                  <a:gd name="connsiteY32" fmla="*/ 939208 h 1235666"/>
                  <a:gd name="connsiteX33" fmla="*/ 1430303 w 1673190"/>
                  <a:gd name="connsiteY33" fmla="*/ 745532 h 1235666"/>
                  <a:gd name="connsiteX34" fmla="*/ 1615246 w 1673190"/>
                  <a:gd name="connsiteY34" fmla="*/ 703464 h 1235666"/>
                  <a:gd name="connsiteX35" fmla="*/ 1673190 w 1673190"/>
                  <a:gd name="connsiteY35" fmla="*/ 681238 h 1235666"/>
                  <a:gd name="connsiteX0" fmla="*/ 1673190 w 1673190"/>
                  <a:gd name="connsiteY0" fmla="*/ 687394 h 1241822"/>
                  <a:gd name="connsiteX1" fmla="*/ 945322 w 1673190"/>
                  <a:gd name="connsiteY1" fmla="*/ 396882 h 1241822"/>
                  <a:gd name="connsiteX2" fmla="*/ 840547 w 1673190"/>
                  <a:gd name="connsiteY2" fmla="*/ 189714 h 1241822"/>
                  <a:gd name="connsiteX3" fmla="*/ 827847 w 1673190"/>
                  <a:gd name="connsiteY3" fmla="*/ 19851 h 1241822"/>
                  <a:gd name="connsiteX4" fmla="*/ 667509 w 1673190"/>
                  <a:gd name="connsiteY4" fmla="*/ 43663 h 1241822"/>
                  <a:gd name="connsiteX5" fmla="*/ 675446 w 1673190"/>
                  <a:gd name="connsiteY5" fmla="*/ 208763 h 1241822"/>
                  <a:gd name="connsiteX6" fmla="*/ 618296 w 1673190"/>
                  <a:gd name="connsiteY6" fmla="*/ 359576 h 1241822"/>
                  <a:gd name="connsiteX7" fmla="*/ 663539 w 1673190"/>
                  <a:gd name="connsiteY7" fmla="*/ 210350 h 1241822"/>
                  <a:gd name="connsiteX8" fmla="*/ 308734 w 1673190"/>
                  <a:gd name="connsiteY8" fmla="*/ 21438 h 1241822"/>
                  <a:gd name="connsiteX9" fmla="*/ 242059 w 1673190"/>
                  <a:gd name="connsiteY9" fmla="*/ 115894 h 1241822"/>
                  <a:gd name="connsiteX10" fmla="*/ 392871 w 1673190"/>
                  <a:gd name="connsiteY10" fmla="*/ 234163 h 1241822"/>
                  <a:gd name="connsiteX11" fmla="*/ 435734 w 1673190"/>
                  <a:gd name="connsiteY11" fmla="*/ 260357 h 1241822"/>
                  <a:gd name="connsiteX12" fmla="*/ 334134 w 1673190"/>
                  <a:gd name="connsiteY12" fmla="*/ 431013 h 1241822"/>
                  <a:gd name="connsiteX13" fmla="*/ 439702 w 1673190"/>
                  <a:gd name="connsiteY13" fmla="*/ 260357 h 1241822"/>
                  <a:gd name="connsiteX14" fmla="*/ 138078 w 1673190"/>
                  <a:gd name="connsiteY14" fmla="*/ 165900 h 1241822"/>
                  <a:gd name="connsiteX15" fmla="*/ 54734 w 1673190"/>
                  <a:gd name="connsiteY15" fmla="*/ 284963 h 1241822"/>
                  <a:gd name="connsiteX16" fmla="*/ 284922 w 1673190"/>
                  <a:gd name="connsiteY16" fmla="*/ 423869 h 1241822"/>
                  <a:gd name="connsiteX17" fmla="*/ 45209 w 1673190"/>
                  <a:gd name="connsiteY17" fmla="*/ 399263 h 1241822"/>
                  <a:gd name="connsiteX18" fmla="*/ 16634 w 1673190"/>
                  <a:gd name="connsiteY18" fmla="*/ 519913 h 1241822"/>
                  <a:gd name="connsiteX19" fmla="*/ 276984 w 1673190"/>
                  <a:gd name="connsiteY19" fmla="*/ 631038 h 1241822"/>
                  <a:gd name="connsiteX20" fmla="*/ 365090 w 1673190"/>
                  <a:gd name="connsiteY20" fmla="*/ 694538 h 1241822"/>
                  <a:gd name="connsiteX21" fmla="*/ 677828 w 1673190"/>
                  <a:gd name="connsiteY21" fmla="*/ 794551 h 1241822"/>
                  <a:gd name="connsiteX22" fmla="*/ 829434 w 1673190"/>
                  <a:gd name="connsiteY22" fmla="*/ 469113 h 1241822"/>
                  <a:gd name="connsiteX23" fmla="*/ 661953 w 1673190"/>
                  <a:gd name="connsiteY23" fmla="*/ 793756 h 1241822"/>
                  <a:gd name="connsiteX24" fmla="*/ 1152491 w 1673190"/>
                  <a:gd name="connsiteY24" fmla="*/ 1239051 h 1241822"/>
                  <a:gd name="connsiteX25" fmla="*/ 1245359 w 1673190"/>
                  <a:gd name="connsiteY25" fmla="*/ 1212063 h 1241822"/>
                  <a:gd name="connsiteX26" fmla="*/ 1100898 w 1673190"/>
                  <a:gd name="connsiteY26" fmla="*/ 1093795 h 1241822"/>
                  <a:gd name="connsiteX27" fmla="*/ 1123916 w 1673190"/>
                  <a:gd name="connsiteY27" fmla="*/ 1165230 h 1241822"/>
                  <a:gd name="connsiteX28" fmla="*/ 1140584 w 1673190"/>
                  <a:gd name="connsiteY28" fmla="*/ 1043788 h 1241822"/>
                  <a:gd name="connsiteX29" fmla="*/ 1307272 w 1673190"/>
                  <a:gd name="connsiteY29" fmla="*/ 1096970 h 1241822"/>
                  <a:gd name="connsiteX30" fmla="*/ 1249328 w 1673190"/>
                  <a:gd name="connsiteY30" fmla="*/ 908056 h 1241822"/>
                  <a:gd name="connsiteX31" fmla="*/ 1439034 w 1673190"/>
                  <a:gd name="connsiteY31" fmla="*/ 939013 h 1241822"/>
                  <a:gd name="connsiteX32" fmla="*/ 1540634 w 1673190"/>
                  <a:gd name="connsiteY32" fmla="*/ 945364 h 1241822"/>
                  <a:gd name="connsiteX33" fmla="*/ 1430303 w 1673190"/>
                  <a:gd name="connsiteY33" fmla="*/ 751688 h 1241822"/>
                  <a:gd name="connsiteX34" fmla="*/ 1615246 w 1673190"/>
                  <a:gd name="connsiteY34" fmla="*/ 709620 h 1241822"/>
                  <a:gd name="connsiteX35" fmla="*/ 1673190 w 1673190"/>
                  <a:gd name="connsiteY35" fmla="*/ 687394 h 1241822"/>
                  <a:gd name="connsiteX0" fmla="*/ 1673190 w 1673190"/>
                  <a:gd name="connsiteY0" fmla="*/ 685665 h 1240093"/>
                  <a:gd name="connsiteX1" fmla="*/ 945322 w 1673190"/>
                  <a:gd name="connsiteY1" fmla="*/ 395153 h 1240093"/>
                  <a:gd name="connsiteX2" fmla="*/ 840547 w 1673190"/>
                  <a:gd name="connsiteY2" fmla="*/ 187985 h 1240093"/>
                  <a:gd name="connsiteX3" fmla="*/ 827847 w 1673190"/>
                  <a:gd name="connsiteY3" fmla="*/ 18122 h 1240093"/>
                  <a:gd name="connsiteX4" fmla="*/ 667509 w 1673190"/>
                  <a:gd name="connsiteY4" fmla="*/ 41934 h 1240093"/>
                  <a:gd name="connsiteX5" fmla="*/ 675446 w 1673190"/>
                  <a:gd name="connsiteY5" fmla="*/ 207034 h 1240093"/>
                  <a:gd name="connsiteX6" fmla="*/ 618296 w 1673190"/>
                  <a:gd name="connsiteY6" fmla="*/ 357847 h 1240093"/>
                  <a:gd name="connsiteX7" fmla="*/ 663539 w 1673190"/>
                  <a:gd name="connsiteY7" fmla="*/ 208621 h 1240093"/>
                  <a:gd name="connsiteX8" fmla="*/ 308734 w 1673190"/>
                  <a:gd name="connsiteY8" fmla="*/ 19709 h 1240093"/>
                  <a:gd name="connsiteX9" fmla="*/ 242059 w 1673190"/>
                  <a:gd name="connsiteY9" fmla="*/ 114165 h 1240093"/>
                  <a:gd name="connsiteX10" fmla="*/ 392871 w 1673190"/>
                  <a:gd name="connsiteY10" fmla="*/ 232434 h 1240093"/>
                  <a:gd name="connsiteX11" fmla="*/ 435734 w 1673190"/>
                  <a:gd name="connsiteY11" fmla="*/ 258628 h 1240093"/>
                  <a:gd name="connsiteX12" fmla="*/ 334134 w 1673190"/>
                  <a:gd name="connsiteY12" fmla="*/ 429284 h 1240093"/>
                  <a:gd name="connsiteX13" fmla="*/ 439702 w 1673190"/>
                  <a:gd name="connsiteY13" fmla="*/ 258628 h 1240093"/>
                  <a:gd name="connsiteX14" fmla="*/ 138078 w 1673190"/>
                  <a:gd name="connsiteY14" fmla="*/ 164171 h 1240093"/>
                  <a:gd name="connsiteX15" fmla="*/ 54734 w 1673190"/>
                  <a:gd name="connsiteY15" fmla="*/ 283234 h 1240093"/>
                  <a:gd name="connsiteX16" fmla="*/ 284922 w 1673190"/>
                  <a:gd name="connsiteY16" fmla="*/ 422140 h 1240093"/>
                  <a:gd name="connsiteX17" fmla="*/ 45209 w 1673190"/>
                  <a:gd name="connsiteY17" fmla="*/ 397534 h 1240093"/>
                  <a:gd name="connsiteX18" fmla="*/ 16634 w 1673190"/>
                  <a:gd name="connsiteY18" fmla="*/ 518184 h 1240093"/>
                  <a:gd name="connsiteX19" fmla="*/ 276984 w 1673190"/>
                  <a:gd name="connsiteY19" fmla="*/ 629309 h 1240093"/>
                  <a:gd name="connsiteX20" fmla="*/ 365090 w 1673190"/>
                  <a:gd name="connsiteY20" fmla="*/ 692809 h 1240093"/>
                  <a:gd name="connsiteX21" fmla="*/ 677828 w 1673190"/>
                  <a:gd name="connsiteY21" fmla="*/ 792822 h 1240093"/>
                  <a:gd name="connsiteX22" fmla="*/ 829434 w 1673190"/>
                  <a:gd name="connsiteY22" fmla="*/ 467384 h 1240093"/>
                  <a:gd name="connsiteX23" fmla="*/ 661953 w 1673190"/>
                  <a:gd name="connsiteY23" fmla="*/ 792027 h 1240093"/>
                  <a:gd name="connsiteX24" fmla="*/ 1152491 w 1673190"/>
                  <a:gd name="connsiteY24" fmla="*/ 1237322 h 1240093"/>
                  <a:gd name="connsiteX25" fmla="*/ 1245359 w 1673190"/>
                  <a:gd name="connsiteY25" fmla="*/ 1210334 h 1240093"/>
                  <a:gd name="connsiteX26" fmla="*/ 1100898 w 1673190"/>
                  <a:gd name="connsiteY26" fmla="*/ 1092066 h 1240093"/>
                  <a:gd name="connsiteX27" fmla="*/ 1123916 w 1673190"/>
                  <a:gd name="connsiteY27" fmla="*/ 1163501 h 1240093"/>
                  <a:gd name="connsiteX28" fmla="*/ 1140584 w 1673190"/>
                  <a:gd name="connsiteY28" fmla="*/ 1042059 h 1240093"/>
                  <a:gd name="connsiteX29" fmla="*/ 1307272 w 1673190"/>
                  <a:gd name="connsiteY29" fmla="*/ 1095241 h 1240093"/>
                  <a:gd name="connsiteX30" fmla="*/ 1249328 w 1673190"/>
                  <a:gd name="connsiteY30" fmla="*/ 906327 h 1240093"/>
                  <a:gd name="connsiteX31" fmla="*/ 1439034 w 1673190"/>
                  <a:gd name="connsiteY31" fmla="*/ 937284 h 1240093"/>
                  <a:gd name="connsiteX32" fmla="*/ 1540634 w 1673190"/>
                  <a:gd name="connsiteY32" fmla="*/ 943635 h 1240093"/>
                  <a:gd name="connsiteX33" fmla="*/ 1430303 w 1673190"/>
                  <a:gd name="connsiteY33" fmla="*/ 749959 h 1240093"/>
                  <a:gd name="connsiteX34" fmla="*/ 1615246 w 1673190"/>
                  <a:gd name="connsiteY34" fmla="*/ 707891 h 1240093"/>
                  <a:gd name="connsiteX35" fmla="*/ 1673190 w 1673190"/>
                  <a:gd name="connsiteY35" fmla="*/ 685665 h 1240093"/>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8489 w 1678489"/>
                  <a:gd name="connsiteY0" fmla="*/ 691936 h 1246364"/>
                  <a:gd name="connsiteX1" fmla="*/ 950621 w 1678489"/>
                  <a:gd name="connsiteY1" fmla="*/ 401424 h 1246364"/>
                  <a:gd name="connsiteX2" fmla="*/ 845846 w 1678489"/>
                  <a:gd name="connsiteY2" fmla="*/ 194256 h 1246364"/>
                  <a:gd name="connsiteX3" fmla="*/ 833146 w 1678489"/>
                  <a:gd name="connsiteY3" fmla="*/ 24393 h 1246364"/>
                  <a:gd name="connsiteX4" fmla="*/ 672808 w 1678489"/>
                  <a:gd name="connsiteY4" fmla="*/ 48205 h 1246364"/>
                  <a:gd name="connsiteX5" fmla="*/ 680745 w 1678489"/>
                  <a:gd name="connsiteY5" fmla="*/ 213305 h 1246364"/>
                  <a:gd name="connsiteX6" fmla="*/ 623595 w 1678489"/>
                  <a:gd name="connsiteY6" fmla="*/ 364118 h 1246364"/>
                  <a:gd name="connsiteX7" fmla="*/ 668838 w 1678489"/>
                  <a:gd name="connsiteY7" fmla="*/ 214892 h 1246364"/>
                  <a:gd name="connsiteX8" fmla="*/ 314033 w 1678489"/>
                  <a:gd name="connsiteY8" fmla="*/ 25980 h 1246364"/>
                  <a:gd name="connsiteX9" fmla="*/ 247358 w 1678489"/>
                  <a:gd name="connsiteY9" fmla="*/ 120436 h 1246364"/>
                  <a:gd name="connsiteX10" fmla="*/ 398170 w 1678489"/>
                  <a:gd name="connsiteY10" fmla="*/ 238705 h 1246364"/>
                  <a:gd name="connsiteX11" fmla="*/ 441033 w 1678489"/>
                  <a:gd name="connsiteY11" fmla="*/ 264899 h 1246364"/>
                  <a:gd name="connsiteX12" fmla="*/ 339433 w 1678489"/>
                  <a:gd name="connsiteY12" fmla="*/ 435555 h 1246364"/>
                  <a:gd name="connsiteX13" fmla="*/ 445001 w 1678489"/>
                  <a:gd name="connsiteY13" fmla="*/ 264899 h 1246364"/>
                  <a:gd name="connsiteX14" fmla="*/ 143377 w 1678489"/>
                  <a:gd name="connsiteY14" fmla="*/ 170442 h 1246364"/>
                  <a:gd name="connsiteX15" fmla="*/ 60033 w 1678489"/>
                  <a:gd name="connsiteY15" fmla="*/ 289505 h 1246364"/>
                  <a:gd name="connsiteX16" fmla="*/ 290221 w 1678489"/>
                  <a:gd name="connsiteY16" fmla="*/ 428411 h 1246364"/>
                  <a:gd name="connsiteX17" fmla="*/ 50508 w 1678489"/>
                  <a:gd name="connsiteY17" fmla="*/ 403805 h 1246364"/>
                  <a:gd name="connsiteX18" fmla="*/ 21933 w 1678489"/>
                  <a:gd name="connsiteY18" fmla="*/ 524455 h 1246364"/>
                  <a:gd name="connsiteX19" fmla="*/ 282283 w 1678489"/>
                  <a:gd name="connsiteY19" fmla="*/ 635580 h 1246364"/>
                  <a:gd name="connsiteX20" fmla="*/ 370389 w 1678489"/>
                  <a:gd name="connsiteY20" fmla="*/ 699080 h 1246364"/>
                  <a:gd name="connsiteX21" fmla="*/ 683127 w 1678489"/>
                  <a:gd name="connsiteY21" fmla="*/ 799093 h 1246364"/>
                  <a:gd name="connsiteX22" fmla="*/ 834733 w 1678489"/>
                  <a:gd name="connsiteY22" fmla="*/ 473655 h 1246364"/>
                  <a:gd name="connsiteX23" fmla="*/ 667252 w 1678489"/>
                  <a:gd name="connsiteY23" fmla="*/ 798298 h 1246364"/>
                  <a:gd name="connsiteX24" fmla="*/ 1157790 w 1678489"/>
                  <a:gd name="connsiteY24" fmla="*/ 1243593 h 1246364"/>
                  <a:gd name="connsiteX25" fmla="*/ 1250658 w 1678489"/>
                  <a:gd name="connsiteY25" fmla="*/ 1216605 h 1246364"/>
                  <a:gd name="connsiteX26" fmla="*/ 1106197 w 1678489"/>
                  <a:gd name="connsiteY26" fmla="*/ 1098337 h 1246364"/>
                  <a:gd name="connsiteX27" fmla="*/ 1129215 w 1678489"/>
                  <a:gd name="connsiteY27" fmla="*/ 1169772 h 1246364"/>
                  <a:gd name="connsiteX28" fmla="*/ 1145883 w 1678489"/>
                  <a:gd name="connsiteY28" fmla="*/ 1048330 h 1246364"/>
                  <a:gd name="connsiteX29" fmla="*/ 1312571 w 1678489"/>
                  <a:gd name="connsiteY29" fmla="*/ 1101512 h 1246364"/>
                  <a:gd name="connsiteX30" fmla="*/ 1254627 w 1678489"/>
                  <a:gd name="connsiteY30" fmla="*/ 912598 h 1246364"/>
                  <a:gd name="connsiteX31" fmla="*/ 1444333 w 1678489"/>
                  <a:gd name="connsiteY31" fmla="*/ 943555 h 1246364"/>
                  <a:gd name="connsiteX32" fmla="*/ 1545933 w 1678489"/>
                  <a:gd name="connsiteY32" fmla="*/ 949906 h 1246364"/>
                  <a:gd name="connsiteX33" fmla="*/ 1435602 w 1678489"/>
                  <a:gd name="connsiteY33" fmla="*/ 756230 h 1246364"/>
                  <a:gd name="connsiteX34" fmla="*/ 1620545 w 1678489"/>
                  <a:gd name="connsiteY34" fmla="*/ 714162 h 1246364"/>
                  <a:gd name="connsiteX35" fmla="*/ 1678489 w 1678489"/>
                  <a:gd name="connsiteY35" fmla="*/ 691936 h 1246364"/>
                  <a:gd name="connsiteX0" fmla="*/ 1684787 w 1684787"/>
                  <a:gd name="connsiteY0" fmla="*/ 691936 h 1246364"/>
                  <a:gd name="connsiteX1" fmla="*/ 956919 w 1684787"/>
                  <a:gd name="connsiteY1" fmla="*/ 401424 h 1246364"/>
                  <a:gd name="connsiteX2" fmla="*/ 852144 w 1684787"/>
                  <a:gd name="connsiteY2" fmla="*/ 194256 h 1246364"/>
                  <a:gd name="connsiteX3" fmla="*/ 839444 w 1684787"/>
                  <a:gd name="connsiteY3" fmla="*/ 24393 h 1246364"/>
                  <a:gd name="connsiteX4" fmla="*/ 679106 w 1684787"/>
                  <a:gd name="connsiteY4" fmla="*/ 48205 h 1246364"/>
                  <a:gd name="connsiteX5" fmla="*/ 687043 w 1684787"/>
                  <a:gd name="connsiteY5" fmla="*/ 213305 h 1246364"/>
                  <a:gd name="connsiteX6" fmla="*/ 629893 w 1684787"/>
                  <a:gd name="connsiteY6" fmla="*/ 364118 h 1246364"/>
                  <a:gd name="connsiteX7" fmla="*/ 675136 w 1684787"/>
                  <a:gd name="connsiteY7" fmla="*/ 214892 h 1246364"/>
                  <a:gd name="connsiteX8" fmla="*/ 320331 w 1684787"/>
                  <a:gd name="connsiteY8" fmla="*/ 25980 h 1246364"/>
                  <a:gd name="connsiteX9" fmla="*/ 253656 w 1684787"/>
                  <a:gd name="connsiteY9" fmla="*/ 120436 h 1246364"/>
                  <a:gd name="connsiteX10" fmla="*/ 404468 w 1684787"/>
                  <a:gd name="connsiteY10" fmla="*/ 238705 h 1246364"/>
                  <a:gd name="connsiteX11" fmla="*/ 447331 w 1684787"/>
                  <a:gd name="connsiteY11" fmla="*/ 264899 h 1246364"/>
                  <a:gd name="connsiteX12" fmla="*/ 345731 w 1684787"/>
                  <a:gd name="connsiteY12" fmla="*/ 435555 h 1246364"/>
                  <a:gd name="connsiteX13" fmla="*/ 451299 w 1684787"/>
                  <a:gd name="connsiteY13" fmla="*/ 264899 h 1246364"/>
                  <a:gd name="connsiteX14" fmla="*/ 149675 w 1684787"/>
                  <a:gd name="connsiteY14" fmla="*/ 170442 h 1246364"/>
                  <a:gd name="connsiteX15" fmla="*/ 66331 w 1684787"/>
                  <a:gd name="connsiteY15" fmla="*/ 289505 h 1246364"/>
                  <a:gd name="connsiteX16" fmla="*/ 296519 w 1684787"/>
                  <a:gd name="connsiteY16" fmla="*/ 428411 h 1246364"/>
                  <a:gd name="connsiteX17" fmla="*/ 56806 w 1684787"/>
                  <a:gd name="connsiteY17" fmla="*/ 403805 h 1246364"/>
                  <a:gd name="connsiteX18" fmla="*/ 28231 w 1684787"/>
                  <a:gd name="connsiteY18" fmla="*/ 524455 h 1246364"/>
                  <a:gd name="connsiteX19" fmla="*/ 288581 w 1684787"/>
                  <a:gd name="connsiteY19" fmla="*/ 635580 h 1246364"/>
                  <a:gd name="connsiteX20" fmla="*/ 376687 w 1684787"/>
                  <a:gd name="connsiteY20" fmla="*/ 699080 h 1246364"/>
                  <a:gd name="connsiteX21" fmla="*/ 689425 w 1684787"/>
                  <a:gd name="connsiteY21" fmla="*/ 799093 h 1246364"/>
                  <a:gd name="connsiteX22" fmla="*/ 841031 w 1684787"/>
                  <a:gd name="connsiteY22" fmla="*/ 473655 h 1246364"/>
                  <a:gd name="connsiteX23" fmla="*/ 673550 w 1684787"/>
                  <a:gd name="connsiteY23" fmla="*/ 798298 h 1246364"/>
                  <a:gd name="connsiteX24" fmla="*/ 1164088 w 1684787"/>
                  <a:gd name="connsiteY24" fmla="*/ 1243593 h 1246364"/>
                  <a:gd name="connsiteX25" fmla="*/ 1256956 w 1684787"/>
                  <a:gd name="connsiteY25" fmla="*/ 1216605 h 1246364"/>
                  <a:gd name="connsiteX26" fmla="*/ 1112495 w 1684787"/>
                  <a:gd name="connsiteY26" fmla="*/ 1098337 h 1246364"/>
                  <a:gd name="connsiteX27" fmla="*/ 1135513 w 1684787"/>
                  <a:gd name="connsiteY27" fmla="*/ 1169772 h 1246364"/>
                  <a:gd name="connsiteX28" fmla="*/ 1152181 w 1684787"/>
                  <a:gd name="connsiteY28" fmla="*/ 1048330 h 1246364"/>
                  <a:gd name="connsiteX29" fmla="*/ 1318869 w 1684787"/>
                  <a:gd name="connsiteY29" fmla="*/ 1101512 h 1246364"/>
                  <a:gd name="connsiteX30" fmla="*/ 1260925 w 1684787"/>
                  <a:gd name="connsiteY30" fmla="*/ 912598 h 1246364"/>
                  <a:gd name="connsiteX31" fmla="*/ 1450631 w 1684787"/>
                  <a:gd name="connsiteY31" fmla="*/ 943555 h 1246364"/>
                  <a:gd name="connsiteX32" fmla="*/ 1552231 w 1684787"/>
                  <a:gd name="connsiteY32" fmla="*/ 949906 h 1246364"/>
                  <a:gd name="connsiteX33" fmla="*/ 1441900 w 1684787"/>
                  <a:gd name="connsiteY33" fmla="*/ 756230 h 1246364"/>
                  <a:gd name="connsiteX34" fmla="*/ 1626843 w 1684787"/>
                  <a:gd name="connsiteY34" fmla="*/ 714162 h 1246364"/>
                  <a:gd name="connsiteX35" fmla="*/ 1684787 w 1684787"/>
                  <a:gd name="connsiteY35" fmla="*/ 691936 h 1246364"/>
                  <a:gd name="connsiteX0" fmla="*/ 1684787 w 1684787"/>
                  <a:gd name="connsiteY0" fmla="*/ 691936 h 1246364"/>
                  <a:gd name="connsiteX1" fmla="*/ 956919 w 1684787"/>
                  <a:gd name="connsiteY1" fmla="*/ 401424 h 1246364"/>
                  <a:gd name="connsiteX2" fmla="*/ 852144 w 1684787"/>
                  <a:gd name="connsiteY2" fmla="*/ 194256 h 1246364"/>
                  <a:gd name="connsiteX3" fmla="*/ 839444 w 1684787"/>
                  <a:gd name="connsiteY3" fmla="*/ 24393 h 1246364"/>
                  <a:gd name="connsiteX4" fmla="*/ 679106 w 1684787"/>
                  <a:gd name="connsiteY4" fmla="*/ 48205 h 1246364"/>
                  <a:gd name="connsiteX5" fmla="*/ 687043 w 1684787"/>
                  <a:gd name="connsiteY5" fmla="*/ 213305 h 1246364"/>
                  <a:gd name="connsiteX6" fmla="*/ 629893 w 1684787"/>
                  <a:gd name="connsiteY6" fmla="*/ 364118 h 1246364"/>
                  <a:gd name="connsiteX7" fmla="*/ 675136 w 1684787"/>
                  <a:gd name="connsiteY7" fmla="*/ 214892 h 1246364"/>
                  <a:gd name="connsiteX8" fmla="*/ 320331 w 1684787"/>
                  <a:gd name="connsiteY8" fmla="*/ 25980 h 1246364"/>
                  <a:gd name="connsiteX9" fmla="*/ 253656 w 1684787"/>
                  <a:gd name="connsiteY9" fmla="*/ 120436 h 1246364"/>
                  <a:gd name="connsiteX10" fmla="*/ 404468 w 1684787"/>
                  <a:gd name="connsiteY10" fmla="*/ 238705 h 1246364"/>
                  <a:gd name="connsiteX11" fmla="*/ 447331 w 1684787"/>
                  <a:gd name="connsiteY11" fmla="*/ 264899 h 1246364"/>
                  <a:gd name="connsiteX12" fmla="*/ 345731 w 1684787"/>
                  <a:gd name="connsiteY12" fmla="*/ 435555 h 1246364"/>
                  <a:gd name="connsiteX13" fmla="*/ 451299 w 1684787"/>
                  <a:gd name="connsiteY13" fmla="*/ 264899 h 1246364"/>
                  <a:gd name="connsiteX14" fmla="*/ 149675 w 1684787"/>
                  <a:gd name="connsiteY14" fmla="*/ 170442 h 1246364"/>
                  <a:gd name="connsiteX15" fmla="*/ 66331 w 1684787"/>
                  <a:gd name="connsiteY15" fmla="*/ 289505 h 1246364"/>
                  <a:gd name="connsiteX16" fmla="*/ 296519 w 1684787"/>
                  <a:gd name="connsiteY16" fmla="*/ 428411 h 1246364"/>
                  <a:gd name="connsiteX17" fmla="*/ 56806 w 1684787"/>
                  <a:gd name="connsiteY17" fmla="*/ 403805 h 1246364"/>
                  <a:gd name="connsiteX18" fmla="*/ 28231 w 1684787"/>
                  <a:gd name="connsiteY18" fmla="*/ 524455 h 1246364"/>
                  <a:gd name="connsiteX19" fmla="*/ 288581 w 1684787"/>
                  <a:gd name="connsiteY19" fmla="*/ 635580 h 1246364"/>
                  <a:gd name="connsiteX20" fmla="*/ 376687 w 1684787"/>
                  <a:gd name="connsiteY20" fmla="*/ 699080 h 1246364"/>
                  <a:gd name="connsiteX21" fmla="*/ 689425 w 1684787"/>
                  <a:gd name="connsiteY21" fmla="*/ 799093 h 1246364"/>
                  <a:gd name="connsiteX22" fmla="*/ 841031 w 1684787"/>
                  <a:gd name="connsiteY22" fmla="*/ 473655 h 1246364"/>
                  <a:gd name="connsiteX23" fmla="*/ 673550 w 1684787"/>
                  <a:gd name="connsiteY23" fmla="*/ 798298 h 1246364"/>
                  <a:gd name="connsiteX24" fmla="*/ 1164088 w 1684787"/>
                  <a:gd name="connsiteY24" fmla="*/ 1243593 h 1246364"/>
                  <a:gd name="connsiteX25" fmla="*/ 1256956 w 1684787"/>
                  <a:gd name="connsiteY25" fmla="*/ 1216605 h 1246364"/>
                  <a:gd name="connsiteX26" fmla="*/ 1112495 w 1684787"/>
                  <a:gd name="connsiteY26" fmla="*/ 1098337 h 1246364"/>
                  <a:gd name="connsiteX27" fmla="*/ 1135513 w 1684787"/>
                  <a:gd name="connsiteY27" fmla="*/ 1169772 h 1246364"/>
                  <a:gd name="connsiteX28" fmla="*/ 1152181 w 1684787"/>
                  <a:gd name="connsiteY28" fmla="*/ 1048330 h 1246364"/>
                  <a:gd name="connsiteX29" fmla="*/ 1318869 w 1684787"/>
                  <a:gd name="connsiteY29" fmla="*/ 1101512 h 1246364"/>
                  <a:gd name="connsiteX30" fmla="*/ 1260925 w 1684787"/>
                  <a:gd name="connsiteY30" fmla="*/ 912598 h 1246364"/>
                  <a:gd name="connsiteX31" fmla="*/ 1450631 w 1684787"/>
                  <a:gd name="connsiteY31" fmla="*/ 943555 h 1246364"/>
                  <a:gd name="connsiteX32" fmla="*/ 1552231 w 1684787"/>
                  <a:gd name="connsiteY32" fmla="*/ 949906 h 1246364"/>
                  <a:gd name="connsiteX33" fmla="*/ 1441900 w 1684787"/>
                  <a:gd name="connsiteY33" fmla="*/ 756230 h 1246364"/>
                  <a:gd name="connsiteX34" fmla="*/ 1626843 w 1684787"/>
                  <a:gd name="connsiteY34" fmla="*/ 714162 h 1246364"/>
                  <a:gd name="connsiteX35" fmla="*/ 1684787 w 1684787"/>
                  <a:gd name="connsiteY35" fmla="*/ 691936 h 1246364"/>
                  <a:gd name="connsiteX0" fmla="*/ 1675389 w 1675389"/>
                  <a:gd name="connsiteY0" fmla="*/ 691936 h 1246364"/>
                  <a:gd name="connsiteX1" fmla="*/ 947521 w 1675389"/>
                  <a:gd name="connsiteY1" fmla="*/ 401424 h 1246364"/>
                  <a:gd name="connsiteX2" fmla="*/ 842746 w 1675389"/>
                  <a:gd name="connsiteY2" fmla="*/ 194256 h 1246364"/>
                  <a:gd name="connsiteX3" fmla="*/ 830046 w 1675389"/>
                  <a:gd name="connsiteY3" fmla="*/ 24393 h 1246364"/>
                  <a:gd name="connsiteX4" fmla="*/ 669708 w 1675389"/>
                  <a:gd name="connsiteY4" fmla="*/ 48205 h 1246364"/>
                  <a:gd name="connsiteX5" fmla="*/ 677645 w 1675389"/>
                  <a:gd name="connsiteY5" fmla="*/ 213305 h 1246364"/>
                  <a:gd name="connsiteX6" fmla="*/ 620495 w 1675389"/>
                  <a:gd name="connsiteY6" fmla="*/ 364118 h 1246364"/>
                  <a:gd name="connsiteX7" fmla="*/ 665738 w 1675389"/>
                  <a:gd name="connsiteY7" fmla="*/ 214892 h 1246364"/>
                  <a:gd name="connsiteX8" fmla="*/ 310933 w 1675389"/>
                  <a:gd name="connsiteY8" fmla="*/ 25980 h 1246364"/>
                  <a:gd name="connsiteX9" fmla="*/ 244258 w 1675389"/>
                  <a:gd name="connsiteY9" fmla="*/ 120436 h 1246364"/>
                  <a:gd name="connsiteX10" fmla="*/ 395070 w 1675389"/>
                  <a:gd name="connsiteY10" fmla="*/ 238705 h 1246364"/>
                  <a:gd name="connsiteX11" fmla="*/ 437933 w 1675389"/>
                  <a:gd name="connsiteY11" fmla="*/ 264899 h 1246364"/>
                  <a:gd name="connsiteX12" fmla="*/ 336333 w 1675389"/>
                  <a:gd name="connsiteY12" fmla="*/ 435555 h 1246364"/>
                  <a:gd name="connsiteX13" fmla="*/ 441901 w 1675389"/>
                  <a:gd name="connsiteY13" fmla="*/ 264899 h 1246364"/>
                  <a:gd name="connsiteX14" fmla="*/ 140277 w 1675389"/>
                  <a:gd name="connsiteY14" fmla="*/ 170442 h 1246364"/>
                  <a:gd name="connsiteX15" fmla="*/ 56933 w 1675389"/>
                  <a:gd name="connsiteY15" fmla="*/ 289505 h 1246364"/>
                  <a:gd name="connsiteX16" fmla="*/ 287121 w 1675389"/>
                  <a:gd name="connsiteY16" fmla="*/ 428411 h 1246364"/>
                  <a:gd name="connsiteX17" fmla="*/ 47408 w 1675389"/>
                  <a:gd name="connsiteY17" fmla="*/ 403805 h 1246364"/>
                  <a:gd name="connsiteX18" fmla="*/ 33121 w 1675389"/>
                  <a:gd name="connsiteY18" fmla="*/ 524455 h 1246364"/>
                  <a:gd name="connsiteX19" fmla="*/ 279183 w 1675389"/>
                  <a:gd name="connsiteY19" fmla="*/ 635580 h 1246364"/>
                  <a:gd name="connsiteX20" fmla="*/ 367289 w 1675389"/>
                  <a:gd name="connsiteY20" fmla="*/ 699080 h 1246364"/>
                  <a:gd name="connsiteX21" fmla="*/ 680027 w 1675389"/>
                  <a:gd name="connsiteY21" fmla="*/ 799093 h 1246364"/>
                  <a:gd name="connsiteX22" fmla="*/ 831633 w 1675389"/>
                  <a:gd name="connsiteY22" fmla="*/ 473655 h 1246364"/>
                  <a:gd name="connsiteX23" fmla="*/ 664152 w 1675389"/>
                  <a:gd name="connsiteY23" fmla="*/ 798298 h 1246364"/>
                  <a:gd name="connsiteX24" fmla="*/ 1154690 w 1675389"/>
                  <a:gd name="connsiteY24" fmla="*/ 1243593 h 1246364"/>
                  <a:gd name="connsiteX25" fmla="*/ 1247558 w 1675389"/>
                  <a:gd name="connsiteY25" fmla="*/ 1216605 h 1246364"/>
                  <a:gd name="connsiteX26" fmla="*/ 1103097 w 1675389"/>
                  <a:gd name="connsiteY26" fmla="*/ 1098337 h 1246364"/>
                  <a:gd name="connsiteX27" fmla="*/ 1126115 w 1675389"/>
                  <a:gd name="connsiteY27" fmla="*/ 1169772 h 1246364"/>
                  <a:gd name="connsiteX28" fmla="*/ 1142783 w 1675389"/>
                  <a:gd name="connsiteY28" fmla="*/ 1048330 h 1246364"/>
                  <a:gd name="connsiteX29" fmla="*/ 1309471 w 1675389"/>
                  <a:gd name="connsiteY29" fmla="*/ 1101512 h 1246364"/>
                  <a:gd name="connsiteX30" fmla="*/ 1251527 w 1675389"/>
                  <a:gd name="connsiteY30" fmla="*/ 912598 h 1246364"/>
                  <a:gd name="connsiteX31" fmla="*/ 1441233 w 1675389"/>
                  <a:gd name="connsiteY31" fmla="*/ 943555 h 1246364"/>
                  <a:gd name="connsiteX32" fmla="*/ 1542833 w 1675389"/>
                  <a:gd name="connsiteY32" fmla="*/ 949906 h 1246364"/>
                  <a:gd name="connsiteX33" fmla="*/ 1432502 w 1675389"/>
                  <a:gd name="connsiteY33" fmla="*/ 756230 h 1246364"/>
                  <a:gd name="connsiteX34" fmla="*/ 1617445 w 1675389"/>
                  <a:gd name="connsiteY34" fmla="*/ 714162 h 1246364"/>
                  <a:gd name="connsiteX35" fmla="*/ 1675389 w 1675389"/>
                  <a:gd name="connsiteY35" fmla="*/ 691936 h 1246364"/>
                  <a:gd name="connsiteX0" fmla="*/ 1675389 w 1675389"/>
                  <a:gd name="connsiteY0" fmla="*/ 691936 h 1246364"/>
                  <a:gd name="connsiteX1" fmla="*/ 947521 w 1675389"/>
                  <a:gd name="connsiteY1" fmla="*/ 401424 h 1246364"/>
                  <a:gd name="connsiteX2" fmla="*/ 842746 w 1675389"/>
                  <a:gd name="connsiteY2" fmla="*/ 194256 h 1246364"/>
                  <a:gd name="connsiteX3" fmla="*/ 830046 w 1675389"/>
                  <a:gd name="connsiteY3" fmla="*/ 24393 h 1246364"/>
                  <a:gd name="connsiteX4" fmla="*/ 669708 w 1675389"/>
                  <a:gd name="connsiteY4" fmla="*/ 48205 h 1246364"/>
                  <a:gd name="connsiteX5" fmla="*/ 677645 w 1675389"/>
                  <a:gd name="connsiteY5" fmla="*/ 213305 h 1246364"/>
                  <a:gd name="connsiteX6" fmla="*/ 620495 w 1675389"/>
                  <a:gd name="connsiteY6" fmla="*/ 364118 h 1246364"/>
                  <a:gd name="connsiteX7" fmla="*/ 665738 w 1675389"/>
                  <a:gd name="connsiteY7" fmla="*/ 214892 h 1246364"/>
                  <a:gd name="connsiteX8" fmla="*/ 310933 w 1675389"/>
                  <a:gd name="connsiteY8" fmla="*/ 25980 h 1246364"/>
                  <a:gd name="connsiteX9" fmla="*/ 244258 w 1675389"/>
                  <a:gd name="connsiteY9" fmla="*/ 120436 h 1246364"/>
                  <a:gd name="connsiteX10" fmla="*/ 395070 w 1675389"/>
                  <a:gd name="connsiteY10" fmla="*/ 238705 h 1246364"/>
                  <a:gd name="connsiteX11" fmla="*/ 437933 w 1675389"/>
                  <a:gd name="connsiteY11" fmla="*/ 264899 h 1246364"/>
                  <a:gd name="connsiteX12" fmla="*/ 336333 w 1675389"/>
                  <a:gd name="connsiteY12" fmla="*/ 435555 h 1246364"/>
                  <a:gd name="connsiteX13" fmla="*/ 441901 w 1675389"/>
                  <a:gd name="connsiteY13" fmla="*/ 264899 h 1246364"/>
                  <a:gd name="connsiteX14" fmla="*/ 140277 w 1675389"/>
                  <a:gd name="connsiteY14" fmla="*/ 170442 h 1246364"/>
                  <a:gd name="connsiteX15" fmla="*/ 56933 w 1675389"/>
                  <a:gd name="connsiteY15" fmla="*/ 289505 h 1246364"/>
                  <a:gd name="connsiteX16" fmla="*/ 287121 w 1675389"/>
                  <a:gd name="connsiteY16" fmla="*/ 428411 h 1246364"/>
                  <a:gd name="connsiteX17" fmla="*/ 47408 w 1675389"/>
                  <a:gd name="connsiteY17" fmla="*/ 399042 h 1246364"/>
                  <a:gd name="connsiteX18" fmla="*/ 33121 w 1675389"/>
                  <a:gd name="connsiteY18" fmla="*/ 524455 h 1246364"/>
                  <a:gd name="connsiteX19" fmla="*/ 279183 w 1675389"/>
                  <a:gd name="connsiteY19" fmla="*/ 635580 h 1246364"/>
                  <a:gd name="connsiteX20" fmla="*/ 367289 w 1675389"/>
                  <a:gd name="connsiteY20" fmla="*/ 699080 h 1246364"/>
                  <a:gd name="connsiteX21" fmla="*/ 680027 w 1675389"/>
                  <a:gd name="connsiteY21" fmla="*/ 799093 h 1246364"/>
                  <a:gd name="connsiteX22" fmla="*/ 831633 w 1675389"/>
                  <a:gd name="connsiteY22" fmla="*/ 473655 h 1246364"/>
                  <a:gd name="connsiteX23" fmla="*/ 664152 w 1675389"/>
                  <a:gd name="connsiteY23" fmla="*/ 798298 h 1246364"/>
                  <a:gd name="connsiteX24" fmla="*/ 1154690 w 1675389"/>
                  <a:gd name="connsiteY24" fmla="*/ 1243593 h 1246364"/>
                  <a:gd name="connsiteX25" fmla="*/ 1247558 w 1675389"/>
                  <a:gd name="connsiteY25" fmla="*/ 1216605 h 1246364"/>
                  <a:gd name="connsiteX26" fmla="*/ 1103097 w 1675389"/>
                  <a:gd name="connsiteY26" fmla="*/ 1098337 h 1246364"/>
                  <a:gd name="connsiteX27" fmla="*/ 1126115 w 1675389"/>
                  <a:gd name="connsiteY27" fmla="*/ 1169772 h 1246364"/>
                  <a:gd name="connsiteX28" fmla="*/ 1142783 w 1675389"/>
                  <a:gd name="connsiteY28" fmla="*/ 1048330 h 1246364"/>
                  <a:gd name="connsiteX29" fmla="*/ 1309471 w 1675389"/>
                  <a:gd name="connsiteY29" fmla="*/ 1101512 h 1246364"/>
                  <a:gd name="connsiteX30" fmla="*/ 1251527 w 1675389"/>
                  <a:gd name="connsiteY30" fmla="*/ 912598 h 1246364"/>
                  <a:gd name="connsiteX31" fmla="*/ 1441233 w 1675389"/>
                  <a:gd name="connsiteY31" fmla="*/ 943555 h 1246364"/>
                  <a:gd name="connsiteX32" fmla="*/ 1542833 w 1675389"/>
                  <a:gd name="connsiteY32" fmla="*/ 949906 h 1246364"/>
                  <a:gd name="connsiteX33" fmla="*/ 1432502 w 1675389"/>
                  <a:gd name="connsiteY33" fmla="*/ 756230 h 1246364"/>
                  <a:gd name="connsiteX34" fmla="*/ 1617445 w 1675389"/>
                  <a:gd name="connsiteY34" fmla="*/ 714162 h 1246364"/>
                  <a:gd name="connsiteX35" fmla="*/ 1675389 w 1675389"/>
                  <a:gd name="connsiteY35" fmla="*/ 691936 h 1246364"/>
                  <a:gd name="connsiteX0" fmla="*/ 1675389 w 1675389"/>
                  <a:gd name="connsiteY0" fmla="*/ 691936 h 1246364"/>
                  <a:gd name="connsiteX1" fmla="*/ 947521 w 1675389"/>
                  <a:gd name="connsiteY1" fmla="*/ 401424 h 1246364"/>
                  <a:gd name="connsiteX2" fmla="*/ 842746 w 1675389"/>
                  <a:gd name="connsiteY2" fmla="*/ 194256 h 1246364"/>
                  <a:gd name="connsiteX3" fmla="*/ 830046 w 1675389"/>
                  <a:gd name="connsiteY3" fmla="*/ 24393 h 1246364"/>
                  <a:gd name="connsiteX4" fmla="*/ 669708 w 1675389"/>
                  <a:gd name="connsiteY4" fmla="*/ 48205 h 1246364"/>
                  <a:gd name="connsiteX5" fmla="*/ 677645 w 1675389"/>
                  <a:gd name="connsiteY5" fmla="*/ 213305 h 1246364"/>
                  <a:gd name="connsiteX6" fmla="*/ 620495 w 1675389"/>
                  <a:gd name="connsiteY6" fmla="*/ 364118 h 1246364"/>
                  <a:gd name="connsiteX7" fmla="*/ 665738 w 1675389"/>
                  <a:gd name="connsiteY7" fmla="*/ 214892 h 1246364"/>
                  <a:gd name="connsiteX8" fmla="*/ 310933 w 1675389"/>
                  <a:gd name="connsiteY8" fmla="*/ 25980 h 1246364"/>
                  <a:gd name="connsiteX9" fmla="*/ 244258 w 1675389"/>
                  <a:gd name="connsiteY9" fmla="*/ 120436 h 1246364"/>
                  <a:gd name="connsiteX10" fmla="*/ 395070 w 1675389"/>
                  <a:gd name="connsiteY10" fmla="*/ 238705 h 1246364"/>
                  <a:gd name="connsiteX11" fmla="*/ 437933 w 1675389"/>
                  <a:gd name="connsiteY11" fmla="*/ 264899 h 1246364"/>
                  <a:gd name="connsiteX12" fmla="*/ 336333 w 1675389"/>
                  <a:gd name="connsiteY12" fmla="*/ 435555 h 1246364"/>
                  <a:gd name="connsiteX13" fmla="*/ 441901 w 1675389"/>
                  <a:gd name="connsiteY13" fmla="*/ 264899 h 1246364"/>
                  <a:gd name="connsiteX14" fmla="*/ 140277 w 1675389"/>
                  <a:gd name="connsiteY14" fmla="*/ 170442 h 1246364"/>
                  <a:gd name="connsiteX15" fmla="*/ 56933 w 1675389"/>
                  <a:gd name="connsiteY15" fmla="*/ 289505 h 1246364"/>
                  <a:gd name="connsiteX16" fmla="*/ 287121 w 1675389"/>
                  <a:gd name="connsiteY16" fmla="*/ 428411 h 1246364"/>
                  <a:gd name="connsiteX17" fmla="*/ 47408 w 1675389"/>
                  <a:gd name="connsiteY17" fmla="*/ 399042 h 1246364"/>
                  <a:gd name="connsiteX18" fmla="*/ 33121 w 1675389"/>
                  <a:gd name="connsiteY18" fmla="*/ 524455 h 1246364"/>
                  <a:gd name="connsiteX19" fmla="*/ 279183 w 1675389"/>
                  <a:gd name="connsiteY19" fmla="*/ 635580 h 1246364"/>
                  <a:gd name="connsiteX20" fmla="*/ 367289 w 1675389"/>
                  <a:gd name="connsiteY20" fmla="*/ 699080 h 1246364"/>
                  <a:gd name="connsiteX21" fmla="*/ 680027 w 1675389"/>
                  <a:gd name="connsiteY21" fmla="*/ 799093 h 1246364"/>
                  <a:gd name="connsiteX22" fmla="*/ 831633 w 1675389"/>
                  <a:gd name="connsiteY22" fmla="*/ 473655 h 1246364"/>
                  <a:gd name="connsiteX23" fmla="*/ 664152 w 1675389"/>
                  <a:gd name="connsiteY23" fmla="*/ 798298 h 1246364"/>
                  <a:gd name="connsiteX24" fmla="*/ 1154690 w 1675389"/>
                  <a:gd name="connsiteY24" fmla="*/ 1243593 h 1246364"/>
                  <a:gd name="connsiteX25" fmla="*/ 1247558 w 1675389"/>
                  <a:gd name="connsiteY25" fmla="*/ 1216605 h 1246364"/>
                  <a:gd name="connsiteX26" fmla="*/ 1103097 w 1675389"/>
                  <a:gd name="connsiteY26" fmla="*/ 1098337 h 1246364"/>
                  <a:gd name="connsiteX27" fmla="*/ 1126115 w 1675389"/>
                  <a:gd name="connsiteY27" fmla="*/ 1169772 h 1246364"/>
                  <a:gd name="connsiteX28" fmla="*/ 1142783 w 1675389"/>
                  <a:gd name="connsiteY28" fmla="*/ 1048330 h 1246364"/>
                  <a:gd name="connsiteX29" fmla="*/ 1309471 w 1675389"/>
                  <a:gd name="connsiteY29" fmla="*/ 1101512 h 1246364"/>
                  <a:gd name="connsiteX30" fmla="*/ 1251527 w 1675389"/>
                  <a:gd name="connsiteY30" fmla="*/ 912598 h 1246364"/>
                  <a:gd name="connsiteX31" fmla="*/ 1441233 w 1675389"/>
                  <a:gd name="connsiteY31" fmla="*/ 943555 h 1246364"/>
                  <a:gd name="connsiteX32" fmla="*/ 1542833 w 1675389"/>
                  <a:gd name="connsiteY32" fmla="*/ 949906 h 1246364"/>
                  <a:gd name="connsiteX33" fmla="*/ 1432502 w 1675389"/>
                  <a:gd name="connsiteY33" fmla="*/ 756230 h 1246364"/>
                  <a:gd name="connsiteX34" fmla="*/ 1617445 w 1675389"/>
                  <a:gd name="connsiteY34" fmla="*/ 714162 h 1246364"/>
                  <a:gd name="connsiteX35" fmla="*/ 1675389 w 1675389"/>
                  <a:gd name="connsiteY35" fmla="*/ 691936 h 1246364"/>
                  <a:gd name="connsiteX0" fmla="*/ 1680880 w 1680880"/>
                  <a:gd name="connsiteY0" fmla="*/ 691936 h 1246364"/>
                  <a:gd name="connsiteX1" fmla="*/ 953012 w 1680880"/>
                  <a:gd name="connsiteY1" fmla="*/ 401424 h 1246364"/>
                  <a:gd name="connsiteX2" fmla="*/ 848237 w 1680880"/>
                  <a:gd name="connsiteY2" fmla="*/ 194256 h 1246364"/>
                  <a:gd name="connsiteX3" fmla="*/ 835537 w 1680880"/>
                  <a:gd name="connsiteY3" fmla="*/ 24393 h 1246364"/>
                  <a:gd name="connsiteX4" fmla="*/ 675199 w 1680880"/>
                  <a:gd name="connsiteY4" fmla="*/ 48205 h 1246364"/>
                  <a:gd name="connsiteX5" fmla="*/ 683136 w 1680880"/>
                  <a:gd name="connsiteY5" fmla="*/ 213305 h 1246364"/>
                  <a:gd name="connsiteX6" fmla="*/ 625986 w 1680880"/>
                  <a:gd name="connsiteY6" fmla="*/ 364118 h 1246364"/>
                  <a:gd name="connsiteX7" fmla="*/ 671229 w 1680880"/>
                  <a:gd name="connsiteY7" fmla="*/ 214892 h 1246364"/>
                  <a:gd name="connsiteX8" fmla="*/ 316424 w 1680880"/>
                  <a:gd name="connsiteY8" fmla="*/ 25980 h 1246364"/>
                  <a:gd name="connsiteX9" fmla="*/ 249749 w 1680880"/>
                  <a:gd name="connsiteY9" fmla="*/ 120436 h 1246364"/>
                  <a:gd name="connsiteX10" fmla="*/ 400561 w 1680880"/>
                  <a:gd name="connsiteY10" fmla="*/ 238705 h 1246364"/>
                  <a:gd name="connsiteX11" fmla="*/ 443424 w 1680880"/>
                  <a:gd name="connsiteY11" fmla="*/ 264899 h 1246364"/>
                  <a:gd name="connsiteX12" fmla="*/ 341824 w 1680880"/>
                  <a:gd name="connsiteY12" fmla="*/ 435555 h 1246364"/>
                  <a:gd name="connsiteX13" fmla="*/ 447392 w 1680880"/>
                  <a:gd name="connsiteY13" fmla="*/ 264899 h 1246364"/>
                  <a:gd name="connsiteX14" fmla="*/ 145768 w 1680880"/>
                  <a:gd name="connsiteY14" fmla="*/ 170442 h 1246364"/>
                  <a:gd name="connsiteX15" fmla="*/ 62424 w 1680880"/>
                  <a:gd name="connsiteY15" fmla="*/ 289505 h 1246364"/>
                  <a:gd name="connsiteX16" fmla="*/ 292612 w 1680880"/>
                  <a:gd name="connsiteY16" fmla="*/ 428411 h 1246364"/>
                  <a:gd name="connsiteX17" fmla="*/ 52899 w 1680880"/>
                  <a:gd name="connsiteY17" fmla="*/ 399042 h 1246364"/>
                  <a:gd name="connsiteX18" fmla="*/ 38612 w 1680880"/>
                  <a:gd name="connsiteY18" fmla="*/ 524455 h 1246364"/>
                  <a:gd name="connsiteX19" fmla="*/ 284674 w 1680880"/>
                  <a:gd name="connsiteY19" fmla="*/ 635580 h 1246364"/>
                  <a:gd name="connsiteX20" fmla="*/ 372780 w 1680880"/>
                  <a:gd name="connsiteY20" fmla="*/ 699080 h 1246364"/>
                  <a:gd name="connsiteX21" fmla="*/ 685518 w 1680880"/>
                  <a:gd name="connsiteY21" fmla="*/ 799093 h 1246364"/>
                  <a:gd name="connsiteX22" fmla="*/ 837124 w 1680880"/>
                  <a:gd name="connsiteY22" fmla="*/ 473655 h 1246364"/>
                  <a:gd name="connsiteX23" fmla="*/ 669643 w 1680880"/>
                  <a:gd name="connsiteY23" fmla="*/ 798298 h 1246364"/>
                  <a:gd name="connsiteX24" fmla="*/ 1160181 w 1680880"/>
                  <a:gd name="connsiteY24" fmla="*/ 1243593 h 1246364"/>
                  <a:gd name="connsiteX25" fmla="*/ 1253049 w 1680880"/>
                  <a:gd name="connsiteY25" fmla="*/ 1216605 h 1246364"/>
                  <a:gd name="connsiteX26" fmla="*/ 1108588 w 1680880"/>
                  <a:gd name="connsiteY26" fmla="*/ 1098337 h 1246364"/>
                  <a:gd name="connsiteX27" fmla="*/ 1131606 w 1680880"/>
                  <a:gd name="connsiteY27" fmla="*/ 1169772 h 1246364"/>
                  <a:gd name="connsiteX28" fmla="*/ 1148274 w 1680880"/>
                  <a:gd name="connsiteY28" fmla="*/ 1048330 h 1246364"/>
                  <a:gd name="connsiteX29" fmla="*/ 1314962 w 1680880"/>
                  <a:gd name="connsiteY29" fmla="*/ 1101512 h 1246364"/>
                  <a:gd name="connsiteX30" fmla="*/ 1257018 w 1680880"/>
                  <a:gd name="connsiteY30" fmla="*/ 912598 h 1246364"/>
                  <a:gd name="connsiteX31" fmla="*/ 1446724 w 1680880"/>
                  <a:gd name="connsiteY31" fmla="*/ 943555 h 1246364"/>
                  <a:gd name="connsiteX32" fmla="*/ 1548324 w 1680880"/>
                  <a:gd name="connsiteY32" fmla="*/ 949906 h 1246364"/>
                  <a:gd name="connsiteX33" fmla="*/ 1437993 w 1680880"/>
                  <a:gd name="connsiteY33" fmla="*/ 756230 h 1246364"/>
                  <a:gd name="connsiteX34" fmla="*/ 1622936 w 1680880"/>
                  <a:gd name="connsiteY34" fmla="*/ 714162 h 1246364"/>
                  <a:gd name="connsiteX35" fmla="*/ 1680880 w 1680880"/>
                  <a:gd name="connsiteY35" fmla="*/ 691936 h 1246364"/>
                  <a:gd name="connsiteX0" fmla="*/ 1688648 w 1688648"/>
                  <a:gd name="connsiteY0" fmla="*/ 691936 h 1246364"/>
                  <a:gd name="connsiteX1" fmla="*/ 960780 w 1688648"/>
                  <a:gd name="connsiteY1" fmla="*/ 401424 h 1246364"/>
                  <a:gd name="connsiteX2" fmla="*/ 856005 w 1688648"/>
                  <a:gd name="connsiteY2" fmla="*/ 194256 h 1246364"/>
                  <a:gd name="connsiteX3" fmla="*/ 843305 w 1688648"/>
                  <a:gd name="connsiteY3" fmla="*/ 24393 h 1246364"/>
                  <a:gd name="connsiteX4" fmla="*/ 682967 w 1688648"/>
                  <a:gd name="connsiteY4" fmla="*/ 48205 h 1246364"/>
                  <a:gd name="connsiteX5" fmla="*/ 690904 w 1688648"/>
                  <a:gd name="connsiteY5" fmla="*/ 213305 h 1246364"/>
                  <a:gd name="connsiteX6" fmla="*/ 633754 w 1688648"/>
                  <a:gd name="connsiteY6" fmla="*/ 364118 h 1246364"/>
                  <a:gd name="connsiteX7" fmla="*/ 678997 w 1688648"/>
                  <a:gd name="connsiteY7" fmla="*/ 214892 h 1246364"/>
                  <a:gd name="connsiteX8" fmla="*/ 324192 w 1688648"/>
                  <a:gd name="connsiteY8" fmla="*/ 25980 h 1246364"/>
                  <a:gd name="connsiteX9" fmla="*/ 257517 w 1688648"/>
                  <a:gd name="connsiteY9" fmla="*/ 120436 h 1246364"/>
                  <a:gd name="connsiteX10" fmla="*/ 408329 w 1688648"/>
                  <a:gd name="connsiteY10" fmla="*/ 238705 h 1246364"/>
                  <a:gd name="connsiteX11" fmla="*/ 451192 w 1688648"/>
                  <a:gd name="connsiteY11" fmla="*/ 264899 h 1246364"/>
                  <a:gd name="connsiteX12" fmla="*/ 349592 w 1688648"/>
                  <a:gd name="connsiteY12" fmla="*/ 435555 h 1246364"/>
                  <a:gd name="connsiteX13" fmla="*/ 455160 w 1688648"/>
                  <a:gd name="connsiteY13" fmla="*/ 264899 h 1246364"/>
                  <a:gd name="connsiteX14" fmla="*/ 153536 w 1688648"/>
                  <a:gd name="connsiteY14" fmla="*/ 170442 h 1246364"/>
                  <a:gd name="connsiteX15" fmla="*/ 70192 w 1688648"/>
                  <a:gd name="connsiteY15" fmla="*/ 289505 h 1246364"/>
                  <a:gd name="connsiteX16" fmla="*/ 300380 w 1688648"/>
                  <a:gd name="connsiteY16" fmla="*/ 428411 h 1246364"/>
                  <a:gd name="connsiteX17" fmla="*/ 60667 w 1688648"/>
                  <a:gd name="connsiteY17" fmla="*/ 399042 h 1246364"/>
                  <a:gd name="connsiteX18" fmla="*/ 46380 w 1688648"/>
                  <a:gd name="connsiteY18" fmla="*/ 524455 h 1246364"/>
                  <a:gd name="connsiteX19" fmla="*/ 292442 w 1688648"/>
                  <a:gd name="connsiteY19" fmla="*/ 635580 h 1246364"/>
                  <a:gd name="connsiteX20" fmla="*/ 380548 w 1688648"/>
                  <a:gd name="connsiteY20" fmla="*/ 699080 h 1246364"/>
                  <a:gd name="connsiteX21" fmla="*/ 693286 w 1688648"/>
                  <a:gd name="connsiteY21" fmla="*/ 799093 h 1246364"/>
                  <a:gd name="connsiteX22" fmla="*/ 844892 w 1688648"/>
                  <a:gd name="connsiteY22" fmla="*/ 473655 h 1246364"/>
                  <a:gd name="connsiteX23" fmla="*/ 677411 w 1688648"/>
                  <a:gd name="connsiteY23" fmla="*/ 798298 h 1246364"/>
                  <a:gd name="connsiteX24" fmla="*/ 1167949 w 1688648"/>
                  <a:gd name="connsiteY24" fmla="*/ 1243593 h 1246364"/>
                  <a:gd name="connsiteX25" fmla="*/ 1260817 w 1688648"/>
                  <a:gd name="connsiteY25" fmla="*/ 1216605 h 1246364"/>
                  <a:gd name="connsiteX26" fmla="*/ 1116356 w 1688648"/>
                  <a:gd name="connsiteY26" fmla="*/ 1098337 h 1246364"/>
                  <a:gd name="connsiteX27" fmla="*/ 1139374 w 1688648"/>
                  <a:gd name="connsiteY27" fmla="*/ 1169772 h 1246364"/>
                  <a:gd name="connsiteX28" fmla="*/ 1156042 w 1688648"/>
                  <a:gd name="connsiteY28" fmla="*/ 1048330 h 1246364"/>
                  <a:gd name="connsiteX29" fmla="*/ 1322730 w 1688648"/>
                  <a:gd name="connsiteY29" fmla="*/ 1101512 h 1246364"/>
                  <a:gd name="connsiteX30" fmla="*/ 1264786 w 1688648"/>
                  <a:gd name="connsiteY30" fmla="*/ 912598 h 1246364"/>
                  <a:gd name="connsiteX31" fmla="*/ 1454492 w 1688648"/>
                  <a:gd name="connsiteY31" fmla="*/ 943555 h 1246364"/>
                  <a:gd name="connsiteX32" fmla="*/ 1556092 w 1688648"/>
                  <a:gd name="connsiteY32" fmla="*/ 949906 h 1246364"/>
                  <a:gd name="connsiteX33" fmla="*/ 1445761 w 1688648"/>
                  <a:gd name="connsiteY33" fmla="*/ 756230 h 1246364"/>
                  <a:gd name="connsiteX34" fmla="*/ 1630704 w 1688648"/>
                  <a:gd name="connsiteY34" fmla="*/ 714162 h 1246364"/>
                  <a:gd name="connsiteX35" fmla="*/ 1688648 w 1688648"/>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4174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4174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4174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8669 w 1687662"/>
                  <a:gd name="connsiteY22" fmla="*/ 48318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8669 w 1687662"/>
                  <a:gd name="connsiteY22" fmla="*/ 48318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8669 w 1687662"/>
                  <a:gd name="connsiteY22" fmla="*/ 48318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8669 w 1687662"/>
                  <a:gd name="connsiteY22" fmla="*/ 48318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89918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89918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89918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4159"/>
                  <a:gd name="connsiteX1" fmla="*/ 959794 w 1687662"/>
                  <a:gd name="connsiteY1" fmla="*/ 401424 h 1244159"/>
                  <a:gd name="connsiteX2" fmla="*/ 855019 w 1687662"/>
                  <a:gd name="connsiteY2" fmla="*/ 194256 h 1244159"/>
                  <a:gd name="connsiteX3" fmla="*/ 842319 w 1687662"/>
                  <a:gd name="connsiteY3" fmla="*/ 24393 h 1244159"/>
                  <a:gd name="connsiteX4" fmla="*/ 681981 w 1687662"/>
                  <a:gd name="connsiteY4" fmla="*/ 48205 h 1244159"/>
                  <a:gd name="connsiteX5" fmla="*/ 689918 w 1687662"/>
                  <a:gd name="connsiteY5" fmla="*/ 213305 h 1244159"/>
                  <a:gd name="connsiteX6" fmla="*/ 632768 w 1687662"/>
                  <a:gd name="connsiteY6" fmla="*/ 364118 h 1244159"/>
                  <a:gd name="connsiteX7" fmla="*/ 678011 w 1687662"/>
                  <a:gd name="connsiteY7" fmla="*/ 214892 h 1244159"/>
                  <a:gd name="connsiteX8" fmla="*/ 323206 w 1687662"/>
                  <a:gd name="connsiteY8" fmla="*/ 25980 h 1244159"/>
                  <a:gd name="connsiteX9" fmla="*/ 256531 w 1687662"/>
                  <a:gd name="connsiteY9" fmla="*/ 120436 h 1244159"/>
                  <a:gd name="connsiteX10" fmla="*/ 407343 w 1687662"/>
                  <a:gd name="connsiteY10" fmla="*/ 238705 h 1244159"/>
                  <a:gd name="connsiteX11" fmla="*/ 450206 w 1687662"/>
                  <a:gd name="connsiteY11" fmla="*/ 264899 h 1244159"/>
                  <a:gd name="connsiteX12" fmla="*/ 348606 w 1687662"/>
                  <a:gd name="connsiteY12" fmla="*/ 435555 h 1244159"/>
                  <a:gd name="connsiteX13" fmla="*/ 456555 w 1687662"/>
                  <a:gd name="connsiteY13" fmla="*/ 264899 h 1244159"/>
                  <a:gd name="connsiteX14" fmla="*/ 152550 w 1687662"/>
                  <a:gd name="connsiteY14" fmla="*/ 170442 h 1244159"/>
                  <a:gd name="connsiteX15" fmla="*/ 69206 w 1687662"/>
                  <a:gd name="connsiteY15" fmla="*/ 289505 h 1244159"/>
                  <a:gd name="connsiteX16" fmla="*/ 299394 w 1687662"/>
                  <a:gd name="connsiteY16" fmla="*/ 428411 h 1244159"/>
                  <a:gd name="connsiteX17" fmla="*/ 59681 w 1687662"/>
                  <a:gd name="connsiteY17" fmla="*/ 399042 h 1244159"/>
                  <a:gd name="connsiteX18" fmla="*/ 45394 w 1687662"/>
                  <a:gd name="connsiteY18" fmla="*/ 524455 h 1244159"/>
                  <a:gd name="connsiteX19" fmla="*/ 291456 w 1687662"/>
                  <a:gd name="connsiteY19" fmla="*/ 635580 h 1244159"/>
                  <a:gd name="connsiteX20" fmla="*/ 379562 w 1687662"/>
                  <a:gd name="connsiteY20" fmla="*/ 699080 h 1244159"/>
                  <a:gd name="connsiteX21" fmla="*/ 689918 w 1687662"/>
                  <a:gd name="connsiteY21" fmla="*/ 796712 h 1244159"/>
                  <a:gd name="connsiteX22" fmla="*/ 841525 w 1687662"/>
                  <a:gd name="connsiteY22" fmla="*/ 502230 h 1244159"/>
                  <a:gd name="connsiteX23" fmla="*/ 676425 w 1687662"/>
                  <a:gd name="connsiteY23" fmla="*/ 798298 h 1244159"/>
                  <a:gd name="connsiteX24" fmla="*/ 1166963 w 1687662"/>
                  <a:gd name="connsiteY24" fmla="*/ 1243593 h 1244159"/>
                  <a:gd name="connsiteX25" fmla="*/ 1259831 w 1687662"/>
                  <a:gd name="connsiteY25" fmla="*/ 1216605 h 1244159"/>
                  <a:gd name="connsiteX26" fmla="*/ 1115370 w 1687662"/>
                  <a:gd name="connsiteY26" fmla="*/ 1098337 h 1244159"/>
                  <a:gd name="connsiteX27" fmla="*/ 1138388 w 1687662"/>
                  <a:gd name="connsiteY27" fmla="*/ 1169772 h 1244159"/>
                  <a:gd name="connsiteX28" fmla="*/ 1155056 w 1687662"/>
                  <a:gd name="connsiteY28" fmla="*/ 1048330 h 1244159"/>
                  <a:gd name="connsiteX29" fmla="*/ 1321744 w 1687662"/>
                  <a:gd name="connsiteY29" fmla="*/ 1101512 h 1244159"/>
                  <a:gd name="connsiteX30" fmla="*/ 1263800 w 1687662"/>
                  <a:gd name="connsiteY30" fmla="*/ 912598 h 1244159"/>
                  <a:gd name="connsiteX31" fmla="*/ 1453506 w 1687662"/>
                  <a:gd name="connsiteY31" fmla="*/ 943555 h 1244159"/>
                  <a:gd name="connsiteX32" fmla="*/ 1555106 w 1687662"/>
                  <a:gd name="connsiteY32" fmla="*/ 949906 h 1244159"/>
                  <a:gd name="connsiteX33" fmla="*/ 1444775 w 1687662"/>
                  <a:gd name="connsiteY33" fmla="*/ 756230 h 1244159"/>
                  <a:gd name="connsiteX34" fmla="*/ 1629718 w 1687662"/>
                  <a:gd name="connsiteY34" fmla="*/ 714162 h 1244159"/>
                  <a:gd name="connsiteX35" fmla="*/ 1687662 w 1687662"/>
                  <a:gd name="connsiteY35" fmla="*/ 691936 h 1244159"/>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8337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4775 w 1687662"/>
                  <a:gd name="connsiteY33" fmla="*/ 756230 h 1243775"/>
                  <a:gd name="connsiteX34" fmla="*/ 1629718 w 1687662"/>
                  <a:gd name="connsiteY34" fmla="*/ 714162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4775 w 1687662"/>
                  <a:gd name="connsiteY33" fmla="*/ 756230 h 1243775"/>
                  <a:gd name="connsiteX34" fmla="*/ 1629718 w 1687662"/>
                  <a:gd name="connsiteY34" fmla="*/ 714162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37632 w 1687662"/>
                  <a:gd name="connsiteY33" fmla="*/ 749087 h 1243775"/>
                  <a:gd name="connsiteX34" fmla="*/ 1629718 w 1687662"/>
                  <a:gd name="connsiteY34" fmla="*/ 714162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37632 w 1687662"/>
                  <a:gd name="connsiteY33" fmla="*/ 749087 h 1243775"/>
                  <a:gd name="connsiteX34" fmla="*/ 1629718 w 1687662"/>
                  <a:gd name="connsiteY34" fmla="*/ 714162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37632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37632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033613 w 1687662"/>
                  <a:gd name="connsiteY27" fmla="*/ 1003085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033613 w 1687662"/>
                  <a:gd name="connsiteY27" fmla="*/ 1003085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09813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09813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09813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21719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6482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6482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4101 w 1687662"/>
                  <a:gd name="connsiteY27" fmla="*/ 1172154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50295 w 1687662"/>
                  <a:gd name="connsiteY27" fmla="*/ 1172154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38388 w 1687662"/>
                  <a:gd name="connsiteY27" fmla="*/ 1176916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33626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1720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1720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1720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1720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687662" h="1243775">
                    <a:moveTo>
                      <a:pt x="1687662" y="691936"/>
                    </a:moveTo>
                    <a:cubicBezTo>
                      <a:pt x="1442658" y="562555"/>
                      <a:pt x="1211942" y="492706"/>
                      <a:pt x="959794" y="401424"/>
                    </a:cubicBezTo>
                    <a:cubicBezTo>
                      <a:pt x="955825" y="290299"/>
                      <a:pt x="908994" y="245850"/>
                      <a:pt x="855019" y="194256"/>
                    </a:cubicBezTo>
                    <a:cubicBezTo>
                      <a:pt x="841260" y="152717"/>
                      <a:pt x="875922" y="53498"/>
                      <a:pt x="842319" y="24393"/>
                    </a:cubicBezTo>
                    <a:cubicBezTo>
                      <a:pt x="808716" y="-4712"/>
                      <a:pt x="711614" y="-19264"/>
                      <a:pt x="681981" y="48205"/>
                    </a:cubicBezTo>
                    <a:cubicBezTo>
                      <a:pt x="636208" y="118319"/>
                      <a:pt x="698650" y="163035"/>
                      <a:pt x="689918" y="213305"/>
                    </a:cubicBezTo>
                    <a:cubicBezTo>
                      <a:pt x="704998" y="277863"/>
                      <a:pt x="655787" y="316229"/>
                      <a:pt x="632768" y="364118"/>
                    </a:cubicBezTo>
                    <a:cubicBezTo>
                      <a:pt x="650230" y="313582"/>
                      <a:pt x="712936" y="277334"/>
                      <a:pt x="678011" y="214892"/>
                    </a:cubicBezTo>
                    <a:cubicBezTo>
                      <a:pt x="577999" y="149540"/>
                      <a:pt x="432744" y="3225"/>
                      <a:pt x="323206" y="25980"/>
                    </a:cubicBezTo>
                    <a:cubicBezTo>
                      <a:pt x="247006" y="40003"/>
                      <a:pt x="247007" y="82600"/>
                      <a:pt x="256531" y="120436"/>
                    </a:cubicBezTo>
                    <a:cubicBezTo>
                      <a:pt x="292514" y="190021"/>
                      <a:pt x="354692" y="195314"/>
                      <a:pt x="407343" y="238705"/>
                    </a:cubicBezTo>
                    <a:lnTo>
                      <a:pt x="450206" y="264899"/>
                    </a:lnTo>
                    <a:cubicBezTo>
                      <a:pt x="416339" y="321784"/>
                      <a:pt x="365805" y="373908"/>
                      <a:pt x="348606" y="435555"/>
                    </a:cubicBezTo>
                    <a:cubicBezTo>
                      <a:pt x="381414" y="378670"/>
                      <a:pt x="421366" y="321784"/>
                      <a:pt x="456555" y="264899"/>
                    </a:cubicBezTo>
                    <a:cubicBezTo>
                      <a:pt x="362363" y="214364"/>
                      <a:pt x="234836" y="170972"/>
                      <a:pt x="152550" y="170442"/>
                    </a:cubicBezTo>
                    <a:cubicBezTo>
                      <a:pt x="67619" y="181555"/>
                      <a:pt x="42217" y="235529"/>
                      <a:pt x="69206" y="289505"/>
                    </a:cubicBezTo>
                    <a:cubicBezTo>
                      <a:pt x="147523" y="377082"/>
                      <a:pt x="204408" y="388459"/>
                      <a:pt x="299394" y="428411"/>
                    </a:cubicBezTo>
                    <a:cubicBezTo>
                      <a:pt x="208377" y="414653"/>
                      <a:pt x="169748" y="369938"/>
                      <a:pt x="59681" y="399042"/>
                    </a:cubicBezTo>
                    <a:cubicBezTo>
                      <a:pt x="-6994" y="413064"/>
                      <a:pt x="-26043" y="484238"/>
                      <a:pt x="45394" y="524455"/>
                    </a:cubicBezTo>
                    <a:cubicBezTo>
                      <a:pt x="134559" y="585310"/>
                      <a:pt x="209435" y="605682"/>
                      <a:pt x="291456" y="635580"/>
                    </a:cubicBezTo>
                    <a:cubicBezTo>
                      <a:pt x="320825" y="656747"/>
                      <a:pt x="340668" y="685057"/>
                      <a:pt x="379562" y="699080"/>
                    </a:cubicBezTo>
                    <a:cubicBezTo>
                      <a:pt x="493333" y="759405"/>
                      <a:pt x="588053" y="764962"/>
                      <a:pt x="689918" y="796712"/>
                    </a:cubicBezTo>
                    <a:cubicBezTo>
                      <a:pt x="676158" y="752526"/>
                      <a:pt x="764795" y="603565"/>
                      <a:pt x="841525" y="502230"/>
                    </a:cubicBezTo>
                    <a:cubicBezTo>
                      <a:pt x="740453" y="600919"/>
                      <a:pt x="708439" y="685322"/>
                      <a:pt x="676425" y="798298"/>
                    </a:cubicBezTo>
                    <a:cubicBezTo>
                      <a:pt x="726299" y="926621"/>
                      <a:pt x="1117751" y="1252588"/>
                      <a:pt x="1166963" y="1243593"/>
                    </a:cubicBezTo>
                    <a:cubicBezTo>
                      <a:pt x="1216175" y="1234598"/>
                      <a:pt x="1224906" y="1230363"/>
                      <a:pt x="1259831" y="1216605"/>
                    </a:cubicBezTo>
                    <a:lnTo>
                      <a:pt x="1108226" y="1088812"/>
                    </a:lnTo>
                    <a:cubicBezTo>
                      <a:pt x="1092879" y="1141199"/>
                      <a:pt x="1129925" y="1150724"/>
                      <a:pt x="1121720" y="1169772"/>
                    </a:cubicBezTo>
                    <a:cubicBezTo>
                      <a:pt x="1112195" y="1141197"/>
                      <a:pt x="1052661" y="1095955"/>
                      <a:pt x="1147912" y="1043568"/>
                    </a:cubicBezTo>
                    <a:cubicBezTo>
                      <a:pt x="1198714" y="1025577"/>
                      <a:pt x="1247132" y="1043305"/>
                      <a:pt x="1321744" y="1118181"/>
                    </a:cubicBezTo>
                    <a:cubicBezTo>
                      <a:pt x="1334972" y="1032191"/>
                      <a:pt x="1310103" y="977157"/>
                      <a:pt x="1263800" y="912598"/>
                    </a:cubicBezTo>
                    <a:cubicBezTo>
                      <a:pt x="1264327" y="837985"/>
                      <a:pt x="1324389" y="868149"/>
                      <a:pt x="1453506" y="943555"/>
                    </a:cubicBezTo>
                    <a:cubicBezTo>
                      <a:pt x="1494516" y="954403"/>
                      <a:pt x="1520445" y="960886"/>
                      <a:pt x="1555106" y="949906"/>
                    </a:cubicBezTo>
                    <a:cubicBezTo>
                      <a:pt x="1518330" y="917495"/>
                      <a:pt x="1414482" y="818540"/>
                      <a:pt x="1447157" y="749087"/>
                    </a:cubicBezTo>
                    <a:cubicBezTo>
                      <a:pt x="1534206" y="624734"/>
                      <a:pt x="1573626" y="721835"/>
                      <a:pt x="1629718" y="707018"/>
                    </a:cubicBezTo>
                    <a:lnTo>
                      <a:pt x="1687662" y="691936"/>
                    </a:lnTo>
                    <a:close/>
                  </a:path>
                </a:pathLst>
              </a:custGeom>
              <a:solidFill>
                <a:srgbClr val="FFD1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Freeform: Shape 13">
              <a:extLst>
                <a:ext uri="{FF2B5EF4-FFF2-40B4-BE49-F238E27FC236}">
                  <a16:creationId xmlns:a16="http://schemas.microsoft.com/office/drawing/2014/main" id="{B31E23BB-B9AA-77D6-B9E2-DEFF438463FD}"/>
                </a:ext>
              </a:extLst>
            </p:cNvPr>
            <p:cNvSpPr/>
            <p:nvPr/>
          </p:nvSpPr>
          <p:spPr>
            <a:xfrm>
              <a:off x="2814953" y="5304466"/>
              <a:ext cx="424843" cy="519053"/>
            </a:xfrm>
            <a:custGeom>
              <a:avLst/>
              <a:gdLst>
                <a:gd name="connsiteX0" fmla="*/ 52387 w 776287"/>
                <a:gd name="connsiteY0" fmla="*/ 0 h 981075"/>
                <a:gd name="connsiteX1" fmla="*/ 776287 w 776287"/>
                <a:gd name="connsiteY1" fmla="*/ 200025 h 981075"/>
                <a:gd name="connsiteX2" fmla="*/ 547687 w 776287"/>
                <a:gd name="connsiteY2" fmla="*/ 923925 h 981075"/>
                <a:gd name="connsiteX3" fmla="*/ 0 w 776287"/>
                <a:gd name="connsiteY3" fmla="*/ 981075 h 981075"/>
                <a:gd name="connsiteX4" fmla="*/ 52387 w 776287"/>
                <a:gd name="connsiteY4" fmla="*/ 0 h 981075"/>
                <a:gd name="connsiteX0" fmla="*/ 100012 w 823912"/>
                <a:gd name="connsiteY0" fmla="*/ 0 h 966787"/>
                <a:gd name="connsiteX1" fmla="*/ 823912 w 823912"/>
                <a:gd name="connsiteY1" fmla="*/ 200025 h 966787"/>
                <a:gd name="connsiteX2" fmla="*/ 595312 w 823912"/>
                <a:gd name="connsiteY2" fmla="*/ 923925 h 966787"/>
                <a:gd name="connsiteX3" fmla="*/ 0 w 823912"/>
                <a:gd name="connsiteY3" fmla="*/ 966787 h 966787"/>
                <a:gd name="connsiteX4" fmla="*/ 100012 w 823912"/>
                <a:gd name="connsiteY4" fmla="*/ 0 h 966787"/>
                <a:gd name="connsiteX0" fmla="*/ 100012 w 823912"/>
                <a:gd name="connsiteY0" fmla="*/ 0 h 966787"/>
                <a:gd name="connsiteX1" fmla="*/ 823912 w 823912"/>
                <a:gd name="connsiteY1" fmla="*/ 200025 h 966787"/>
                <a:gd name="connsiteX2" fmla="*/ 595312 w 823912"/>
                <a:gd name="connsiteY2" fmla="*/ 923925 h 966787"/>
                <a:gd name="connsiteX3" fmla="*/ 0 w 823912"/>
                <a:gd name="connsiteY3" fmla="*/ 966787 h 966787"/>
                <a:gd name="connsiteX4" fmla="*/ 100012 w 823912"/>
                <a:gd name="connsiteY4" fmla="*/ 0 h 966787"/>
                <a:gd name="connsiteX0" fmla="*/ 185737 w 823912"/>
                <a:gd name="connsiteY0" fmla="*/ 0 h 1000124"/>
                <a:gd name="connsiteX1" fmla="*/ 823912 w 823912"/>
                <a:gd name="connsiteY1" fmla="*/ 233362 h 1000124"/>
                <a:gd name="connsiteX2" fmla="*/ 595312 w 823912"/>
                <a:gd name="connsiteY2" fmla="*/ 957262 h 1000124"/>
                <a:gd name="connsiteX3" fmla="*/ 0 w 823912"/>
                <a:gd name="connsiteY3" fmla="*/ 1000124 h 1000124"/>
                <a:gd name="connsiteX4" fmla="*/ 185737 w 823912"/>
                <a:gd name="connsiteY4" fmla="*/ 0 h 1000124"/>
                <a:gd name="connsiteX0" fmla="*/ 185737 w 823912"/>
                <a:gd name="connsiteY0" fmla="*/ 0 h 1000124"/>
                <a:gd name="connsiteX1" fmla="*/ 823912 w 823912"/>
                <a:gd name="connsiteY1" fmla="*/ 233362 h 1000124"/>
                <a:gd name="connsiteX2" fmla="*/ 595312 w 823912"/>
                <a:gd name="connsiteY2" fmla="*/ 957262 h 1000124"/>
                <a:gd name="connsiteX3" fmla="*/ 0 w 823912"/>
                <a:gd name="connsiteY3" fmla="*/ 1000124 h 1000124"/>
                <a:gd name="connsiteX4" fmla="*/ 185737 w 823912"/>
                <a:gd name="connsiteY4" fmla="*/ 0 h 1000124"/>
                <a:gd name="connsiteX0" fmla="*/ 185737 w 823912"/>
                <a:gd name="connsiteY0" fmla="*/ 674 h 1000798"/>
                <a:gd name="connsiteX1" fmla="*/ 823912 w 823912"/>
                <a:gd name="connsiteY1" fmla="*/ 234036 h 1000798"/>
                <a:gd name="connsiteX2" fmla="*/ 595312 w 823912"/>
                <a:gd name="connsiteY2" fmla="*/ 957936 h 1000798"/>
                <a:gd name="connsiteX3" fmla="*/ 0 w 823912"/>
                <a:gd name="connsiteY3" fmla="*/ 1000798 h 1000798"/>
                <a:gd name="connsiteX4" fmla="*/ 185737 w 823912"/>
                <a:gd name="connsiteY4" fmla="*/ 674 h 1000798"/>
                <a:gd name="connsiteX0" fmla="*/ 185737 w 752475"/>
                <a:gd name="connsiteY0" fmla="*/ 674 h 1000798"/>
                <a:gd name="connsiteX1" fmla="*/ 752475 w 752475"/>
                <a:gd name="connsiteY1" fmla="*/ 224511 h 1000798"/>
                <a:gd name="connsiteX2" fmla="*/ 595312 w 752475"/>
                <a:gd name="connsiteY2" fmla="*/ 957936 h 1000798"/>
                <a:gd name="connsiteX3" fmla="*/ 0 w 752475"/>
                <a:gd name="connsiteY3" fmla="*/ 1000798 h 1000798"/>
                <a:gd name="connsiteX4" fmla="*/ 185737 w 752475"/>
                <a:gd name="connsiteY4" fmla="*/ 674 h 1000798"/>
                <a:gd name="connsiteX0" fmla="*/ 185737 w 819150"/>
                <a:gd name="connsiteY0" fmla="*/ 674 h 1000798"/>
                <a:gd name="connsiteX1" fmla="*/ 819150 w 819150"/>
                <a:gd name="connsiteY1" fmla="*/ 191174 h 1000798"/>
                <a:gd name="connsiteX2" fmla="*/ 595312 w 819150"/>
                <a:gd name="connsiteY2" fmla="*/ 957936 h 1000798"/>
                <a:gd name="connsiteX3" fmla="*/ 0 w 819150"/>
                <a:gd name="connsiteY3" fmla="*/ 1000798 h 1000798"/>
                <a:gd name="connsiteX4" fmla="*/ 185737 w 819150"/>
                <a:gd name="connsiteY4" fmla="*/ 674 h 1000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150" h="1000798">
                  <a:moveTo>
                    <a:pt x="185737" y="674"/>
                  </a:moveTo>
                  <a:lnTo>
                    <a:pt x="819150" y="191174"/>
                  </a:lnTo>
                  <a:lnTo>
                    <a:pt x="595312" y="957936"/>
                  </a:lnTo>
                  <a:lnTo>
                    <a:pt x="0" y="1000798"/>
                  </a:lnTo>
                  <a:cubicBezTo>
                    <a:pt x="0" y="673773"/>
                    <a:pt x="61913" y="-24726"/>
                    <a:pt x="185737" y="674"/>
                  </a:cubicBezTo>
                  <a:close/>
                </a:path>
              </a:pathLst>
            </a:custGeom>
            <a:solidFill>
              <a:srgbClr val="037E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54D7465C-A67F-DF9B-621D-97E41FC427B1}"/>
                </a:ext>
              </a:extLst>
            </p:cNvPr>
            <p:cNvSpPr/>
            <p:nvPr/>
          </p:nvSpPr>
          <p:spPr>
            <a:xfrm flipH="1">
              <a:off x="3630056" y="5341517"/>
              <a:ext cx="350743" cy="519053"/>
            </a:xfrm>
            <a:custGeom>
              <a:avLst/>
              <a:gdLst>
                <a:gd name="connsiteX0" fmla="*/ 52387 w 776287"/>
                <a:gd name="connsiteY0" fmla="*/ 0 h 981075"/>
                <a:gd name="connsiteX1" fmla="*/ 776287 w 776287"/>
                <a:gd name="connsiteY1" fmla="*/ 200025 h 981075"/>
                <a:gd name="connsiteX2" fmla="*/ 547687 w 776287"/>
                <a:gd name="connsiteY2" fmla="*/ 923925 h 981075"/>
                <a:gd name="connsiteX3" fmla="*/ 0 w 776287"/>
                <a:gd name="connsiteY3" fmla="*/ 981075 h 981075"/>
                <a:gd name="connsiteX4" fmla="*/ 52387 w 776287"/>
                <a:gd name="connsiteY4" fmla="*/ 0 h 981075"/>
                <a:gd name="connsiteX0" fmla="*/ 100012 w 823912"/>
                <a:gd name="connsiteY0" fmla="*/ 0 h 966787"/>
                <a:gd name="connsiteX1" fmla="*/ 823912 w 823912"/>
                <a:gd name="connsiteY1" fmla="*/ 200025 h 966787"/>
                <a:gd name="connsiteX2" fmla="*/ 595312 w 823912"/>
                <a:gd name="connsiteY2" fmla="*/ 923925 h 966787"/>
                <a:gd name="connsiteX3" fmla="*/ 0 w 823912"/>
                <a:gd name="connsiteY3" fmla="*/ 966787 h 966787"/>
                <a:gd name="connsiteX4" fmla="*/ 100012 w 823912"/>
                <a:gd name="connsiteY4" fmla="*/ 0 h 966787"/>
                <a:gd name="connsiteX0" fmla="*/ 100012 w 823912"/>
                <a:gd name="connsiteY0" fmla="*/ 0 h 966787"/>
                <a:gd name="connsiteX1" fmla="*/ 823912 w 823912"/>
                <a:gd name="connsiteY1" fmla="*/ 200025 h 966787"/>
                <a:gd name="connsiteX2" fmla="*/ 595312 w 823912"/>
                <a:gd name="connsiteY2" fmla="*/ 923925 h 966787"/>
                <a:gd name="connsiteX3" fmla="*/ 0 w 823912"/>
                <a:gd name="connsiteY3" fmla="*/ 966787 h 966787"/>
                <a:gd name="connsiteX4" fmla="*/ 100012 w 823912"/>
                <a:gd name="connsiteY4" fmla="*/ 0 h 966787"/>
                <a:gd name="connsiteX0" fmla="*/ 185737 w 823912"/>
                <a:gd name="connsiteY0" fmla="*/ 0 h 1000124"/>
                <a:gd name="connsiteX1" fmla="*/ 823912 w 823912"/>
                <a:gd name="connsiteY1" fmla="*/ 233362 h 1000124"/>
                <a:gd name="connsiteX2" fmla="*/ 595312 w 823912"/>
                <a:gd name="connsiteY2" fmla="*/ 957262 h 1000124"/>
                <a:gd name="connsiteX3" fmla="*/ 0 w 823912"/>
                <a:gd name="connsiteY3" fmla="*/ 1000124 h 1000124"/>
                <a:gd name="connsiteX4" fmla="*/ 185737 w 823912"/>
                <a:gd name="connsiteY4" fmla="*/ 0 h 1000124"/>
                <a:gd name="connsiteX0" fmla="*/ 185737 w 823912"/>
                <a:gd name="connsiteY0" fmla="*/ 0 h 1000124"/>
                <a:gd name="connsiteX1" fmla="*/ 823912 w 823912"/>
                <a:gd name="connsiteY1" fmla="*/ 233362 h 1000124"/>
                <a:gd name="connsiteX2" fmla="*/ 595312 w 823912"/>
                <a:gd name="connsiteY2" fmla="*/ 957262 h 1000124"/>
                <a:gd name="connsiteX3" fmla="*/ 0 w 823912"/>
                <a:gd name="connsiteY3" fmla="*/ 1000124 h 1000124"/>
                <a:gd name="connsiteX4" fmla="*/ 185737 w 823912"/>
                <a:gd name="connsiteY4" fmla="*/ 0 h 1000124"/>
                <a:gd name="connsiteX0" fmla="*/ 185737 w 823912"/>
                <a:gd name="connsiteY0" fmla="*/ 674 h 1000798"/>
                <a:gd name="connsiteX1" fmla="*/ 823912 w 823912"/>
                <a:gd name="connsiteY1" fmla="*/ 234036 h 1000798"/>
                <a:gd name="connsiteX2" fmla="*/ 595312 w 823912"/>
                <a:gd name="connsiteY2" fmla="*/ 957936 h 1000798"/>
                <a:gd name="connsiteX3" fmla="*/ 0 w 823912"/>
                <a:gd name="connsiteY3" fmla="*/ 1000798 h 1000798"/>
                <a:gd name="connsiteX4" fmla="*/ 185737 w 823912"/>
                <a:gd name="connsiteY4" fmla="*/ 674 h 1000798"/>
                <a:gd name="connsiteX0" fmla="*/ 185737 w 752475"/>
                <a:gd name="connsiteY0" fmla="*/ 674 h 1000798"/>
                <a:gd name="connsiteX1" fmla="*/ 752475 w 752475"/>
                <a:gd name="connsiteY1" fmla="*/ 224511 h 1000798"/>
                <a:gd name="connsiteX2" fmla="*/ 595312 w 752475"/>
                <a:gd name="connsiteY2" fmla="*/ 957936 h 1000798"/>
                <a:gd name="connsiteX3" fmla="*/ 0 w 752475"/>
                <a:gd name="connsiteY3" fmla="*/ 1000798 h 1000798"/>
                <a:gd name="connsiteX4" fmla="*/ 185737 w 752475"/>
                <a:gd name="connsiteY4" fmla="*/ 674 h 1000798"/>
                <a:gd name="connsiteX0" fmla="*/ 185737 w 819150"/>
                <a:gd name="connsiteY0" fmla="*/ 674 h 1000798"/>
                <a:gd name="connsiteX1" fmla="*/ 819150 w 819150"/>
                <a:gd name="connsiteY1" fmla="*/ 191174 h 1000798"/>
                <a:gd name="connsiteX2" fmla="*/ 595312 w 819150"/>
                <a:gd name="connsiteY2" fmla="*/ 957936 h 1000798"/>
                <a:gd name="connsiteX3" fmla="*/ 0 w 819150"/>
                <a:gd name="connsiteY3" fmla="*/ 1000798 h 1000798"/>
                <a:gd name="connsiteX4" fmla="*/ 185737 w 819150"/>
                <a:gd name="connsiteY4" fmla="*/ 674 h 1000798"/>
                <a:gd name="connsiteX0" fmla="*/ 185737 w 676275"/>
                <a:gd name="connsiteY0" fmla="*/ 674 h 1000798"/>
                <a:gd name="connsiteX1" fmla="*/ 676275 w 676275"/>
                <a:gd name="connsiteY1" fmla="*/ 157837 h 1000798"/>
                <a:gd name="connsiteX2" fmla="*/ 595312 w 676275"/>
                <a:gd name="connsiteY2" fmla="*/ 957936 h 1000798"/>
                <a:gd name="connsiteX3" fmla="*/ 0 w 676275"/>
                <a:gd name="connsiteY3" fmla="*/ 1000798 h 1000798"/>
                <a:gd name="connsiteX4" fmla="*/ 185737 w 676275"/>
                <a:gd name="connsiteY4" fmla="*/ 674 h 1000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275" h="1000798">
                  <a:moveTo>
                    <a:pt x="185737" y="674"/>
                  </a:moveTo>
                  <a:lnTo>
                    <a:pt x="676275" y="157837"/>
                  </a:lnTo>
                  <a:lnTo>
                    <a:pt x="595312" y="957936"/>
                  </a:lnTo>
                  <a:lnTo>
                    <a:pt x="0" y="1000798"/>
                  </a:lnTo>
                  <a:cubicBezTo>
                    <a:pt x="0" y="673773"/>
                    <a:pt x="61913" y="-24726"/>
                    <a:pt x="185737" y="674"/>
                  </a:cubicBezTo>
                  <a:close/>
                </a:path>
              </a:pathLst>
            </a:custGeom>
            <a:solidFill>
              <a:srgbClr val="037E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a:extLst>
                <a:ext uri="{FF2B5EF4-FFF2-40B4-BE49-F238E27FC236}">
                  <a16:creationId xmlns:a16="http://schemas.microsoft.com/office/drawing/2014/main" id="{284B90E7-7CCF-6D74-0BD8-A3FF93B255A6}"/>
                </a:ext>
              </a:extLst>
            </p:cNvPr>
            <p:cNvGrpSpPr/>
            <p:nvPr/>
          </p:nvGrpSpPr>
          <p:grpSpPr>
            <a:xfrm rot="18599783">
              <a:off x="1870401" y="3564306"/>
              <a:ext cx="1371722" cy="814893"/>
              <a:chOff x="180080" y="2974010"/>
              <a:chExt cx="2644848" cy="1571213"/>
            </a:xfrm>
          </p:grpSpPr>
          <p:sp>
            <p:nvSpPr>
              <p:cNvPr id="48" name="Freeform: Shape 47">
                <a:extLst>
                  <a:ext uri="{FF2B5EF4-FFF2-40B4-BE49-F238E27FC236}">
                    <a16:creationId xmlns:a16="http://schemas.microsoft.com/office/drawing/2014/main" id="{DF94DF38-8D31-A4FB-D1BB-191398D4826D}"/>
                  </a:ext>
                </a:extLst>
              </p:cNvPr>
              <p:cNvSpPr/>
              <p:nvPr/>
            </p:nvSpPr>
            <p:spPr>
              <a:xfrm>
                <a:off x="1107253" y="3595898"/>
                <a:ext cx="1717675" cy="949325"/>
              </a:xfrm>
              <a:custGeom>
                <a:avLst/>
                <a:gdLst>
                  <a:gd name="connsiteX0" fmla="*/ 1454150 w 1717675"/>
                  <a:gd name="connsiteY0" fmla="*/ 901700 h 901700"/>
                  <a:gd name="connsiteX1" fmla="*/ 1717675 w 1717675"/>
                  <a:gd name="connsiteY1" fmla="*/ 441325 h 901700"/>
                  <a:gd name="connsiteX2" fmla="*/ 301625 w 1717675"/>
                  <a:gd name="connsiteY2" fmla="*/ 0 h 901700"/>
                  <a:gd name="connsiteX3" fmla="*/ 0 w 1717675"/>
                  <a:gd name="connsiteY3" fmla="*/ 323850 h 901700"/>
                  <a:gd name="connsiteX4" fmla="*/ 390525 w 1717675"/>
                  <a:gd name="connsiteY4" fmla="*/ 609600 h 901700"/>
                  <a:gd name="connsiteX5" fmla="*/ 488950 w 1717675"/>
                  <a:gd name="connsiteY5" fmla="*/ 615950 h 901700"/>
                  <a:gd name="connsiteX6" fmla="*/ 1006475 w 1717675"/>
                  <a:gd name="connsiteY6" fmla="*/ 898525 h 901700"/>
                  <a:gd name="connsiteX7" fmla="*/ 1454150 w 1717675"/>
                  <a:gd name="connsiteY7" fmla="*/ 901700 h 901700"/>
                  <a:gd name="connsiteX0" fmla="*/ 1466850 w 1717675"/>
                  <a:gd name="connsiteY0" fmla="*/ 904875 h 904875"/>
                  <a:gd name="connsiteX1" fmla="*/ 1717675 w 1717675"/>
                  <a:gd name="connsiteY1" fmla="*/ 441325 h 904875"/>
                  <a:gd name="connsiteX2" fmla="*/ 301625 w 1717675"/>
                  <a:gd name="connsiteY2" fmla="*/ 0 h 904875"/>
                  <a:gd name="connsiteX3" fmla="*/ 0 w 1717675"/>
                  <a:gd name="connsiteY3" fmla="*/ 323850 h 904875"/>
                  <a:gd name="connsiteX4" fmla="*/ 390525 w 1717675"/>
                  <a:gd name="connsiteY4" fmla="*/ 609600 h 904875"/>
                  <a:gd name="connsiteX5" fmla="*/ 488950 w 1717675"/>
                  <a:gd name="connsiteY5" fmla="*/ 615950 h 904875"/>
                  <a:gd name="connsiteX6" fmla="*/ 1006475 w 1717675"/>
                  <a:gd name="connsiteY6" fmla="*/ 898525 h 904875"/>
                  <a:gd name="connsiteX7" fmla="*/ 1466850 w 1717675"/>
                  <a:gd name="connsiteY7" fmla="*/ 904875 h 904875"/>
                  <a:gd name="connsiteX0" fmla="*/ 1466850 w 1717675"/>
                  <a:gd name="connsiteY0" fmla="*/ 904875 h 910013"/>
                  <a:gd name="connsiteX1" fmla="*/ 1717675 w 1717675"/>
                  <a:gd name="connsiteY1" fmla="*/ 441325 h 910013"/>
                  <a:gd name="connsiteX2" fmla="*/ 301625 w 1717675"/>
                  <a:gd name="connsiteY2" fmla="*/ 0 h 910013"/>
                  <a:gd name="connsiteX3" fmla="*/ 0 w 1717675"/>
                  <a:gd name="connsiteY3" fmla="*/ 323850 h 910013"/>
                  <a:gd name="connsiteX4" fmla="*/ 390525 w 1717675"/>
                  <a:gd name="connsiteY4" fmla="*/ 609600 h 910013"/>
                  <a:gd name="connsiteX5" fmla="*/ 488950 w 1717675"/>
                  <a:gd name="connsiteY5" fmla="*/ 615950 h 910013"/>
                  <a:gd name="connsiteX6" fmla="*/ 1006475 w 1717675"/>
                  <a:gd name="connsiteY6" fmla="*/ 898525 h 910013"/>
                  <a:gd name="connsiteX7" fmla="*/ 1466850 w 1717675"/>
                  <a:gd name="connsiteY7" fmla="*/ 904875 h 910013"/>
                  <a:gd name="connsiteX0" fmla="*/ 1466850 w 1717675"/>
                  <a:gd name="connsiteY0" fmla="*/ 904875 h 911487"/>
                  <a:gd name="connsiteX1" fmla="*/ 1717675 w 1717675"/>
                  <a:gd name="connsiteY1" fmla="*/ 441325 h 911487"/>
                  <a:gd name="connsiteX2" fmla="*/ 301625 w 1717675"/>
                  <a:gd name="connsiteY2" fmla="*/ 0 h 911487"/>
                  <a:gd name="connsiteX3" fmla="*/ 0 w 1717675"/>
                  <a:gd name="connsiteY3" fmla="*/ 323850 h 911487"/>
                  <a:gd name="connsiteX4" fmla="*/ 390525 w 1717675"/>
                  <a:gd name="connsiteY4" fmla="*/ 609600 h 911487"/>
                  <a:gd name="connsiteX5" fmla="*/ 488950 w 1717675"/>
                  <a:gd name="connsiteY5" fmla="*/ 615950 h 911487"/>
                  <a:gd name="connsiteX6" fmla="*/ 1006475 w 1717675"/>
                  <a:gd name="connsiteY6" fmla="*/ 904875 h 911487"/>
                  <a:gd name="connsiteX7" fmla="*/ 1466850 w 1717675"/>
                  <a:gd name="connsiteY7" fmla="*/ 904875 h 911487"/>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15950 h 920761"/>
                  <a:gd name="connsiteX6" fmla="*/ 1006475 w 1717675"/>
                  <a:gd name="connsiteY6" fmla="*/ 904875 h 920761"/>
                  <a:gd name="connsiteX7" fmla="*/ 1466850 w 1717675"/>
                  <a:gd name="connsiteY7"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15950 h 920761"/>
                  <a:gd name="connsiteX6" fmla="*/ 1006475 w 1717675"/>
                  <a:gd name="connsiteY6" fmla="*/ 904875 h 920761"/>
                  <a:gd name="connsiteX7" fmla="*/ 1466850 w 1717675"/>
                  <a:gd name="connsiteY7"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15950 h 920761"/>
                  <a:gd name="connsiteX6" fmla="*/ 1006475 w 1717675"/>
                  <a:gd name="connsiteY6" fmla="*/ 904875 h 920761"/>
                  <a:gd name="connsiteX7" fmla="*/ 1466850 w 1717675"/>
                  <a:gd name="connsiteY7"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1006475 w 1717675"/>
                  <a:gd name="connsiteY6" fmla="*/ 904875 h 920761"/>
                  <a:gd name="connsiteX7" fmla="*/ 1466850 w 1717675"/>
                  <a:gd name="connsiteY7"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39775 w 1717675"/>
                  <a:gd name="connsiteY6" fmla="*/ 806450 h 920761"/>
                  <a:gd name="connsiteX7" fmla="*/ 1006475 w 1717675"/>
                  <a:gd name="connsiteY7" fmla="*/ 904875 h 920761"/>
                  <a:gd name="connsiteX8" fmla="*/ 1466850 w 1717675"/>
                  <a:gd name="connsiteY8"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71525 w 1717675"/>
                  <a:gd name="connsiteY6" fmla="*/ 790575 h 920761"/>
                  <a:gd name="connsiteX7" fmla="*/ 1006475 w 1717675"/>
                  <a:gd name="connsiteY7" fmla="*/ 904875 h 920761"/>
                  <a:gd name="connsiteX8" fmla="*/ 1466850 w 1717675"/>
                  <a:gd name="connsiteY8"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71525 w 1717675"/>
                  <a:gd name="connsiteY6" fmla="*/ 790575 h 920761"/>
                  <a:gd name="connsiteX7" fmla="*/ 1006475 w 1717675"/>
                  <a:gd name="connsiteY7" fmla="*/ 904875 h 920761"/>
                  <a:gd name="connsiteX8" fmla="*/ 1466850 w 1717675"/>
                  <a:gd name="connsiteY8"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71525 w 1717675"/>
                  <a:gd name="connsiteY6" fmla="*/ 790575 h 920761"/>
                  <a:gd name="connsiteX7" fmla="*/ 1006475 w 1717675"/>
                  <a:gd name="connsiteY7" fmla="*/ 904875 h 920761"/>
                  <a:gd name="connsiteX8" fmla="*/ 1466850 w 1717675"/>
                  <a:gd name="connsiteY8"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58825 w 1717675"/>
                  <a:gd name="connsiteY6" fmla="*/ 803275 h 920761"/>
                  <a:gd name="connsiteX7" fmla="*/ 1006475 w 1717675"/>
                  <a:gd name="connsiteY7" fmla="*/ 904875 h 920761"/>
                  <a:gd name="connsiteX8" fmla="*/ 1466850 w 1717675"/>
                  <a:gd name="connsiteY8" fmla="*/ 904875 h 920761"/>
                  <a:gd name="connsiteX0" fmla="*/ 1466850 w 1717675"/>
                  <a:gd name="connsiteY0" fmla="*/ 904875 h 922787"/>
                  <a:gd name="connsiteX1" fmla="*/ 1717675 w 1717675"/>
                  <a:gd name="connsiteY1" fmla="*/ 441325 h 922787"/>
                  <a:gd name="connsiteX2" fmla="*/ 301625 w 1717675"/>
                  <a:gd name="connsiteY2" fmla="*/ 0 h 922787"/>
                  <a:gd name="connsiteX3" fmla="*/ 0 w 1717675"/>
                  <a:gd name="connsiteY3" fmla="*/ 323850 h 922787"/>
                  <a:gd name="connsiteX4" fmla="*/ 390525 w 1717675"/>
                  <a:gd name="connsiteY4" fmla="*/ 609600 h 922787"/>
                  <a:gd name="connsiteX5" fmla="*/ 488950 w 1717675"/>
                  <a:gd name="connsiteY5" fmla="*/ 635000 h 922787"/>
                  <a:gd name="connsiteX6" fmla="*/ 758825 w 1717675"/>
                  <a:gd name="connsiteY6" fmla="*/ 803275 h 922787"/>
                  <a:gd name="connsiteX7" fmla="*/ 1012825 w 1717675"/>
                  <a:gd name="connsiteY7" fmla="*/ 908050 h 922787"/>
                  <a:gd name="connsiteX8" fmla="*/ 1466850 w 1717675"/>
                  <a:gd name="connsiteY8" fmla="*/ 904875 h 922787"/>
                  <a:gd name="connsiteX0" fmla="*/ 1466850 w 1717675"/>
                  <a:gd name="connsiteY0" fmla="*/ 904875 h 912567"/>
                  <a:gd name="connsiteX1" fmla="*/ 1717675 w 1717675"/>
                  <a:gd name="connsiteY1" fmla="*/ 441325 h 912567"/>
                  <a:gd name="connsiteX2" fmla="*/ 301625 w 1717675"/>
                  <a:gd name="connsiteY2" fmla="*/ 0 h 912567"/>
                  <a:gd name="connsiteX3" fmla="*/ 0 w 1717675"/>
                  <a:gd name="connsiteY3" fmla="*/ 323850 h 912567"/>
                  <a:gd name="connsiteX4" fmla="*/ 390525 w 1717675"/>
                  <a:gd name="connsiteY4" fmla="*/ 609600 h 912567"/>
                  <a:gd name="connsiteX5" fmla="*/ 488950 w 1717675"/>
                  <a:gd name="connsiteY5" fmla="*/ 635000 h 912567"/>
                  <a:gd name="connsiteX6" fmla="*/ 758825 w 1717675"/>
                  <a:gd name="connsiteY6" fmla="*/ 803275 h 912567"/>
                  <a:gd name="connsiteX7" fmla="*/ 1012825 w 1717675"/>
                  <a:gd name="connsiteY7" fmla="*/ 908050 h 912567"/>
                  <a:gd name="connsiteX8" fmla="*/ 1466850 w 1717675"/>
                  <a:gd name="connsiteY8" fmla="*/ 904875 h 912567"/>
                  <a:gd name="connsiteX0" fmla="*/ 1466850 w 1717675"/>
                  <a:gd name="connsiteY0" fmla="*/ 904875 h 933630"/>
                  <a:gd name="connsiteX1" fmla="*/ 1717675 w 1717675"/>
                  <a:gd name="connsiteY1" fmla="*/ 441325 h 933630"/>
                  <a:gd name="connsiteX2" fmla="*/ 301625 w 1717675"/>
                  <a:gd name="connsiteY2" fmla="*/ 0 h 933630"/>
                  <a:gd name="connsiteX3" fmla="*/ 0 w 1717675"/>
                  <a:gd name="connsiteY3" fmla="*/ 323850 h 933630"/>
                  <a:gd name="connsiteX4" fmla="*/ 390525 w 1717675"/>
                  <a:gd name="connsiteY4" fmla="*/ 609600 h 933630"/>
                  <a:gd name="connsiteX5" fmla="*/ 488950 w 1717675"/>
                  <a:gd name="connsiteY5" fmla="*/ 635000 h 933630"/>
                  <a:gd name="connsiteX6" fmla="*/ 758825 w 1717675"/>
                  <a:gd name="connsiteY6" fmla="*/ 803275 h 933630"/>
                  <a:gd name="connsiteX7" fmla="*/ 1038225 w 1717675"/>
                  <a:gd name="connsiteY7" fmla="*/ 933450 h 933630"/>
                  <a:gd name="connsiteX8" fmla="*/ 1466850 w 1717675"/>
                  <a:gd name="connsiteY8" fmla="*/ 904875 h 933630"/>
                  <a:gd name="connsiteX0" fmla="*/ 1466850 w 1717675"/>
                  <a:gd name="connsiteY0" fmla="*/ 904875 h 927370"/>
                  <a:gd name="connsiteX1" fmla="*/ 1717675 w 1717675"/>
                  <a:gd name="connsiteY1" fmla="*/ 441325 h 927370"/>
                  <a:gd name="connsiteX2" fmla="*/ 301625 w 1717675"/>
                  <a:gd name="connsiteY2" fmla="*/ 0 h 927370"/>
                  <a:gd name="connsiteX3" fmla="*/ 0 w 1717675"/>
                  <a:gd name="connsiteY3" fmla="*/ 323850 h 927370"/>
                  <a:gd name="connsiteX4" fmla="*/ 390525 w 1717675"/>
                  <a:gd name="connsiteY4" fmla="*/ 609600 h 927370"/>
                  <a:gd name="connsiteX5" fmla="*/ 488950 w 1717675"/>
                  <a:gd name="connsiteY5" fmla="*/ 635000 h 927370"/>
                  <a:gd name="connsiteX6" fmla="*/ 758825 w 1717675"/>
                  <a:gd name="connsiteY6" fmla="*/ 803275 h 927370"/>
                  <a:gd name="connsiteX7" fmla="*/ 1057275 w 1717675"/>
                  <a:gd name="connsiteY7" fmla="*/ 927100 h 927370"/>
                  <a:gd name="connsiteX8" fmla="*/ 1466850 w 1717675"/>
                  <a:gd name="connsiteY8" fmla="*/ 904875 h 92737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488950 w 1717675"/>
                  <a:gd name="connsiteY5" fmla="*/ 63500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488950 w 1717675"/>
                  <a:gd name="connsiteY5" fmla="*/ 63500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488950 w 1717675"/>
                  <a:gd name="connsiteY5" fmla="*/ 63500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14350 w 1717675"/>
                  <a:gd name="connsiteY5" fmla="*/ 66040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6875 w 1717675"/>
                  <a:gd name="connsiteY4" fmla="*/ 5715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84175 w 1717675"/>
                  <a:gd name="connsiteY4" fmla="*/ 59055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84175 w 1717675"/>
                  <a:gd name="connsiteY4" fmla="*/ 59055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84175 w 1717675"/>
                  <a:gd name="connsiteY4" fmla="*/ 59055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403225 w 1717675"/>
                  <a:gd name="connsiteY4" fmla="*/ 612775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20750 h 942975"/>
                  <a:gd name="connsiteX1" fmla="*/ 1717675 w 1717675"/>
                  <a:gd name="connsiteY1" fmla="*/ 457200 h 942975"/>
                  <a:gd name="connsiteX2" fmla="*/ 317500 w 1717675"/>
                  <a:gd name="connsiteY2" fmla="*/ 0 h 942975"/>
                  <a:gd name="connsiteX3" fmla="*/ 0 w 1717675"/>
                  <a:gd name="connsiteY3" fmla="*/ 339725 h 942975"/>
                  <a:gd name="connsiteX4" fmla="*/ 403225 w 1717675"/>
                  <a:gd name="connsiteY4" fmla="*/ 628650 h 942975"/>
                  <a:gd name="connsiteX5" fmla="*/ 523875 w 1717675"/>
                  <a:gd name="connsiteY5" fmla="*/ 695325 h 942975"/>
                  <a:gd name="connsiteX6" fmla="*/ 758825 w 1717675"/>
                  <a:gd name="connsiteY6" fmla="*/ 819150 h 942975"/>
                  <a:gd name="connsiteX7" fmla="*/ 1057275 w 1717675"/>
                  <a:gd name="connsiteY7" fmla="*/ 942975 h 942975"/>
                  <a:gd name="connsiteX8" fmla="*/ 1466850 w 1717675"/>
                  <a:gd name="connsiteY8" fmla="*/ 920750 h 942975"/>
                  <a:gd name="connsiteX0" fmla="*/ 1466850 w 1717675"/>
                  <a:gd name="connsiteY0" fmla="*/ 920750 h 942975"/>
                  <a:gd name="connsiteX1" fmla="*/ 1717675 w 1717675"/>
                  <a:gd name="connsiteY1" fmla="*/ 457200 h 942975"/>
                  <a:gd name="connsiteX2" fmla="*/ 317500 w 1717675"/>
                  <a:gd name="connsiteY2" fmla="*/ 0 h 942975"/>
                  <a:gd name="connsiteX3" fmla="*/ 0 w 1717675"/>
                  <a:gd name="connsiteY3" fmla="*/ 339725 h 942975"/>
                  <a:gd name="connsiteX4" fmla="*/ 403225 w 1717675"/>
                  <a:gd name="connsiteY4" fmla="*/ 628650 h 942975"/>
                  <a:gd name="connsiteX5" fmla="*/ 523875 w 1717675"/>
                  <a:gd name="connsiteY5" fmla="*/ 695325 h 942975"/>
                  <a:gd name="connsiteX6" fmla="*/ 758825 w 1717675"/>
                  <a:gd name="connsiteY6" fmla="*/ 819150 h 942975"/>
                  <a:gd name="connsiteX7" fmla="*/ 1057275 w 1717675"/>
                  <a:gd name="connsiteY7" fmla="*/ 942975 h 942975"/>
                  <a:gd name="connsiteX8" fmla="*/ 1466850 w 1717675"/>
                  <a:gd name="connsiteY8" fmla="*/ 920750 h 942975"/>
                  <a:gd name="connsiteX0" fmla="*/ 1466850 w 1717675"/>
                  <a:gd name="connsiteY0" fmla="*/ 920750 h 942975"/>
                  <a:gd name="connsiteX1" fmla="*/ 1717675 w 1717675"/>
                  <a:gd name="connsiteY1" fmla="*/ 457200 h 942975"/>
                  <a:gd name="connsiteX2" fmla="*/ 317500 w 1717675"/>
                  <a:gd name="connsiteY2" fmla="*/ 0 h 942975"/>
                  <a:gd name="connsiteX3" fmla="*/ 0 w 1717675"/>
                  <a:gd name="connsiteY3" fmla="*/ 339725 h 942975"/>
                  <a:gd name="connsiteX4" fmla="*/ 403225 w 1717675"/>
                  <a:gd name="connsiteY4" fmla="*/ 628650 h 942975"/>
                  <a:gd name="connsiteX5" fmla="*/ 523875 w 1717675"/>
                  <a:gd name="connsiteY5" fmla="*/ 695325 h 942975"/>
                  <a:gd name="connsiteX6" fmla="*/ 758825 w 1717675"/>
                  <a:gd name="connsiteY6" fmla="*/ 819150 h 942975"/>
                  <a:gd name="connsiteX7" fmla="*/ 1057275 w 1717675"/>
                  <a:gd name="connsiteY7" fmla="*/ 942975 h 942975"/>
                  <a:gd name="connsiteX8" fmla="*/ 1466850 w 1717675"/>
                  <a:gd name="connsiteY8" fmla="*/ 920750 h 942975"/>
                  <a:gd name="connsiteX0" fmla="*/ 1466850 w 1717675"/>
                  <a:gd name="connsiteY0" fmla="*/ 922176 h 944401"/>
                  <a:gd name="connsiteX1" fmla="*/ 1717675 w 1717675"/>
                  <a:gd name="connsiteY1" fmla="*/ 458626 h 944401"/>
                  <a:gd name="connsiteX2" fmla="*/ 946150 w 1717675"/>
                  <a:gd name="connsiteY2" fmla="*/ 255426 h 944401"/>
                  <a:gd name="connsiteX3" fmla="*/ 317500 w 1717675"/>
                  <a:gd name="connsiteY3" fmla="*/ 1426 h 944401"/>
                  <a:gd name="connsiteX4" fmla="*/ 0 w 1717675"/>
                  <a:gd name="connsiteY4" fmla="*/ 341151 h 944401"/>
                  <a:gd name="connsiteX5" fmla="*/ 403225 w 1717675"/>
                  <a:gd name="connsiteY5" fmla="*/ 630076 h 944401"/>
                  <a:gd name="connsiteX6" fmla="*/ 523875 w 1717675"/>
                  <a:gd name="connsiteY6" fmla="*/ 696751 h 944401"/>
                  <a:gd name="connsiteX7" fmla="*/ 758825 w 1717675"/>
                  <a:gd name="connsiteY7" fmla="*/ 820576 h 944401"/>
                  <a:gd name="connsiteX8" fmla="*/ 1057275 w 1717675"/>
                  <a:gd name="connsiteY8" fmla="*/ 944401 h 944401"/>
                  <a:gd name="connsiteX9" fmla="*/ 1466850 w 1717675"/>
                  <a:gd name="connsiteY9" fmla="*/ 922176 h 944401"/>
                  <a:gd name="connsiteX0" fmla="*/ 1466850 w 1717675"/>
                  <a:gd name="connsiteY0" fmla="*/ 922364 h 944589"/>
                  <a:gd name="connsiteX1" fmla="*/ 1717675 w 1717675"/>
                  <a:gd name="connsiteY1" fmla="*/ 458814 h 944589"/>
                  <a:gd name="connsiteX2" fmla="*/ 946150 w 1717675"/>
                  <a:gd name="connsiteY2" fmla="*/ 255614 h 944589"/>
                  <a:gd name="connsiteX3" fmla="*/ 317500 w 1717675"/>
                  <a:gd name="connsiteY3" fmla="*/ 1614 h 944589"/>
                  <a:gd name="connsiteX4" fmla="*/ 0 w 1717675"/>
                  <a:gd name="connsiteY4" fmla="*/ 341339 h 944589"/>
                  <a:gd name="connsiteX5" fmla="*/ 403225 w 1717675"/>
                  <a:gd name="connsiteY5" fmla="*/ 630264 h 944589"/>
                  <a:gd name="connsiteX6" fmla="*/ 523875 w 1717675"/>
                  <a:gd name="connsiteY6" fmla="*/ 696939 h 944589"/>
                  <a:gd name="connsiteX7" fmla="*/ 758825 w 1717675"/>
                  <a:gd name="connsiteY7" fmla="*/ 820764 h 944589"/>
                  <a:gd name="connsiteX8" fmla="*/ 1057275 w 1717675"/>
                  <a:gd name="connsiteY8" fmla="*/ 944589 h 944589"/>
                  <a:gd name="connsiteX9" fmla="*/ 1466850 w 1717675"/>
                  <a:gd name="connsiteY9" fmla="*/ 922364 h 944589"/>
                  <a:gd name="connsiteX0" fmla="*/ 1466850 w 1717675"/>
                  <a:gd name="connsiteY0" fmla="*/ 922511 h 944736"/>
                  <a:gd name="connsiteX1" fmla="*/ 1717675 w 1717675"/>
                  <a:gd name="connsiteY1" fmla="*/ 458961 h 944736"/>
                  <a:gd name="connsiteX2" fmla="*/ 962025 w 1717675"/>
                  <a:gd name="connsiteY2" fmla="*/ 239886 h 944736"/>
                  <a:gd name="connsiteX3" fmla="*/ 317500 w 1717675"/>
                  <a:gd name="connsiteY3" fmla="*/ 1761 h 944736"/>
                  <a:gd name="connsiteX4" fmla="*/ 0 w 1717675"/>
                  <a:gd name="connsiteY4" fmla="*/ 341486 h 944736"/>
                  <a:gd name="connsiteX5" fmla="*/ 403225 w 1717675"/>
                  <a:gd name="connsiteY5" fmla="*/ 630411 h 944736"/>
                  <a:gd name="connsiteX6" fmla="*/ 523875 w 1717675"/>
                  <a:gd name="connsiteY6" fmla="*/ 697086 h 944736"/>
                  <a:gd name="connsiteX7" fmla="*/ 758825 w 1717675"/>
                  <a:gd name="connsiteY7" fmla="*/ 820911 h 944736"/>
                  <a:gd name="connsiteX8" fmla="*/ 1057275 w 1717675"/>
                  <a:gd name="connsiteY8" fmla="*/ 944736 h 944736"/>
                  <a:gd name="connsiteX9" fmla="*/ 1466850 w 1717675"/>
                  <a:gd name="connsiteY9" fmla="*/ 922511 h 944736"/>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77900 w 1717675"/>
                  <a:gd name="connsiteY2" fmla="*/ 234950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77900 w 1717675"/>
                  <a:gd name="connsiteY2" fmla="*/ 234950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81075 w 1717675"/>
                  <a:gd name="connsiteY2" fmla="*/ 2508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81075 w 1717675"/>
                  <a:gd name="connsiteY2" fmla="*/ 2508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81075 w 1717675"/>
                  <a:gd name="connsiteY2" fmla="*/ 2508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7100 h 949325"/>
                  <a:gd name="connsiteX1" fmla="*/ 1717675 w 1717675"/>
                  <a:gd name="connsiteY1" fmla="*/ 463550 h 949325"/>
                  <a:gd name="connsiteX2" fmla="*/ 981075 w 1717675"/>
                  <a:gd name="connsiteY2" fmla="*/ 257175 h 949325"/>
                  <a:gd name="connsiteX3" fmla="*/ 333375 w 1717675"/>
                  <a:gd name="connsiteY3" fmla="*/ 0 h 949325"/>
                  <a:gd name="connsiteX4" fmla="*/ 0 w 1717675"/>
                  <a:gd name="connsiteY4" fmla="*/ 346075 h 949325"/>
                  <a:gd name="connsiteX5" fmla="*/ 403225 w 1717675"/>
                  <a:gd name="connsiteY5" fmla="*/ 635000 h 949325"/>
                  <a:gd name="connsiteX6" fmla="*/ 523875 w 1717675"/>
                  <a:gd name="connsiteY6" fmla="*/ 701675 h 949325"/>
                  <a:gd name="connsiteX7" fmla="*/ 758825 w 1717675"/>
                  <a:gd name="connsiteY7" fmla="*/ 825500 h 949325"/>
                  <a:gd name="connsiteX8" fmla="*/ 1057275 w 1717675"/>
                  <a:gd name="connsiteY8" fmla="*/ 949325 h 949325"/>
                  <a:gd name="connsiteX9" fmla="*/ 1466850 w 1717675"/>
                  <a:gd name="connsiteY9" fmla="*/ 927100 h 94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7675" h="949325">
                    <a:moveTo>
                      <a:pt x="1466850" y="927100"/>
                    </a:moveTo>
                    <a:lnTo>
                      <a:pt x="1717675" y="463550"/>
                    </a:lnTo>
                    <a:cubicBezTo>
                      <a:pt x="1597554" y="384704"/>
                      <a:pt x="1217612" y="352425"/>
                      <a:pt x="981075" y="257175"/>
                    </a:cubicBezTo>
                    <a:cubicBezTo>
                      <a:pt x="776288" y="146050"/>
                      <a:pt x="502179" y="49742"/>
                      <a:pt x="333375" y="0"/>
                    </a:cubicBezTo>
                    <a:lnTo>
                      <a:pt x="0" y="346075"/>
                    </a:lnTo>
                    <a:cubicBezTo>
                      <a:pt x="128058" y="434975"/>
                      <a:pt x="249767" y="571500"/>
                      <a:pt x="403225" y="635000"/>
                    </a:cubicBezTo>
                    <a:cubicBezTo>
                      <a:pt x="456142" y="639233"/>
                      <a:pt x="477308" y="672042"/>
                      <a:pt x="523875" y="701675"/>
                    </a:cubicBezTo>
                    <a:lnTo>
                      <a:pt x="758825" y="825500"/>
                    </a:lnTo>
                    <a:cubicBezTo>
                      <a:pt x="848254" y="892704"/>
                      <a:pt x="936096" y="932921"/>
                      <a:pt x="1057275" y="949325"/>
                    </a:cubicBezTo>
                    <a:cubicBezTo>
                      <a:pt x="1226608" y="913342"/>
                      <a:pt x="1329267" y="940858"/>
                      <a:pt x="1466850" y="927100"/>
                    </a:cubicBezTo>
                    <a:close/>
                  </a:path>
                </a:pathLst>
              </a:custGeom>
              <a:gradFill flip="none" rotWithShape="1">
                <a:gsLst>
                  <a:gs pos="60000">
                    <a:srgbClr val="058004"/>
                  </a:gs>
                  <a:gs pos="100000">
                    <a:srgbClr val="183907"/>
                  </a:gs>
                </a:gsLst>
                <a:path path="rect">
                  <a:fillToRect r="100000" b="100000"/>
                </a:path>
                <a:tileRect l="-100000" t="-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Shape 48">
                <a:extLst>
                  <a:ext uri="{FF2B5EF4-FFF2-40B4-BE49-F238E27FC236}">
                    <a16:creationId xmlns:a16="http://schemas.microsoft.com/office/drawing/2014/main" id="{3B541B62-97CC-8525-4A2D-8DDBB1770040}"/>
                  </a:ext>
                </a:extLst>
              </p:cNvPr>
              <p:cNvSpPr/>
              <p:nvPr/>
            </p:nvSpPr>
            <p:spPr>
              <a:xfrm>
                <a:off x="180080" y="2974010"/>
                <a:ext cx="1687662" cy="1243775"/>
              </a:xfrm>
              <a:custGeom>
                <a:avLst/>
                <a:gdLst>
                  <a:gd name="connsiteX0" fmla="*/ 1644650 w 1644650"/>
                  <a:gd name="connsiteY0" fmla="*/ 663575 h 1231900"/>
                  <a:gd name="connsiteX1" fmla="*/ 914400 w 1644650"/>
                  <a:gd name="connsiteY1" fmla="*/ 377825 h 1231900"/>
                  <a:gd name="connsiteX2" fmla="*/ 809625 w 1644650"/>
                  <a:gd name="connsiteY2" fmla="*/ 158750 h 1231900"/>
                  <a:gd name="connsiteX3" fmla="*/ 796925 w 1644650"/>
                  <a:gd name="connsiteY3" fmla="*/ 12700 h 1231900"/>
                  <a:gd name="connsiteX4" fmla="*/ 650875 w 1644650"/>
                  <a:gd name="connsiteY4" fmla="*/ 22225 h 1231900"/>
                  <a:gd name="connsiteX5" fmla="*/ 663575 w 1644650"/>
                  <a:gd name="connsiteY5" fmla="*/ 225425 h 1231900"/>
                  <a:gd name="connsiteX6" fmla="*/ 596900 w 1644650"/>
                  <a:gd name="connsiteY6" fmla="*/ 342900 h 1231900"/>
                  <a:gd name="connsiteX7" fmla="*/ 635000 w 1644650"/>
                  <a:gd name="connsiteY7" fmla="*/ 174625 h 1231900"/>
                  <a:gd name="connsiteX8" fmla="*/ 292100 w 1644650"/>
                  <a:gd name="connsiteY8" fmla="*/ 0 h 1231900"/>
                  <a:gd name="connsiteX9" fmla="*/ 234950 w 1644650"/>
                  <a:gd name="connsiteY9" fmla="*/ 92075 h 1231900"/>
                  <a:gd name="connsiteX10" fmla="*/ 390525 w 1644650"/>
                  <a:gd name="connsiteY10" fmla="*/ 231775 h 1231900"/>
                  <a:gd name="connsiteX11" fmla="*/ 438150 w 1644650"/>
                  <a:gd name="connsiteY11" fmla="*/ 231775 h 1231900"/>
                  <a:gd name="connsiteX12" fmla="*/ 288925 w 1644650"/>
                  <a:gd name="connsiteY12" fmla="*/ 447675 h 1231900"/>
                  <a:gd name="connsiteX13" fmla="*/ 396875 w 1644650"/>
                  <a:gd name="connsiteY13" fmla="*/ 250825 h 1231900"/>
                  <a:gd name="connsiteX14" fmla="*/ 133350 w 1644650"/>
                  <a:gd name="connsiteY14" fmla="*/ 158750 h 1231900"/>
                  <a:gd name="connsiteX15" fmla="*/ 38100 w 1644650"/>
                  <a:gd name="connsiteY15" fmla="*/ 263525 h 1231900"/>
                  <a:gd name="connsiteX16" fmla="*/ 301625 w 1644650"/>
                  <a:gd name="connsiteY16" fmla="*/ 419100 h 1231900"/>
                  <a:gd name="connsiteX17" fmla="*/ 28575 w 1644650"/>
                  <a:gd name="connsiteY17" fmla="*/ 377825 h 1231900"/>
                  <a:gd name="connsiteX18" fmla="*/ 0 w 1644650"/>
                  <a:gd name="connsiteY18" fmla="*/ 498475 h 1231900"/>
                  <a:gd name="connsiteX19" fmla="*/ 260350 w 1644650"/>
                  <a:gd name="connsiteY19" fmla="*/ 609600 h 1231900"/>
                  <a:gd name="connsiteX20" fmla="*/ 346075 w 1644650"/>
                  <a:gd name="connsiteY20" fmla="*/ 663575 h 1231900"/>
                  <a:gd name="connsiteX21" fmla="*/ 654050 w 1644650"/>
                  <a:gd name="connsiteY21" fmla="*/ 768350 h 1231900"/>
                  <a:gd name="connsiteX22" fmla="*/ 812800 w 1644650"/>
                  <a:gd name="connsiteY22" fmla="*/ 447675 h 1231900"/>
                  <a:gd name="connsiteX23" fmla="*/ 657225 w 1644650"/>
                  <a:gd name="connsiteY23" fmla="*/ 765175 h 1231900"/>
                  <a:gd name="connsiteX24" fmla="*/ 1123950 w 1644650"/>
                  <a:gd name="connsiteY24" fmla="*/ 1231900 h 1231900"/>
                  <a:gd name="connsiteX25" fmla="*/ 1228725 w 1644650"/>
                  <a:gd name="connsiteY25" fmla="*/ 1190625 h 1231900"/>
                  <a:gd name="connsiteX26" fmla="*/ 1108075 w 1644650"/>
                  <a:gd name="connsiteY26" fmla="*/ 1108075 h 1231900"/>
                  <a:gd name="connsiteX27" fmla="*/ 1123950 w 1644650"/>
                  <a:gd name="connsiteY27" fmla="*/ 1165225 h 1231900"/>
                  <a:gd name="connsiteX28" fmla="*/ 1123950 w 1644650"/>
                  <a:gd name="connsiteY28" fmla="*/ 1022350 h 1231900"/>
                  <a:gd name="connsiteX29" fmla="*/ 1295400 w 1644650"/>
                  <a:gd name="connsiteY29" fmla="*/ 1063625 h 1231900"/>
                  <a:gd name="connsiteX30" fmla="*/ 1235075 w 1644650"/>
                  <a:gd name="connsiteY30" fmla="*/ 869950 h 1231900"/>
                  <a:gd name="connsiteX31" fmla="*/ 1422400 w 1644650"/>
                  <a:gd name="connsiteY31" fmla="*/ 917575 h 1231900"/>
                  <a:gd name="connsiteX32" fmla="*/ 1533525 w 1644650"/>
                  <a:gd name="connsiteY32" fmla="*/ 933450 h 1231900"/>
                  <a:gd name="connsiteX33" fmla="*/ 1416050 w 1644650"/>
                  <a:gd name="connsiteY33" fmla="*/ 720725 h 1231900"/>
                  <a:gd name="connsiteX34" fmla="*/ 1584325 w 1644650"/>
                  <a:gd name="connsiteY34" fmla="*/ 676275 h 1231900"/>
                  <a:gd name="connsiteX35" fmla="*/ 1644650 w 1644650"/>
                  <a:gd name="connsiteY35" fmla="*/ 663575 h 1231900"/>
                  <a:gd name="connsiteX0" fmla="*/ 1644650 w 1644650"/>
                  <a:gd name="connsiteY0" fmla="*/ 691168 h 1259493"/>
                  <a:gd name="connsiteX1" fmla="*/ 914400 w 1644650"/>
                  <a:gd name="connsiteY1" fmla="*/ 405418 h 1259493"/>
                  <a:gd name="connsiteX2" fmla="*/ 809625 w 1644650"/>
                  <a:gd name="connsiteY2" fmla="*/ 186343 h 1259493"/>
                  <a:gd name="connsiteX3" fmla="*/ 796925 w 1644650"/>
                  <a:gd name="connsiteY3" fmla="*/ 40293 h 1259493"/>
                  <a:gd name="connsiteX4" fmla="*/ 650875 w 1644650"/>
                  <a:gd name="connsiteY4" fmla="*/ 49818 h 1259493"/>
                  <a:gd name="connsiteX5" fmla="*/ 663575 w 1644650"/>
                  <a:gd name="connsiteY5" fmla="*/ 253018 h 1259493"/>
                  <a:gd name="connsiteX6" fmla="*/ 596900 w 1644650"/>
                  <a:gd name="connsiteY6" fmla="*/ 370493 h 1259493"/>
                  <a:gd name="connsiteX7" fmla="*/ 635000 w 1644650"/>
                  <a:gd name="connsiteY7" fmla="*/ 202218 h 1259493"/>
                  <a:gd name="connsiteX8" fmla="*/ 292100 w 1644650"/>
                  <a:gd name="connsiteY8" fmla="*/ 27593 h 1259493"/>
                  <a:gd name="connsiteX9" fmla="*/ 234950 w 1644650"/>
                  <a:gd name="connsiteY9" fmla="*/ 119668 h 1259493"/>
                  <a:gd name="connsiteX10" fmla="*/ 390525 w 1644650"/>
                  <a:gd name="connsiteY10" fmla="*/ 259368 h 1259493"/>
                  <a:gd name="connsiteX11" fmla="*/ 438150 w 1644650"/>
                  <a:gd name="connsiteY11" fmla="*/ 259368 h 1259493"/>
                  <a:gd name="connsiteX12" fmla="*/ 288925 w 1644650"/>
                  <a:gd name="connsiteY12" fmla="*/ 475268 h 1259493"/>
                  <a:gd name="connsiteX13" fmla="*/ 396875 w 1644650"/>
                  <a:gd name="connsiteY13" fmla="*/ 278418 h 1259493"/>
                  <a:gd name="connsiteX14" fmla="*/ 133350 w 1644650"/>
                  <a:gd name="connsiteY14" fmla="*/ 186343 h 1259493"/>
                  <a:gd name="connsiteX15" fmla="*/ 38100 w 1644650"/>
                  <a:gd name="connsiteY15" fmla="*/ 291118 h 1259493"/>
                  <a:gd name="connsiteX16" fmla="*/ 301625 w 1644650"/>
                  <a:gd name="connsiteY16" fmla="*/ 446693 h 1259493"/>
                  <a:gd name="connsiteX17" fmla="*/ 28575 w 1644650"/>
                  <a:gd name="connsiteY17" fmla="*/ 405418 h 1259493"/>
                  <a:gd name="connsiteX18" fmla="*/ 0 w 1644650"/>
                  <a:gd name="connsiteY18" fmla="*/ 526068 h 1259493"/>
                  <a:gd name="connsiteX19" fmla="*/ 260350 w 1644650"/>
                  <a:gd name="connsiteY19" fmla="*/ 637193 h 1259493"/>
                  <a:gd name="connsiteX20" fmla="*/ 346075 w 1644650"/>
                  <a:gd name="connsiteY20" fmla="*/ 691168 h 1259493"/>
                  <a:gd name="connsiteX21" fmla="*/ 654050 w 1644650"/>
                  <a:gd name="connsiteY21" fmla="*/ 795943 h 1259493"/>
                  <a:gd name="connsiteX22" fmla="*/ 812800 w 1644650"/>
                  <a:gd name="connsiteY22" fmla="*/ 475268 h 1259493"/>
                  <a:gd name="connsiteX23" fmla="*/ 657225 w 1644650"/>
                  <a:gd name="connsiteY23" fmla="*/ 792768 h 1259493"/>
                  <a:gd name="connsiteX24" fmla="*/ 1123950 w 1644650"/>
                  <a:gd name="connsiteY24" fmla="*/ 1259493 h 1259493"/>
                  <a:gd name="connsiteX25" fmla="*/ 1228725 w 1644650"/>
                  <a:gd name="connsiteY25" fmla="*/ 1218218 h 1259493"/>
                  <a:gd name="connsiteX26" fmla="*/ 1108075 w 1644650"/>
                  <a:gd name="connsiteY26" fmla="*/ 1135668 h 1259493"/>
                  <a:gd name="connsiteX27" fmla="*/ 1123950 w 1644650"/>
                  <a:gd name="connsiteY27" fmla="*/ 1192818 h 1259493"/>
                  <a:gd name="connsiteX28" fmla="*/ 1123950 w 1644650"/>
                  <a:gd name="connsiteY28" fmla="*/ 1049943 h 1259493"/>
                  <a:gd name="connsiteX29" fmla="*/ 1295400 w 1644650"/>
                  <a:gd name="connsiteY29" fmla="*/ 1091218 h 1259493"/>
                  <a:gd name="connsiteX30" fmla="*/ 1235075 w 1644650"/>
                  <a:gd name="connsiteY30" fmla="*/ 897543 h 1259493"/>
                  <a:gd name="connsiteX31" fmla="*/ 1422400 w 1644650"/>
                  <a:gd name="connsiteY31" fmla="*/ 945168 h 1259493"/>
                  <a:gd name="connsiteX32" fmla="*/ 1533525 w 1644650"/>
                  <a:gd name="connsiteY32" fmla="*/ 961043 h 1259493"/>
                  <a:gd name="connsiteX33" fmla="*/ 1416050 w 1644650"/>
                  <a:gd name="connsiteY33" fmla="*/ 748318 h 1259493"/>
                  <a:gd name="connsiteX34" fmla="*/ 1584325 w 1644650"/>
                  <a:gd name="connsiteY34" fmla="*/ 703868 h 1259493"/>
                  <a:gd name="connsiteX35" fmla="*/ 1644650 w 1644650"/>
                  <a:gd name="connsiteY35" fmla="*/ 691168 h 1259493"/>
                  <a:gd name="connsiteX0" fmla="*/ 1644650 w 1644650"/>
                  <a:gd name="connsiteY0" fmla="*/ 697759 h 1266084"/>
                  <a:gd name="connsiteX1" fmla="*/ 914400 w 1644650"/>
                  <a:gd name="connsiteY1" fmla="*/ 412009 h 1266084"/>
                  <a:gd name="connsiteX2" fmla="*/ 809625 w 1644650"/>
                  <a:gd name="connsiteY2" fmla="*/ 192934 h 1266084"/>
                  <a:gd name="connsiteX3" fmla="*/ 796925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796925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414338 w 1644650"/>
                  <a:gd name="connsiteY10" fmla="*/ 225478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58602 w 1658602"/>
                  <a:gd name="connsiteY0" fmla="*/ 697759 h 1266084"/>
                  <a:gd name="connsiteX1" fmla="*/ 928352 w 1658602"/>
                  <a:gd name="connsiteY1" fmla="*/ 412009 h 1266084"/>
                  <a:gd name="connsiteX2" fmla="*/ 823577 w 1658602"/>
                  <a:gd name="connsiteY2" fmla="*/ 192934 h 1266084"/>
                  <a:gd name="connsiteX3" fmla="*/ 818021 w 1658602"/>
                  <a:gd name="connsiteY3" fmla="*/ 46884 h 1266084"/>
                  <a:gd name="connsiteX4" fmla="*/ 664827 w 1658602"/>
                  <a:gd name="connsiteY4" fmla="*/ 56409 h 1266084"/>
                  <a:gd name="connsiteX5" fmla="*/ 677527 w 1658602"/>
                  <a:gd name="connsiteY5" fmla="*/ 259609 h 1266084"/>
                  <a:gd name="connsiteX6" fmla="*/ 610852 w 1658602"/>
                  <a:gd name="connsiteY6" fmla="*/ 377084 h 1266084"/>
                  <a:gd name="connsiteX7" fmla="*/ 648952 w 1658602"/>
                  <a:gd name="connsiteY7" fmla="*/ 208809 h 1266084"/>
                  <a:gd name="connsiteX8" fmla="*/ 306052 w 1658602"/>
                  <a:gd name="connsiteY8" fmla="*/ 34184 h 1266084"/>
                  <a:gd name="connsiteX9" fmla="*/ 239377 w 1658602"/>
                  <a:gd name="connsiteY9" fmla="*/ 128640 h 1266084"/>
                  <a:gd name="connsiteX10" fmla="*/ 392571 w 1658602"/>
                  <a:gd name="connsiteY10" fmla="*/ 263578 h 1266084"/>
                  <a:gd name="connsiteX11" fmla="*/ 452102 w 1658602"/>
                  <a:gd name="connsiteY11" fmla="*/ 265959 h 1266084"/>
                  <a:gd name="connsiteX12" fmla="*/ 302877 w 1658602"/>
                  <a:gd name="connsiteY12" fmla="*/ 481859 h 1266084"/>
                  <a:gd name="connsiteX13" fmla="*/ 429877 w 1658602"/>
                  <a:gd name="connsiteY13" fmla="*/ 273103 h 1266084"/>
                  <a:gd name="connsiteX14" fmla="*/ 135396 w 1658602"/>
                  <a:gd name="connsiteY14" fmla="*/ 178646 h 1266084"/>
                  <a:gd name="connsiteX15" fmla="*/ 52052 w 1658602"/>
                  <a:gd name="connsiteY15" fmla="*/ 297709 h 1266084"/>
                  <a:gd name="connsiteX16" fmla="*/ 315577 w 1658602"/>
                  <a:gd name="connsiteY16" fmla="*/ 453284 h 1266084"/>
                  <a:gd name="connsiteX17" fmla="*/ 42527 w 1658602"/>
                  <a:gd name="connsiteY17" fmla="*/ 412009 h 1266084"/>
                  <a:gd name="connsiteX18" fmla="*/ 13952 w 1658602"/>
                  <a:gd name="connsiteY18" fmla="*/ 532659 h 1266084"/>
                  <a:gd name="connsiteX19" fmla="*/ 274302 w 1658602"/>
                  <a:gd name="connsiteY19" fmla="*/ 643784 h 1266084"/>
                  <a:gd name="connsiteX20" fmla="*/ 360027 w 1658602"/>
                  <a:gd name="connsiteY20" fmla="*/ 697759 h 1266084"/>
                  <a:gd name="connsiteX21" fmla="*/ 668002 w 1658602"/>
                  <a:gd name="connsiteY21" fmla="*/ 802534 h 1266084"/>
                  <a:gd name="connsiteX22" fmla="*/ 826752 w 1658602"/>
                  <a:gd name="connsiteY22" fmla="*/ 481859 h 1266084"/>
                  <a:gd name="connsiteX23" fmla="*/ 671177 w 1658602"/>
                  <a:gd name="connsiteY23" fmla="*/ 799359 h 1266084"/>
                  <a:gd name="connsiteX24" fmla="*/ 1137902 w 1658602"/>
                  <a:gd name="connsiteY24" fmla="*/ 1266084 h 1266084"/>
                  <a:gd name="connsiteX25" fmla="*/ 1242677 w 1658602"/>
                  <a:gd name="connsiteY25" fmla="*/ 1224809 h 1266084"/>
                  <a:gd name="connsiteX26" fmla="*/ 1122027 w 1658602"/>
                  <a:gd name="connsiteY26" fmla="*/ 1142259 h 1266084"/>
                  <a:gd name="connsiteX27" fmla="*/ 1137902 w 1658602"/>
                  <a:gd name="connsiteY27" fmla="*/ 1199409 h 1266084"/>
                  <a:gd name="connsiteX28" fmla="*/ 1137902 w 1658602"/>
                  <a:gd name="connsiteY28" fmla="*/ 1056534 h 1266084"/>
                  <a:gd name="connsiteX29" fmla="*/ 1309352 w 1658602"/>
                  <a:gd name="connsiteY29" fmla="*/ 1097809 h 1266084"/>
                  <a:gd name="connsiteX30" fmla="*/ 1249027 w 1658602"/>
                  <a:gd name="connsiteY30" fmla="*/ 904134 h 1266084"/>
                  <a:gd name="connsiteX31" fmla="*/ 1436352 w 1658602"/>
                  <a:gd name="connsiteY31" fmla="*/ 951759 h 1266084"/>
                  <a:gd name="connsiteX32" fmla="*/ 1547477 w 1658602"/>
                  <a:gd name="connsiteY32" fmla="*/ 967634 h 1266084"/>
                  <a:gd name="connsiteX33" fmla="*/ 1430002 w 1658602"/>
                  <a:gd name="connsiteY33" fmla="*/ 754909 h 1266084"/>
                  <a:gd name="connsiteX34" fmla="*/ 1598277 w 1658602"/>
                  <a:gd name="connsiteY34" fmla="*/ 710459 h 1266084"/>
                  <a:gd name="connsiteX35" fmla="*/ 1658602 w 1658602"/>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2709 w 1661284"/>
                  <a:gd name="connsiteY20" fmla="*/ 697759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2709 w 1661284"/>
                  <a:gd name="connsiteY20" fmla="*/ 697759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2709 w 1661284"/>
                  <a:gd name="connsiteY20" fmla="*/ 697759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22390 w 1661284"/>
                  <a:gd name="connsiteY34" fmla="*/ 722366 h 1266084"/>
                  <a:gd name="connsiteX35" fmla="*/ 1661284 w 1661284"/>
                  <a:gd name="connsiteY35" fmla="*/ 697759 h 1266084"/>
                  <a:gd name="connsiteX0" fmla="*/ 1673190 w 1673190"/>
                  <a:gd name="connsiteY0" fmla="*/ 700140 h 1266084"/>
                  <a:gd name="connsiteX1" fmla="*/ 931034 w 1673190"/>
                  <a:gd name="connsiteY1" fmla="*/ 412009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51634 w 1673190"/>
                  <a:gd name="connsiteY7" fmla="*/ 208809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31034 w 1673190"/>
                  <a:gd name="connsiteY1" fmla="*/ 412009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51634 w 1673190"/>
                  <a:gd name="connsiteY7" fmla="*/ 208809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51634 w 1673190"/>
                  <a:gd name="connsiteY7" fmla="*/ 208809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51634 w 1673190"/>
                  <a:gd name="connsiteY7" fmla="*/ 208809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84971 w 1673190"/>
                  <a:gd name="connsiteY7" fmla="*/ 249290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75446 w 1673190"/>
                  <a:gd name="connsiteY7" fmla="*/ 249290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96828 w 1673190"/>
                  <a:gd name="connsiteY16" fmla="*/ 450903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96828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50803 w 1673190"/>
                  <a:gd name="connsiteY12" fmla="*/ 4437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34134 w 1673190"/>
                  <a:gd name="connsiteY12" fmla="*/ 4437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54784 w 1673190"/>
                  <a:gd name="connsiteY11" fmla="*/ 265959 h 1266084"/>
                  <a:gd name="connsiteX12" fmla="*/ 334134 w 1673190"/>
                  <a:gd name="connsiteY12" fmla="*/ 4437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54784 w 1673190"/>
                  <a:gd name="connsiteY11" fmla="*/ 265959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9209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9209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2684 w 1673190"/>
                  <a:gd name="connsiteY33" fmla="*/ 754909 h 1266084"/>
                  <a:gd name="connsiteX34" fmla="*/ 1622390 w 1673190"/>
                  <a:gd name="connsiteY34" fmla="*/ 712841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361247 w 1673190"/>
                  <a:gd name="connsiteY33" fmla="*/ 721572 h 1266084"/>
                  <a:gd name="connsiteX34" fmla="*/ 1622390 w 1673190"/>
                  <a:gd name="connsiteY34" fmla="*/ 712841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22390 w 1673190"/>
                  <a:gd name="connsiteY34" fmla="*/ 712841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454909 w 1673190"/>
                  <a:gd name="connsiteY32" fmla="*/ 1008116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14478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14478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215197 w 1673190"/>
                  <a:gd name="connsiteY26" fmla="*/ 1137497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215197 w 1673190"/>
                  <a:gd name="connsiteY26" fmla="*/ 1137497 h 1266084"/>
                  <a:gd name="connsiteX27" fmla="*/ 1107247 w 1673190"/>
                  <a:gd name="connsiteY27" fmla="*/ 1225602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215197 w 1673190"/>
                  <a:gd name="connsiteY26" fmla="*/ 1137497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215197 w 1673190"/>
                  <a:gd name="connsiteY26" fmla="*/ 1137497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36616 w 1673190"/>
                  <a:gd name="connsiteY26" fmla="*/ 1130353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36616 w 1673190"/>
                  <a:gd name="connsiteY26" fmla="*/ 1130353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36616 w 1673190"/>
                  <a:gd name="connsiteY26" fmla="*/ 1130353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36616 w 1673190"/>
                  <a:gd name="connsiteY26" fmla="*/ 1130353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35128"/>
                  <a:gd name="connsiteX1" fmla="*/ 945322 w 1673190"/>
                  <a:gd name="connsiteY1" fmla="*/ 409628 h 1235128"/>
                  <a:gd name="connsiteX2" fmla="*/ 826259 w 1673190"/>
                  <a:gd name="connsiteY2" fmla="*/ 192934 h 1235128"/>
                  <a:gd name="connsiteX3" fmla="*/ 820703 w 1673190"/>
                  <a:gd name="connsiteY3" fmla="*/ 46884 h 1235128"/>
                  <a:gd name="connsiteX4" fmla="*/ 667509 w 1673190"/>
                  <a:gd name="connsiteY4" fmla="*/ 56409 h 1235128"/>
                  <a:gd name="connsiteX5" fmla="*/ 682590 w 1673190"/>
                  <a:gd name="connsiteY5" fmla="*/ 233416 h 1235128"/>
                  <a:gd name="connsiteX6" fmla="*/ 613534 w 1673190"/>
                  <a:gd name="connsiteY6" fmla="*/ 377084 h 1235128"/>
                  <a:gd name="connsiteX7" fmla="*/ 684971 w 1673190"/>
                  <a:gd name="connsiteY7" fmla="*/ 235002 h 1235128"/>
                  <a:gd name="connsiteX8" fmla="*/ 308734 w 1673190"/>
                  <a:gd name="connsiteY8" fmla="*/ 34184 h 1235128"/>
                  <a:gd name="connsiteX9" fmla="*/ 242059 w 1673190"/>
                  <a:gd name="connsiteY9" fmla="*/ 128640 h 1235128"/>
                  <a:gd name="connsiteX10" fmla="*/ 392871 w 1673190"/>
                  <a:gd name="connsiteY10" fmla="*/ 246909 h 1235128"/>
                  <a:gd name="connsiteX11" fmla="*/ 435734 w 1673190"/>
                  <a:gd name="connsiteY11" fmla="*/ 273103 h 1235128"/>
                  <a:gd name="connsiteX12" fmla="*/ 334134 w 1673190"/>
                  <a:gd name="connsiteY12" fmla="*/ 443759 h 1235128"/>
                  <a:gd name="connsiteX13" fmla="*/ 439702 w 1673190"/>
                  <a:gd name="connsiteY13" fmla="*/ 273103 h 1235128"/>
                  <a:gd name="connsiteX14" fmla="*/ 138078 w 1673190"/>
                  <a:gd name="connsiteY14" fmla="*/ 178646 h 1235128"/>
                  <a:gd name="connsiteX15" fmla="*/ 54734 w 1673190"/>
                  <a:gd name="connsiteY15" fmla="*/ 297709 h 1235128"/>
                  <a:gd name="connsiteX16" fmla="*/ 284922 w 1673190"/>
                  <a:gd name="connsiteY16" fmla="*/ 436615 h 1235128"/>
                  <a:gd name="connsiteX17" fmla="*/ 45209 w 1673190"/>
                  <a:gd name="connsiteY17" fmla="*/ 412009 h 1235128"/>
                  <a:gd name="connsiteX18" fmla="*/ 16634 w 1673190"/>
                  <a:gd name="connsiteY18" fmla="*/ 532659 h 1235128"/>
                  <a:gd name="connsiteX19" fmla="*/ 276984 w 1673190"/>
                  <a:gd name="connsiteY19" fmla="*/ 643784 h 1235128"/>
                  <a:gd name="connsiteX20" fmla="*/ 365090 w 1673190"/>
                  <a:gd name="connsiteY20" fmla="*/ 707284 h 1235128"/>
                  <a:gd name="connsiteX21" fmla="*/ 670684 w 1673190"/>
                  <a:gd name="connsiteY21" fmla="*/ 802534 h 1235128"/>
                  <a:gd name="connsiteX22" fmla="*/ 829434 w 1673190"/>
                  <a:gd name="connsiteY22" fmla="*/ 481859 h 1235128"/>
                  <a:gd name="connsiteX23" fmla="*/ 661953 w 1673190"/>
                  <a:gd name="connsiteY23" fmla="*/ 806502 h 1235128"/>
                  <a:gd name="connsiteX24" fmla="*/ 1142966 w 1673190"/>
                  <a:gd name="connsiteY24" fmla="*/ 1235128 h 1235128"/>
                  <a:gd name="connsiteX25" fmla="*/ 1245359 w 1673190"/>
                  <a:gd name="connsiteY25" fmla="*/ 1224809 h 1235128"/>
                  <a:gd name="connsiteX26" fmla="*/ 1136616 w 1673190"/>
                  <a:gd name="connsiteY26" fmla="*/ 1130353 h 1235128"/>
                  <a:gd name="connsiteX27" fmla="*/ 1140584 w 1673190"/>
                  <a:gd name="connsiteY27" fmla="*/ 1216077 h 1235128"/>
                  <a:gd name="connsiteX28" fmla="*/ 1140584 w 1673190"/>
                  <a:gd name="connsiteY28" fmla="*/ 1056534 h 1235128"/>
                  <a:gd name="connsiteX29" fmla="*/ 1307272 w 1673190"/>
                  <a:gd name="connsiteY29" fmla="*/ 1109716 h 1235128"/>
                  <a:gd name="connsiteX30" fmla="*/ 1249328 w 1673190"/>
                  <a:gd name="connsiteY30" fmla="*/ 920802 h 1235128"/>
                  <a:gd name="connsiteX31" fmla="*/ 1439034 w 1673190"/>
                  <a:gd name="connsiteY31" fmla="*/ 951759 h 1235128"/>
                  <a:gd name="connsiteX32" fmla="*/ 1540634 w 1673190"/>
                  <a:gd name="connsiteY32" fmla="*/ 958110 h 1235128"/>
                  <a:gd name="connsiteX33" fmla="*/ 1430303 w 1673190"/>
                  <a:gd name="connsiteY33" fmla="*/ 764434 h 1235128"/>
                  <a:gd name="connsiteX34" fmla="*/ 1615246 w 1673190"/>
                  <a:gd name="connsiteY34" fmla="*/ 722366 h 1235128"/>
                  <a:gd name="connsiteX35" fmla="*/ 1673190 w 1673190"/>
                  <a:gd name="connsiteY35" fmla="*/ 700140 h 1235128"/>
                  <a:gd name="connsiteX0" fmla="*/ 1673190 w 1673190"/>
                  <a:gd name="connsiteY0" fmla="*/ 700140 h 1251797"/>
                  <a:gd name="connsiteX1" fmla="*/ 945322 w 1673190"/>
                  <a:gd name="connsiteY1" fmla="*/ 409628 h 1251797"/>
                  <a:gd name="connsiteX2" fmla="*/ 826259 w 1673190"/>
                  <a:gd name="connsiteY2" fmla="*/ 192934 h 1251797"/>
                  <a:gd name="connsiteX3" fmla="*/ 820703 w 1673190"/>
                  <a:gd name="connsiteY3" fmla="*/ 46884 h 1251797"/>
                  <a:gd name="connsiteX4" fmla="*/ 667509 w 1673190"/>
                  <a:gd name="connsiteY4" fmla="*/ 56409 h 1251797"/>
                  <a:gd name="connsiteX5" fmla="*/ 682590 w 1673190"/>
                  <a:gd name="connsiteY5" fmla="*/ 233416 h 1251797"/>
                  <a:gd name="connsiteX6" fmla="*/ 613534 w 1673190"/>
                  <a:gd name="connsiteY6" fmla="*/ 377084 h 1251797"/>
                  <a:gd name="connsiteX7" fmla="*/ 684971 w 1673190"/>
                  <a:gd name="connsiteY7" fmla="*/ 235002 h 1251797"/>
                  <a:gd name="connsiteX8" fmla="*/ 308734 w 1673190"/>
                  <a:gd name="connsiteY8" fmla="*/ 34184 h 1251797"/>
                  <a:gd name="connsiteX9" fmla="*/ 242059 w 1673190"/>
                  <a:gd name="connsiteY9" fmla="*/ 128640 h 1251797"/>
                  <a:gd name="connsiteX10" fmla="*/ 392871 w 1673190"/>
                  <a:gd name="connsiteY10" fmla="*/ 246909 h 1251797"/>
                  <a:gd name="connsiteX11" fmla="*/ 435734 w 1673190"/>
                  <a:gd name="connsiteY11" fmla="*/ 273103 h 1251797"/>
                  <a:gd name="connsiteX12" fmla="*/ 334134 w 1673190"/>
                  <a:gd name="connsiteY12" fmla="*/ 443759 h 1251797"/>
                  <a:gd name="connsiteX13" fmla="*/ 439702 w 1673190"/>
                  <a:gd name="connsiteY13" fmla="*/ 273103 h 1251797"/>
                  <a:gd name="connsiteX14" fmla="*/ 138078 w 1673190"/>
                  <a:gd name="connsiteY14" fmla="*/ 178646 h 1251797"/>
                  <a:gd name="connsiteX15" fmla="*/ 54734 w 1673190"/>
                  <a:gd name="connsiteY15" fmla="*/ 297709 h 1251797"/>
                  <a:gd name="connsiteX16" fmla="*/ 284922 w 1673190"/>
                  <a:gd name="connsiteY16" fmla="*/ 436615 h 1251797"/>
                  <a:gd name="connsiteX17" fmla="*/ 45209 w 1673190"/>
                  <a:gd name="connsiteY17" fmla="*/ 412009 h 1251797"/>
                  <a:gd name="connsiteX18" fmla="*/ 16634 w 1673190"/>
                  <a:gd name="connsiteY18" fmla="*/ 532659 h 1251797"/>
                  <a:gd name="connsiteX19" fmla="*/ 276984 w 1673190"/>
                  <a:gd name="connsiteY19" fmla="*/ 643784 h 1251797"/>
                  <a:gd name="connsiteX20" fmla="*/ 365090 w 1673190"/>
                  <a:gd name="connsiteY20" fmla="*/ 707284 h 1251797"/>
                  <a:gd name="connsiteX21" fmla="*/ 670684 w 1673190"/>
                  <a:gd name="connsiteY21" fmla="*/ 802534 h 1251797"/>
                  <a:gd name="connsiteX22" fmla="*/ 829434 w 1673190"/>
                  <a:gd name="connsiteY22" fmla="*/ 481859 h 1251797"/>
                  <a:gd name="connsiteX23" fmla="*/ 661953 w 1673190"/>
                  <a:gd name="connsiteY23" fmla="*/ 806502 h 1251797"/>
                  <a:gd name="connsiteX24" fmla="*/ 1128679 w 1673190"/>
                  <a:gd name="connsiteY24" fmla="*/ 1251797 h 1251797"/>
                  <a:gd name="connsiteX25" fmla="*/ 1245359 w 1673190"/>
                  <a:gd name="connsiteY25" fmla="*/ 1224809 h 1251797"/>
                  <a:gd name="connsiteX26" fmla="*/ 1136616 w 1673190"/>
                  <a:gd name="connsiteY26" fmla="*/ 1130353 h 1251797"/>
                  <a:gd name="connsiteX27" fmla="*/ 1140584 w 1673190"/>
                  <a:gd name="connsiteY27" fmla="*/ 1216077 h 1251797"/>
                  <a:gd name="connsiteX28" fmla="*/ 1140584 w 1673190"/>
                  <a:gd name="connsiteY28" fmla="*/ 1056534 h 1251797"/>
                  <a:gd name="connsiteX29" fmla="*/ 1307272 w 1673190"/>
                  <a:gd name="connsiteY29" fmla="*/ 1109716 h 1251797"/>
                  <a:gd name="connsiteX30" fmla="*/ 1249328 w 1673190"/>
                  <a:gd name="connsiteY30" fmla="*/ 920802 h 1251797"/>
                  <a:gd name="connsiteX31" fmla="*/ 1439034 w 1673190"/>
                  <a:gd name="connsiteY31" fmla="*/ 951759 h 1251797"/>
                  <a:gd name="connsiteX32" fmla="*/ 1540634 w 1673190"/>
                  <a:gd name="connsiteY32" fmla="*/ 958110 h 1251797"/>
                  <a:gd name="connsiteX33" fmla="*/ 1430303 w 1673190"/>
                  <a:gd name="connsiteY33" fmla="*/ 764434 h 1251797"/>
                  <a:gd name="connsiteX34" fmla="*/ 1615246 w 1673190"/>
                  <a:gd name="connsiteY34" fmla="*/ 722366 h 1251797"/>
                  <a:gd name="connsiteX35" fmla="*/ 1673190 w 1673190"/>
                  <a:gd name="connsiteY35" fmla="*/ 700140 h 1251797"/>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0684 w 1673190"/>
                  <a:gd name="connsiteY21" fmla="*/ 802534 h 1254568"/>
                  <a:gd name="connsiteX22" fmla="*/ 829434 w 1673190"/>
                  <a:gd name="connsiteY22" fmla="*/ 481859 h 1254568"/>
                  <a:gd name="connsiteX23" fmla="*/ 661953 w 1673190"/>
                  <a:gd name="connsiteY23" fmla="*/ 806502 h 1254568"/>
                  <a:gd name="connsiteX24" fmla="*/ 1128679 w 1673190"/>
                  <a:gd name="connsiteY24" fmla="*/ 1251797 h 1254568"/>
                  <a:gd name="connsiteX25" fmla="*/ 1245359 w 1673190"/>
                  <a:gd name="connsiteY25" fmla="*/ 1224809 h 1254568"/>
                  <a:gd name="connsiteX26" fmla="*/ 1136616 w 1673190"/>
                  <a:gd name="connsiteY26" fmla="*/ 1130353 h 1254568"/>
                  <a:gd name="connsiteX27" fmla="*/ 1140584 w 1673190"/>
                  <a:gd name="connsiteY27" fmla="*/ 1216077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0684 w 1673190"/>
                  <a:gd name="connsiteY21" fmla="*/ 802534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40584 w 1673190"/>
                  <a:gd name="connsiteY27" fmla="*/ 1216077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0684 w 1673190"/>
                  <a:gd name="connsiteY21" fmla="*/ 802534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87353 w 1673190"/>
                  <a:gd name="connsiteY21" fmla="*/ 816822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23916 w 1673190"/>
                  <a:gd name="connsiteY27" fmla="*/ 118988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8988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751646 w 1673190"/>
                  <a:gd name="connsiteY7" fmla="*/ 265958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8296 w 1673190"/>
                  <a:gd name="connsiteY6" fmla="*/ 372322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8296 w 1673190"/>
                  <a:gd name="connsiteY6" fmla="*/ 372322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2241 h 1256669"/>
                  <a:gd name="connsiteX1" fmla="*/ 945322 w 1673190"/>
                  <a:gd name="connsiteY1" fmla="*/ 411729 h 1256669"/>
                  <a:gd name="connsiteX2" fmla="*/ 850072 w 1673190"/>
                  <a:gd name="connsiteY2" fmla="*/ 187892 h 1256669"/>
                  <a:gd name="connsiteX3" fmla="*/ 820703 w 1673190"/>
                  <a:gd name="connsiteY3" fmla="*/ 48985 h 1256669"/>
                  <a:gd name="connsiteX4" fmla="*/ 667509 w 1673190"/>
                  <a:gd name="connsiteY4" fmla="*/ 58510 h 1256669"/>
                  <a:gd name="connsiteX5" fmla="*/ 675446 w 1673190"/>
                  <a:gd name="connsiteY5" fmla="*/ 223610 h 1256669"/>
                  <a:gd name="connsiteX6" fmla="*/ 618296 w 1673190"/>
                  <a:gd name="connsiteY6" fmla="*/ 374423 h 1256669"/>
                  <a:gd name="connsiteX7" fmla="*/ 663539 w 1673190"/>
                  <a:gd name="connsiteY7" fmla="*/ 225197 h 1256669"/>
                  <a:gd name="connsiteX8" fmla="*/ 308734 w 1673190"/>
                  <a:gd name="connsiteY8" fmla="*/ 36285 h 1256669"/>
                  <a:gd name="connsiteX9" fmla="*/ 242059 w 1673190"/>
                  <a:gd name="connsiteY9" fmla="*/ 130741 h 1256669"/>
                  <a:gd name="connsiteX10" fmla="*/ 392871 w 1673190"/>
                  <a:gd name="connsiteY10" fmla="*/ 249010 h 1256669"/>
                  <a:gd name="connsiteX11" fmla="*/ 435734 w 1673190"/>
                  <a:gd name="connsiteY11" fmla="*/ 275204 h 1256669"/>
                  <a:gd name="connsiteX12" fmla="*/ 334134 w 1673190"/>
                  <a:gd name="connsiteY12" fmla="*/ 445860 h 1256669"/>
                  <a:gd name="connsiteX13" fmla="*/ 439702 w 1673190"/>
                  <a:gd name="connsiteY13" fmla="*/ 275204 h 1256669"/>
                  <a:gd name="connsiteX14" fmla="*/ 138078 w 1673190"/>
                  <a:gd name="connsiteY14" fmla="*/ 180747 h 1256669"/>
                  <a:gd name="connsiteX15" fmla="*/ 54734 w 1673190"/>
                  <a:gd name="connsiteY15" fmla="*/ 299810 h 1256669"/>
                  <a:gd name="connsiteX16" fmla="*/ 284922 w 1673190"/>
                  <a:gd name="connsiteY16" fmla="*/ 438716 h 1256669"/>
                  <a:gd name="connsiteX17" fmla="*/ 45209 w 1673190"/>
                  <a:gd name="connsiteY17" fmla="*/ 414110 h 1256669"/>
                  <a:gd name="connsiteX18" fmla="*/ 16634 w 1673190"/>
                  <a:gd name="connsiteY18" fmla="*/ 534760 h 1256669"/>
                  <a:gd name="connsiteX19" fmla="*/ 276984 w 1673190"/>
                  <a:gd name="connsiteY19" fmla="*/ 645885 h 1256669"/>
                  <a:gd name="connsiteX20" fmla="*/ 365090 w 1673190"/>
                  <a:gd name="connsiteY20" fmla="*/ 709385 h 1256669"/>
                  <a:gd name="connsiteX21" fmla="*/ 677828 w 1673190"/>
                  <a:gd name="connsiteY21" fmla="*/ 809398 h 1256669"/>
                  <a:gd name="connsiteX22" fmla="*/ 829434 w 1673190"/>
                  <a:gd name="connsiteY22" fmla="*/ 483960 h 1256669"/>
                  <a:gd name="connsiteX23" fmla="*/ 661953 w 1673190"/>
                  <a:gd name="connsiteY23" fmla="*/ 808603 h 1256669"/>
                  <a:gd name="connsiteX24" fmla="*/ 1152491 w 1673190"/>
                  <a:gd name="connsiteY24" fmla="*/ 1253898 h 1256669"/>
                  <a:gd name="connsiteX25" fmla="*/ 1245359 w 1673190"/>
                  <a:gd name="connsiteY25" fmla="*/ 1226910 h 1256669"/>
                  <a:gd name="connsiteX26" fmla="*/ 1100898 w 1673190"/>
                  <a:gd name="connsiteY26" fmla="*/ 1108642 h 1256669"/>
                  <a:gd name="connsiteX27" fmla="*/ 1123916 w 1673190"/>
                  <a:gd name="connsiteY27" fmla="*/ 1180077 h 1256669"/>
                  <a:gd name="connsiteX28" fmla="*/ 1140584 w 1673190"/>
                  <a:gd name="connsiteY28" fmla="*/ 1058635 h 1256669"/>
                  <a:gd name="connsiteX29" fmla="*/ 1307272 w 1673190"/>
                  <a:gd name="connsiteY29" fmla="*/ 1111817 h 1256669"/>
                  <a:gd name="connsiteX30" fmla="*/ 1249328 w 1673190"/>
                  <a:gd name="connsiteY30" fmla="*/ 922903 h 1256669"/>
                  <a:gd name="connsiteX31" fmla="*/ 1439034 w 1673190"/>
                  <a:gd name="connsiteY31" fmla="*/ 953860 h 1256669"/>
                  <a:gd name="connsiteX32" fmla="*/ 1540634 w 1673190"/>
                  <a:gd name="connsiteY32" fmla="*/ 960211 h 1256669"/>
                  <a:gd name="connsiteX33" fmla="*/ 1430303 w 1673190"/>
                  <a:gd name="connsiteY33" fmla="*/ 766535 h 1256669"/>
                  <a:gd name="connsiteX34" fmla="*/ 1615246 w 1673190"/>
                  <a:gd name="connsiteY34" fmla="*/ 724467 h 1256669"/>
                  <a:gd name="connsiteX35" fmla="*/ 1673190 w 1673190"/>
                  <a:gd name="connsiteY35" fmla="*/ 702241 h 1256669"/>
                  <a:gd name="connsiteX0" fmla="*/ 1673190 w 1673190"/>
                  <a:gd name="connsiteY0" fmla="*/ 712405 h 1266833"/>
                  <a:gd name="connsiteX1" fmla="*/ 945322 w 1673190"/>
                  <a:gd name="connsiteY1" fmla="*/ 421893 h 1266833"/>
                  <a:gd name="connsiteX2" fmla="*/ 850072 w 1673190"/>
                  <a:gd name="connsiteY2" fmla="*/ 198056 h 1266833"/>
                  <a:gd name="connsiteX3" fmla="*/ 820703 w 1673190"/>
                  <a:gd name="connsiteY3" fmla="*/ 59149 h 1266833"/>
                  <a:gd name="connsiteX4" fmla="*/ 667509 w 1673190"/>
                  <a:gd name="connsiteY4" fmla="*/ 68674 h 1266833"/>
                  <a:gd name="connsiteX5" fmla="*/ 675446 w 1673190"/>
                  <a:gd name="connsiteY5" fmla="*/ 233774 h 1266833"/>
                  <a:gd name="connsiteX6" fmla="*/ 618296 w 1673190"/>
                  <a:gd name="connsiteY6" fmla="*/ 384587 h 1266833"/>
                  <a:gd name="connsiteX7" fmla="*/ 663539 w 1673190"/>
                  <a:gd name="connsiteY7" fmla="*/ 235361 h 1266833"/>
                  <a:gd name="connsiteX8" fmla="*/ 308734 w 1673190"/>
                  <a:gd name="connsiteY8" fmla="*/ 46449 h 1266833"/>
                  <a:gd name="connsiteX9" fmla="*/ 242059 w 1673190"/>
                  <a:gd name="connsiteY9" fmla="*/ 140905 h 1266833"/>
                  <a:gd name="connsiteX10" fmla="*/ 392871 w 1673190"/>
                  <a:gd name="connsiteY10" fmla="*/ 259174 h 1266833"/>
                  <a:gd name="connsiteX11" fmla="*/ 435734 w 1673190"/>
                  <a:gd name="connsiteY11" fmla="*/ 285368 h 1266833"/>
                  <a:gd name="connsiteX12" fmla="*/ 334134 w 1673190"/>
                  <a:gd name="connsiteY12" fmla="*/ 456024 h 1266833"/>
                  <a:gd name="connsiteX13" fmla="*/ 439702 w 1673190"/>
                  <a:gd name="connsiteY13" fmla="*/ 285368 h 1266833"/>
                  <a:gd name="connsiteX14" fmla="*/ 138078 w 1673190"/>
                  <a:gd name="connsiteY14" fmla="*/ 190911 h 1266833"/>
                  <a:gd name="connsiteX15" fmla="*/ 54734 w 1673190"/>
                  <a:gd name="connsiteY15" fmla="*/ 309974 h 1266833"/>
                  <a:gd name="connsiteX16" fmla="*/ 284922 w 1673190"/>
                  <a:gd name="connsiteY16" fmla="*/ 448880 h 1266833"/>
                  <a:gd name="connsiteX17" fmla="*/ 45209 w 1673190"/>
                  <a:gd name="connsiteY17" fmla="*/ 424274 h 1266833"/>
                  <a:gd name="connsiteX18" fmla="*/ 16634 w 1673190"/>
                  <a:gd name="connsiteY18" fmla="*/ 544924 h 1266833"/>
                  <a:gd name="connsiteX19" fmla="*/ 276984 w 1673190"/>
                  <a:gd name="connsiteY19" fmla="*/ 656049 h 1266833"/>
                  <a:gd name="connsiteX20" fmla="*/ 365090 w 1673190"/>
                  <a:gd name="connsiteY20" fmla="*/ 719549 h 1266833"/>
                  <a:gd name="connsiteX21" fmla="*/ 677828 w 1673190"/>
                  <a:gd name="connsiteY21" fmla="*/ 819562 h 1266833"/>
                  <a:gd name="connsiteX22" fmla="*/ 829434 w 1673190"/>
                  <a:gd name="connsiteY22" fmla="*/ 494124 h 1266833"/>
                  <a:gd name="connsiteX23" fmla="*/ 661953 w 1673190"/>
                  <a:gd name="connsiteY23" fmla="*/ 818767 h 1266833"/>
                  <a:gd name="connsiteX24" fmla="*/ 1152491 w 1673190"/>
                  <a:gd name="connsiteY24" fmla="*/ 1264062 h 1266833"/>
                  <a:gd name="connsiteX25" fmla="*/ 1245359 w 1673190"/>
                  <a:gd name="connsiteY25" fmla="*/ 1237074 h 1266833"/>
                  <a:gd name="connsiteX26" fmla="*/ 1100898 w 1673190"/>
                  <a:gd name="connsiteY26" fmla="*/ 1118806 h 1266833"/>
                  <a:gd name="connsiteX27" fmla="*/ 1123916 w 1673190"/>
                  <a:gd name="connsiteY27" fmla="*/ 1190241 h 1266833"/>
                  <a:gd name="connsiteX28" fmla="*/ 1140584 w 1673190"/>
                  <a:gd name="connsiteY28" fmla="*/ 1068799 h 1266833"/>
                  <a:gd name="connsiteX29" fmla="*/ 1307272 w 1673190"/>
                  <a:gd name="connsiteY29" fmla="*/ 1121981 h 1266833"/>
                  <a:gd name="connsiteX30" fmla="*/ 1249328 w 1673190"/>
                  <a:gd name="connsiteY30" fmla="*/ 933067 h 1266833"/>
                  <a:gd name="connsiteX31" fmla="*/ 1439034 w 1673190"/>
                  <a:gd name="connsiteY31" fmla="*/ 964024 h 1266833"/>
                  <a:gd name="connsiteX32" fmla="*/ 1540634 w 1673190"/>
                  <a:gd name="connsiteY32" fmla="*/ 970375 h 1266833"/>
                  <a:gd name="connsiteX33" fmla="*/ 1430303 w 1673190"/>
                  <a:gd name="connsiteY33" fmla="*/ 776699 h 1266833"/>
                  <a:gd name="connsiteX34" fmla="*/ 1615246 w 1673190"/>
                  <a:gd name="connsiteY34" fmla="*/ 734631 h 1266833"/>
                  <a:gd name="connsiteX35" fmla="*/ 1673190 w 1673190"/>
                  <a:gd name="connsiteY35" fmla="*/ 712405 h 1266833"/>
                  <a:gd name="connsiteX0" fmla="*/ 1673190 w 1673190"/>
                  <a:gd name="connsiteY0" fmla="*/ 683487 h 1237915"/>
                  <a:gd name="connsiteX1" fmla="*/ 945322 w 1673190"/>
                  <a:gd name="connsiteY1" fmla="*/ 392975 h 1237915"/>
                  <a:gd name="connsiteX2" fmla="*/ 840547 w 1673190"/>
                  <a:gd name="connsiteY2" fmla="*/ 185807 h 1237915"/>
                  <a:gd name="connsiteX3" fmla="*/ 820703 w 1673190"/>
                  <a:gd name="connsiteY3" fmla="*/ 30231 h 1237915"/>
                  <a:gd name="connsiteX4" fmla="*/ 667509 w 1673190"/>
                  <a:gd name="connsiteY4" fmla="*/ 39756 h 1237915"/>
                  <a:gd name="connsiteX5" fmla="*/ 675446 w 1673190"/>
                  <a:gd name="connsiteY5" fmla="*/ 204856 h 1237915"/>
                  <a:gd name="connsiteX6" fmla="*/ 618296 w 1673190"/>
                  <a:gd name="connsiteY6" fmla="*/ 355669 h 1237915"/>
                  <a:gd name="connsiteX7" fmla="*/ 663539 w 1673190"/>
                  <a:gd name="connsiteY7" fmla="*/ 206443 h 1237915"/>
                  <a:gd name="connsiteX8" fmla="*/ 308734 w 1673190"/>
                  <a:gd name="connsiteY8" fmla="*/ 17531 h 1237915"/>
                  <a:gd name="connsiteX9" fmla="*/ 242059 w 1673190"/>
                  <a:gd name="connsiteY9" fmla="*/ 111987 h 1237915"/>
                  <a:gd name="connsiteX10" fmla="*/ 392871 w 1673190"/>
                  <a:gd name="connsiteY10" fmla="*/ 230256 h 1237915"/>
                  <a:gd name="connsiteX11" fmla="*/ 435734 w 1673190"/>
                  <a:gd name="connsiteY11" fmla="*/ 256450 h 1237915"/>
                  <a:gd name="connsiteX12" fmla="*/ 334134 w 1673190"/>
                  <a:gd name="connsiteY12" fmla="*/ 427106 h 1237915"/>
                  <a:gd name="connsiteX13" fmla="*/ 439702 w 1673190"/>
                  <a:gd name="connsiteY13" fmla="*/ 256450 h 1237915"/>
                  <a:gd name="connsiteX14" fmla="*/ 138078 w 1673190"/>
                  <a:gd name="connsiteY14" fmla="*/ 161993 h 1237915"/>
                  <a:gd name="connsiteX15" fmla="*/ 54734 w 1673190"/>
                  <a:gd name="connsiteY15" fmla="*/ 281056 h 1237915"/>
                  <a:gd name="connsiteX16" fmla="*/ 284922 w 1673190"/>
                  <a:gd name="connsiteY16" fmla="*/ 419962 h 1237915"/>
                  <a:gd name="connsiteX17" fmla="*/ 45209 w 1673190"/>
                  <a:gd name="connsiteY17" fmla="*/ 395356 h 1237915"/>
                  <a:gd name="connsiteX18" fmla="*/ 16634 w 1673190"/>
                  <a:gd name="connsiteY18" fmla="*/ 516006 h 1237915"/>
                  <a:gd name="connsiteX19" fmla="*/ 276984 w 1673190"/>
                  <a:gd name="connsiteY19" fmla="*/ 627131 h 1237915"/>
                  <a:gd name="connsiteX20" fmla="*/ 365090 w 1673190"/>
                  <a:gd name="connsiteY20" fmla="*/ 690631 h 1237915"/>
                  <a:gd name="connsiteX21" fmla="*/ 677828 w 1673190"/>
                  <a:gd name="connsiteY21" fmla="*/ 790644 h 1237915"/>
                  <a:gd name="connsiteX22" fmla="*/ 829434 w 1673190"/>
                  <a:gd name="connsiteY22" fmla="*/ 465206 h 1237915"/>
                  <a:gd name="connsiteX23" fmla="*/ 661953 w 1673190"/>
                  <a:gd name="connsiteY23" fmla="*/ 789849 h 1237915"/>
                  <a:gd name="connsiteX24" fmla="*/ 1152491 w 1673190"/>
                  <a:gd name="connsiteY24" fmla="*/ 1235144 h 1237915"/>
                  <a:gd name="connsiteX25" fmla="*/ 1245359 w 1673190"/>
                  <a:gd name="connsiteY25" fmla="*/ 1208156 h 1237915"/>
                  <a:gd name="connsiteX26" fmla="*/ 1100898 w 1673190"/>
                  <a:gd name="connsiteY26" fmla="*/ 1089888 h 1237915"/>
                  <a:gd name="connsiteX27" fmla="*/ 1123916 w 1673190"/>
                  <a:gd name="connsiteY27" fmla="*/ 1161323 h 1237915"/>
                  <a:gd name="connsiteX28" fmla="*/ 1140584 w 1673190"/>
                  <a:gd name="connsiteY28" fmla="*/ 1039881 h 1237915"/>
                  <a:gd name="connsiteX29" fmla="*/ 1307272 w 1673190"/>
                  <a:gd name="connsiteY29" fmla="*/ 1093063 h 1237915"/>
                  <a:gd name="connsiteX30" fmla="*/ 1249328 w 1673190"/>
                  <a:gd name="connsiteY30" fmla="*/ 904149 h 1237915"/>
                  <a:gd name="connsiteX31" fmla="*/ 1439034 w 1673190"/>
                  <a:gd name="connsiteY31" fmla="*/ 935106 h 1237915"/>
                  <a:gd name="connsiteX32" fmla="*/ 1540634 w 1673190"/>
                  <a:gd name="connsiteY32" fmla="*/ 941457 h 1237915"/>
                  <a:gd name="connsiteX33" fmla="*/ 1430303 w 1673190"/>
                  <a:gd name="connsiteY33" fmla="*/ 747781 h 1237915"/>
                  <a:gd name="connsiteX34" fmla="*/ 1615246 w 1673190"/>
                  <a:gd name="connsiteY34" fmla="*/ 705713 h 1237915"/>
                  <a:gd name="connsiteX35" fmla="*/ 1673190 w 1673190"/>
                  <a:gd name="connsiteY35" fmla="*/ 683487 h 1237915"/>
                  <a:gd name="connsiteX0" fmla="*/ 1673190 w 1673190"/>
                  <a:gd name="connsiteY0" fmla="*/ 681238 h 1235666"/>
                  <a:gd name="connsiteX1" fmla="*/ 945322 w 1673190"/>
                  <a:gd name="connsiteY1" fmla="*/ 390726 h 1235666"/>
                  <a:gd name="connsiteX2" fmla="*/ 840547 w 1673190"/>
                  <a:gd name="connsiteY2" fmla="*/ 183558 h 1235666"/>
                  <a:gd name="connsiteX3" fmla="*/ 820703 w 1673190"/>
                  <a:gd name="connsiteY3" fmla="*/ 27982 h 1235666"/>
                  <a:gd name="connsiteX4" fmla="*/ 667509 w 1673190"/>
                  <a:gd name="connsiteY4" fmla="*/ 37507 h 1235666"/>
                  <a:gd name="connsiteX5" fmla="*/ 675446 w 1673190"/>
                  <a:gd name="connsiteY5" fmla="*/ 202607 h 1235666"/>
                  <a:gd name="connsiteX6" fmla="*/ 618296 w 1673190"/>
                  <a:gd name="connsiteY6" fmla="*/ 353420 h 1235666"/>
                  <a:gd name="connsiteX7" fmla="*/ 663539 w 1673190"/>
                  <a:gd name="connsiteY7" fmla="*/ 204194 h 1235666"/>
                  <a:gd name="connsiteX8" fmla="*/ 308734 w 1673190"/>
                  <a:gd name="connsiteY8" fmla="*/ 15282 h 1235666"/>
                  <a:gd name="connsiteX9" fmla="*/ 242059 w 1673190"/>
                  <a:gd name="connsiteY9" fmla="*/ 109738 h 1235666"/>
                  <a:gd name="connsiteX10" fmla="*/ 392871 w 1673190"/>
                  <a:gd name="connsiteY10" fmla="*/ 228007 h 1235666"/>
                  <a:gd name="connsiteX11" fmla="*/ 435734 w 1673190"/>
                  <a:gd name="connsiteY11" fmla="*/ 254201 h 1235666"/>
                  <a:gd name="connsiteX12" fmla="*/ 334134 w 1673190"/>
                  <a:gd name="connsiteY12" fmla="*/ 424857 h 1235666"/>
                  <a:gd name="connsiteX13" fmla="*/ 439702 w 1673190"/>
                  <a:gd name="connsiteY13" fmla="*/ 254201 h 1235666"/>
                  <a:gd name="connsiteX14" fmla="*/ 138078 w 1673190"/>
                  <a:gd name="connsiteY14" fmla="*/ 159744 h 1235666"/>
                  <a:gd name="connsiteX15" fmla="*/ 54734 w 1673190"/>
                  <a:gd name="connsiteY15" fmla="*/ 278807 h 1235666"/>
                  <a:gd name="connsiteX16" fmla="*/ 284922 w 1673190"/>
                  <a:gd name="connsiteY16" fmla="*/ 417713 h 1235666"/>
                  <a:gd name="connsiteX17" fmla="*/ 45209 w 1673190"/>
                  <a:gd name="connsiteY17" fmla="*/ 393107 h 1235666"/>
                  <a:gd name="connsiteX18" fmla="*/ 16634 w 1673190"/>
                  <a:gd name="connsiteY18" fmla="*/ 513757 h 1235666"/>
                  <a:gd name="connsiteX19" fmla="*/ 276984 w 1673190"/>
                  <a:gd name="connsiteY19" fmla="*/ 624882 h 1235666"/>
                  <a:gd name="connsiteX20" fmla="*/ 365090 w 1673190"/>
                  <a:gd name="connsiteY20" fmla="*/ 688382 h 1235666"/>
                  <a:gd name="connsiteX21" fmla="*/ 677828 w 1673190"/>
                  <a:gd name="connsiteY21" fmla="*/ 788395 h 1235666"/>
                  <a:gd name="connsiteX22" fmla="*/ 829434 w 1673190"/>
                  <a:gd name="connsiteY22" fmla="*/ 462957 h 1235666"/>
                  <a:gd name="connsiteX23" fmla="*/ 661953 w 1673190"/>
                  <a:gd name="connsiteY23" fmla="*/ 787600 h 1235666"/>
                  <a:gd name="connsiteX24" fmla="*/ 1152491 w 1673190"/>
                  <a:gd name="connsiteY24" fmla="*/ 1232895 h 1235666"/>
                  <a:gd name="connsiteX25" fmla="*/ 1245359 w 1673190"/>
                  <a:gd name="connsiteY25" fmla="*/ 1205907 h 1235666"/>
                  <a:gd name="connsiteX26" fmla="*/ 1100898 w 1673190"/>
                  <a:gd name="connsiteY26" fmla="*/ 1087639 h 1235666"/>
                  <a:gd name="connsiteX27" fmla="*/ 1123916 w 1673190"/>
                  <a:gd name="connsiteY27" fmla="*/ 1159074 h 1235666"/>
                  <a:gd name="connsiteX28" fmla="*/ 1140584 w 1673190"/>
                  <a:gd name="connsiteY28" fmla="*/ 1037632 h 1235666"/>
                  <a:gd name="connsiteX29" fmla="*/ 1307272 w 1673190"/>
                  <a:gd name="connsiteY29" fmla="*/ 1090814 h 1235666"/>
                  <a:gd name="connsiteX30" fmla="*/ 1249328 w 1673190"/>
                  <a:gd name="connsiteY30" fmla="*/ 901900 h 1235666"/>
                  <a:gd name="connsiteX31" fmla="*/ 1439034 w 1673190"/>
                  <a:gd name="connsiteY31" fmla="*/ 932857 h 1235666"/>
                  <a:gd name="connsiteX32" fmla="*/ 1540634 w 1673190"/>
                  <a:gd name="connsiteY32" fmla="*/ 939208 h 1235666"/>
                  <a:gd name="connsiteX33" fmla="*/ 1430303 w 1673190"/>
                  <a:gd name="connsiteY33" fmla="*/ 745532 h 1235666"/>
                  <a:gd name="connsiteX34" fmla="*/ 1615246 w 1673190"/>
                  <a:gd name="connsiteY34" fmla="*/ 703464 h 1235666"/>
                  <a:gd name="connsiteX35" fmla="*/ 1673190 w 1673190"/>
                  <a:gd name="connsiteY35" fmla="*/ 681238 h 1235666"/>
                  <a:gd name="connsiteX0" fmla="*/ 1673190 w 1673190"/>
                  <a:gd name="connsiteY0" fmla="*/ 687394 h 1241822"/>
                  <a:gd name="connsiteX1" fmla="*/ 945322 w 1673190"/>
                  <a:gd name="connsiteY1" fmla="*/ 396882 h 1241822"/>
                  <a:gd name="connsiteX2" fmla="*/ 840547 w 1673190"/>
                  <a:gd name="connsiteY2" fmla="*/ 189714 h 1241822"/>
                  <a:gd name="connsiteX3" fmla="*/ 827847 w 1673190"/>
                  <a:gd name="connsiteY3" fmla="*/ 19851 h 1241822"/>
                  <a:gd name="connsiteX4" fmla="*/ 667509 w 1673190"/>
                  <a:gd name="connsiteY4" fmla="*/ 43663 h 1241822"/>
                  <a:gd name="connsiteX5" fmla="*/ 675446 w 1673190"/>
                  <a:gd name="connsiteY5" fmla="*/ 208763 h 1241822"/>
                  <a:gd name="connsiteX6" fmla="*/ 618296 w 1673190"/>
                  <a:gd name="connsiteY6" fmla="*/ 359576 h 1241822"/>
                  <a:gd name="connsiteX7" fmla="*/ 663539 w 1673190"/>
                  <a:gd name="connsiteY7" fmla="*/ 210350 h 1241822"/>
                  <a:gd name="connsiteX8" fmla="*/ 308734 w 1673190"/>
                  <a:gd name="connsiteY8" fmla="*/ 21438 h 1241822"/>
                  <a:gd name="connsiteX9" fmla="*/ 242059 w 1673190"/>
                  <a:gd name="connsiteY9" fmla="*/ 115894 h 1241822"/>
                  <a:gd name="connsiteX10" fmla="*/ 392871 w 1673190"/>
                  <a:gd name="connsiteY10" fmla="*/ 234163 h 1241822"/>
                  <a:gd name="connsiteX11" fmla="*/ 435734 w 1673190"/>
                  <a:gd name="connsiteY11" fmla="*/ 260357 h 1241822"/>
                  <a:gd name="connsiteX12" fmla="*/ 334134 w 1673190"/>
                  <a:gd name="connsiteY12" fmla="*/ 431013 h 1241822"/>
                  <a:gd name="connsiteX13" fmla="*/ 439702 w 1673190"/>
                  <a:gd name="connsiteY13" fmla="*/ 260357 h 1241822"/>
                  <a:gd name="connsiteX14" fmla="*/ 138078 w 1673190"/>
                  <a:gd name="connsiteY14" fmla="*/ 165900 h 1241822"/>
                  <a:gd name="connsiteX15" fmla="*/ 54734 w 1673190"/>
                  <a:gd name="connsiteY15" fmla="*/ 284963 h 1241822"/>
                  <a:gd name="connsiteX16" fmla="*/ 284922 w 1673190"/>
                  <a:gd name="connsiteY16" fmla="*/ 423869 h 1241822"/>
                  <a:gd name="connsiteX17" fmla="*/ 45209 w 1673190"/>
                  <a:gd name="connsiteY17" fmla="*/ 399263 h 1241822"/>
                  <a:gd name="connsiteX18" fmla="*/ 16634 w 1673190"/>
                  <a:gd name="connsiteY18" fmla="*/ 519913 h 1241822"/>
                  <a:gd name="connsiteX19" fmla="*/ 276984 w 1673190"/>
                  <a:gd name="connsiteY19" fmla="*/ 631038 h 1241822"/>
                  <a:gd name="connsiteX20" fmla="*/ 365090 w 1673190"/>
                  <a:gd name="connsiteY20" fmla="*/ 694538 h 1241822"/>
                  <a:gd name="connsiteX21" fmla="*/ 677828 w 1673190"/>
                  <a:gd name="connsiteY21" fmla="*/ 794551 h 1241822"/>
                  <a:gd name="connsiteX22" fmla="*/ 829434 w 1673190"/>
                  <a:gd name="connsiteY22" fmla="*/ 469113 h 1241822"/>
                  <a:gd name="connsiteX23" fmla="*/ 661953 w 1673190"/>
                  <a:gd name="connsiteY23" fmla="*/ 793756 h 1241822"/>
                  <a:gd name="connsiteX24" fmla="*/ 1152491 w 1673190"/>
                  <a:gd name="connsiteY24" fmla="*/ 1239051 h 1241822"/>
                  <a:gd name="connsiteX25" fmla="*/ 1245359 w 1673190"/>
                  <a:gd name="connsiteY25" fmla="*/ 1212063 h 1241822"/>
                  <a:gd name="connsiteX26" fmla="*/ 1100898 w 1673190"/>
                  <a:gd name="connsiteY26" fmla="*/ 1093795 h 1241822"/>
                  <a:gd name="connsiteX27" fmla="*/ 1123916 w 1673190"/>
                  <a:gd name="connsiteY27" fmla="*/ 1165230 h 1241822"/>
                  <a:gd name="connsiteX28" fmla="*/ 1140584 w 1673190"/>
                  <a:gd name="connsiteY28" fmla="*/ 1043788 h 1241822"/>
                  <a:gd name="connsiteX29" fmla="*/ 1307272 w 1673190"/>
                  <a:gd name="connsiteY29" fmla="*/ 1096970 h 1241822"/>
                  <a:gd name="connsiteX30" fmla="*/ 1249328 w 1673190"/>
                  <a:gd name="connsiteY30" fmla="*/ 908056 h 1241822"/>
                  <a:gd name="connsiteX31" fmla="*/ 1439034 w 1673190"/>
                  <a:gd name="connsiteY31" fmla="*/ 939013 h 1241822"/>
                  <a:gd name="connsiteX32" fmla="*/ 1540634 w 1673190"/>
                  <a:gd name="connsiteY32" fmla="*/ 945364 h 1241822"/>
                  <a:gd name="connsiteX33" fmla="*/ 1430303 w 1673190"/>
                  <a:gd name="connsiteY33" fmla="*/ 751688 h 1241822"/>
                  <a:gd name="connsiteX34" fmla="*/ 1615246 w 1673190"/>
                  <a:gd name="connsiteY34" fmla="*/ 709620 h 1241822"/>
                  <a:gd name="connsiteX35" fmla="*/ 1673190 w 1673190"/>
                  <a:gd name="connsiteY35" fmla="*/ 687394 h 1241822"/>
                  <a:gd name="connsiteX0" fmla="*/ 1673190 w 1673190"/>
                  <a:gd name="connsiteY0" fmla="*/ 685665 h 1240093"/>
                  <a:gd name="connsiteX1" fmla="*/ 945322 w 1673190"/>
                  <a:gd name="connsiteY1" fmla="*/ 395153 h 1240093"/>
                  <a:gd name="connsiteX2" fmla="*/ 840547 w 1673190"/>
                  <a:gd name="connsiteY2" fmla="*/ 187985 h 1240093"/>
                  <a:gd name="connsiteX3" fmla="*/ 827847 w 1673190"/>
                  <a:gd name="connsiteY3" fmla="*/ 18122 h 1240093"/>
                  <a:gd name="connsiteX4" fmla="*/ 667509 w 1673190"/>
                  <a:gd name="connsiteY4" fmla="*/ 41934 h 1240093"/>
                  <a:gd name="connsiteX5" fmla="*/ 675446 w 1673190"/>
                  <a:gd name="connsiteY5" fmla="*/ 207034 h 1240093"/>
                  <a:gd name="connsiteX6" fmla="*/ 618296 w 1673190"/>
                  <a:gd name="connsiteY6" fmla="*/ 357847 h 1240093"/>
                  <a:gd name="connsiteX7" fmla="*/ 663539 w 1673190"/>
                  <a:gd name="connsiteY7" fmla="*/ 208621 h 1240093"/>
                  <a:gd name="connsiteX8" fmla="*/ 308734 w 1673190"/>
                  <a:gd name="connsiteY8" fmla="*/ 19709 h 1240093"/>
                  <a:gd name="connsiteX9" fmla="*/ 242059 w 1673190"/>
                  <a:gd name="connsiteY9" fmla="*/ 114165 h 1240093"/>
                  <a:gd name="connsiteX10" fmla="*/ 392871 w 1673190"/>
                  <a:gd name="connsiteY10" fmla="*/ 232434 h 1240093"/>
                  <a:gd name="connsiteX11" fmla="*/ 435734 w 1673190"/>
                  <a:gd name="connsiteY11" fmla="*/ 258628 h 1240093"/>
                  <a:gd name="connsiteX12" fmla="*/ 334134 w 1673190"/>
                  <a:gd name="connsiteY12" fmla="*/ 429284 h 1240093"/>
                  <a:gd name="connsiteX13" fmla="*/ 439702 w 1673190"/>
                  <a:gd name="connsiteY13" fmla="*/ 258628 h 1240093"/>
                  <a:gd name="connsiteX14" fmla="*/ 138078 w 1673190"/>
                  <a:gd name="connsiteY14" fmla="*/ 164171 h 1240093"/>
                  <a:gd name="connsiteX15" fmla="*/ 54734 w 1673190"/>
                  <a:gd name="connsiteY15" fmla="*/ 283234 h 1240093"/>
                  <a:gd name="connsiteX16" fmla="*/ 284922 w 1673190"/>
                  <a:gd name="connsiteY16" fmla="*/ 422140 h 1240093"/>
                  <a:gd name="connsiteX17" fmla="*/ 45209 w 1673190"/>
                  <a:gd name="connsiteY17" fmla="*/ 397534 h 1240093"/>
                  <a:gd name="connsiteX18" fmla="*/ 16634 w 1673190"/>
                  <a:gd name="connsiteY18" fmla="*/ 518184 h 1240093"/>
                  <a:gd name="connsiteX19" fmla="*/ 276984 w 1673190"/>
                  <a:gd name="connsiteY19" fmla="*/ 629309 h 1240093"/>
                  <a:gd name="connsiteX20" fmla="*/ 365090 w 1673190"/>
                  <a:gd name="connsiteY20" fmla="*/ 692809 h 1240093"/>
                  <a:gd name="connsiteX21" fmla="*/ 677828 w 1673190"/>
                  <a:gd name="connsiteY21" fmla="*/ 792822 h 1240093"/>
                  <a:gd name="connsiteX22" fmla="*/ 829434 w 1673190"/>
                  <a:gd name="connsiteY22" fmla="*/ 467384 h 1240093"/>
                  <a:gd name="connsiteX23" fmla="*/ 661953 w 1673190"/>
                  <a:gd name="connsiteY23" fmla="*/ 792027 h 1240093"/>
                  <a:gd name="connsiteX24" fmla="*/ 1152491 w 1673190"/>
                  <a:gd name="connsiteY24" fmla="*/ 1237322 h 1240093"/>
                  <a:gd name="connsiteX25" fmla="*/ 1245359 w 1673190"/>
                  <a:gd name="connsiteY25" fmla="*/ 1210334 h 1240093"/>
                  <a:gd name="connsiteX26" fmla="*/ 1100898 w 1673190"/>
                  <a:gd name="connsiteY26" fmla="*/ 1092066 h 1240093"/>
                  <a:gd name="connsiteX27" fmla="*/ 1123916 w 1673190"/>
                  <a:gd name="connsiteY27" fmla="*/ 1163501 h 1240093"/>
                  <a:gd name="connsiteX28" fmla="*/ 1140584 w 1673190"/>
                  <a:gd name="connsiteY28" fmla="*/ 1042059 h 1240093"/>
                  <a:gd name="connsiteX29" fmla="*/ 1307272 w 1673190"/>
                  <a:gd name="connsiteY29" fmla="*/ 1095241 h 1240093"/>
                  <a:gd name="connsiteX30" fmla="*/ 1249328 w 1673190"/>
                  <a:gd name="connsiteY30" fmla="*/ 906327 h 1240093"/>
                  <a:gd name="connsiteX31" fmla="*/ 1439034 w 1673190"/>
                  <a:gd name="connsiteY31" fmla="*/ 937284 h 1240093"/>
                  <a:gd name="connsiteX32" fmla="*/ 1540634 w 1673190"/>
                  <a:gd name="connsiteY32" fmla="*/ 943635 h 1240093"/>
                  <a:gd name="connsiteX33" fmla="*/ 1430303 w 1673190"/>
                  <a:gd name="connsiteY33" fmla="*/ 749959 h 1240093"/>
                  <a:gd name="connsiteX34" fmla="*/ 1615246 w 1673190"/>
                  <a:gd name="connsiteY34" fmla="*/ 707891 h 1240093"/>
                  <a:gd name="connsiteX35" fmla="*/ 1673190 w 1673190"/>
                  <a:gd name="connsiteY35" fmla="*/ 685665 h 1240093"/>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8489 w 1678489"/>
                  <a:gd name="connsiteY0" fmla="*/ 691936 h 1246364"/>
                  <a:gd name="connsiteX1" fmla="*/ 950621 w 1678489"/>
                  <a:gd name="connsiteY1" fmla="*/ 401424 h 1246364"/>
                  <a:gd name="connsiteX2" fmla="*/ 845846 w 1678489"/>
                  <a:gd name="connsiteY2" fmla="*/ 194256 h 1246364"/>
                  <a:gd name="connsiteX3" fmla="*/ 833146 w 1678489"/>
                  <a:gd name="connsiteY3" fmla="*/ 24393 h 1246364"/>
                  <a:gd name="connsiteX4" fmla="*/ 672808 w 1678489"/>
                  <a:gd name="connsiteY4" fmla="*/ 48205 h 1246364"/>
                  <a:gd name="connsiteX5" fmla="*/ 680745 w 1678489"/>
                  <a:gd name="connsiteY5" fmla="*/ 213305 h 1246364"/>
                  <a:gd name="connsiteX6" fmla="*/ 623595 w 1678489"/>
                  <a:gd name="connsiteY6" fmla="*/ 364118 h 1246364"/>
                  <a:gd name="connsiteX7" fmla="*/ 668838 w 1678489"/>
                  <a:gd name="connsiteY7" fmla="*/ 214892 h 1246364"/>
                  <a:gd name="connsiteX8" fmla="*/ 314033 w 1678489"/>
                  <a:gd name="connsiteY8" fmla="*/ 25980 h 1246364"/>
                  <a:gd name="connsiteX9" fmla="*/ 247358 w 1678489"/>
                  <a:gd name="connsiteY9" fmla="*/ 120436 h 1246364"/>
                  <a:gd name="connsiteX10" fmla="*/ 398170 w 1678489"/>
                  <a:gd name="connsiteY10" fmla="*/ 238705 h 1246364"/>
                  <a:gd name="connsiteX11" fmla="*/ 441033 w 1678489"/>
                  <a:gd name="connsiteY11" fmla="*/ 264899 h 1246364"/>
                  <a:gd name="connsiteX12" fmla="*/ 339433 w 1678489"/>
                  <a:gd name="connsiteY12" fmla="*/ 435555 h 1246364"/>
                  <a:gd name="connsiteX13" fmla="*/ 445001 w 1678489"/>
                  <a:gd name="connsiteY13" fmla="*/ 264899 h 1246364"/>
                  <a:gd name="connsiteX14" fmla="*/ 143377 w 1678489"/>
                  <a:gd name="connsiteY14" fmla="*/ 170442 h 1246364"/>
                  <a:gd name="connsiteX15" fmla="*/ 60033 w 1678489"/>
                  <a:gd name="connsiteY15" fmla="*/ 289505 h 1246364"/>
                  <a:gd name="connsiteX16" fmla="*/ 290221 w 1678489"/>
                  <a:gd name="connsiteY16" fmla="*/ 428411 h 1246364"/>
                  <a:gd name="connsiteX17" fmla="*/ 50508 w 1678489"/>
                  <a:gd name="connsiteY17" fmla="*/ 403805 h 1246364"/>
                  <a:gd name="connsiteX18" fmla="*/ 21933 w 1678489"/>
                  <a:gd name="connsiteY18" fmla="*/ 524455 h 1246364"/>
                  <a:gd name="connsiteX19" fmla="*/ 282283 w 1678489"/>
                  <a:gd name="connsiteY19" fmla="*/ 635580 h 1246364"/>
                  <a:gd name="connsiteX20" fmla="*/ 370389 w 1678489"/>
                  <a:gd name="connsiteY20" fmla="*/ 699080 h 1246364"/>
                  <a:gd name="connsiteX21" fmla="*/ 683127 w 1678489"/>
                  <a:gd name="connsiteY21" fmla="*/ 799093 h 1246364"/>
                  <a:gd name="connsiteX22" fmla="*/ 834733 w 1678489"/>
                  <a:gd name="connsiteY22" fmla="*/ 473655 h 1246364"/>
                  <a:gd name="connsiteX23" fmla="*/ 667252 w 1678489"/>
                  <a:gd name="connsiteY23" fmla="*/ 798298 h 1246364"/>
                  <a:gd name="connsiteX24" fmla="*/ 1157790 w 1678489"/>
                  <a:gd name="connsiteY24" fmla="*/ 1243593 h 1246364"/>
                  <a:gd name="connsiteX25" fmla="*/ 1250658 w 1678489"/>
                  <a:gd name="connsiteY25" fmla="*/ 1216605 h 1246364"/>
                  <a:gd name="connsiteX26" fmla="*/ 1106197 w 1678489"/>
                  <a:gd name="connsiteY26" fmla="*/ 1098337 h 1246364"/>
                  <a:gd name="connsiteX27" fmla="*/ 1129215 w 1678489"/>
                  <a:gd name="connsiteY27" fmla="*/ 1169772 h 1246364"/>
                  <a:gd name="connsiteX28" fmla="*/ 1145883 w 1678489"/>
                  <a:gd name="connsiteY28" fmla="*/ 1048330 h 1246364"/>
                  <a:gd name="connsiteX29" fmla="*/ 1312571 w 1678489"/>
                  <a:gd name="connsiteY29" fmla="*/ 1101512 h 1246364"/>
                  <a:gd name="connsiteX30" fmla="*/ 1254627 w 1678489"/>
                  <a:gd name="connsiteY30" fmla="*/ 912598 h 1246364"/>
                  <a:gd name="connsiteX31" fmla="*/ 1444333 w 1678489"/>
                  <a:gd name="connsiteY31" fmla="*/ 943555 h 1246364"/>
                  <a:gd name="connsiteX32" fmla="*/ 1545933 w 1678489"/>
                  <a:gd name="connsiteY32" fmla="*/ 949906 h 1246364"/>
                  <a:gd name="connsiteX33" fmla="*/ 1435602 w 1678489"/>
                  <a:gd name="connsiteY33" fmla="*/ 756230 h 1246364"/>
                  <a:gd name="connsiteX34" fmla="*/ 1620545 w 1678489"/>
                  <a:gd name="connsiteY34" fmla="*/ 714162 h 1246364"/>
                  <a:gd name="connsiteX35" fmla="*/ 1678489 w 1678489"/>
                  <a:gd name="connsiteY35" fmla="*/ 691936 h 1246364"/>
                  <a:gd name="connsiteX0" fmla="*/ 1684787 w 1684787"/>
                  <a:gd name="connsiteY0" fmla="*/ 691936 h 1246364"/>
                  <a:gd name="connsiteX1" fmla="*/ 956919 w 1684787"/>
                  <a:gd name="connsiteY1" fmla="*/ 401424 h 1246364"/>
                  <a:gd name="connsiteX2" fmla="*/ 852144 w 1684787"/>
                  <a:gd name="connsiteY2" fmla="*/ 194256 h 1246364"/>
                  <a:gd name="connsiteX3" fmla="*/ 839444 w 1684787"/>
                  <a:gd name="connsiteY3" fmla="*/ 24393 h 1246364"/>
                  <a:gd name="connsiteX4" fmla="*/ 679106 w 1684787"/>
                  <a:gd name="connsiteY4" fmla="*/ 48205 h 1246364"/>
                  <a:gd name="connsiteX5" fmla="*/ 687043 w 1684787"/>
                  <a:gd name="connsiteY5" fmla="*/ 213305 h 1246364"/>
                  <a:gd name="connsiteX6" fmla="*/ 629893 w 1684787"/>
                  <a:gd name="connsiteY6" fmla="*/ 364118 h 1246364"/>
                  <a:gd name="connsiteX7" fmla="*/ 675136 w 1684787"/>
                  <a:gd name="connsiteY7" fmla="*/ 214892 h 1246364"/>
                  <a:gd name="connsiteX8" fmla="*/ 320331 w 1684787"/>
                  <a:gd name="connsiteY8" fmla="*/ 25980 h 1246364"/>
                  <a:gd name="connsiteX9" fmla="*/ 253656 w 1684787"/>
                  <a:gd name="connsiteY9" fmla="*/ 120436 h 1246364"/>
                  <a:gd name="connsiteX10" fmla="*/ 404468 w 1684787"/>
                  <a:gd name="connsiteY10" fmla="*/ 238705 h 1246364"/>
                  <a:gd name="connsiteX11" fmla="*/ 447331 w 1684787"/>
                  <a:gd name="connsiteY11" fmla="*/ 264899 h 1246364"/>
                  <a:gd name="connsiteX12" fmla="*/ 345731 w 1684787"/>
                  <a:gd name="connsiteY12" fmla="*/ 435555 h 1246364"/>
                  <a:gd name="connsiteX13" fmla="*/ 451299 w 1684787"/>
                  <a:gd name="connsiteY13" fmla="*/ 264899 h 1246364"/>
                  <a:gd name="connsiteX14" fmla="*/ 149675 w 1684787"/>
                  <a:gd name="connsiteY14" fmla="*/ 170442 h 1246364"/>
                  <a:gd name="connsiteX15" fmla="*/ 66331 w 1684787"/>
                  <a:gd name="connsiteY15" fmla="*/ 289505 h 1246364"/>
                  <a:gd name="connsiteX16" fmla="*/ 296519 w 1684787"/>
                  <a:gd name="connsiteY16" fmla="*/ 428411 h 1246364"/>
                  <a:gd name="connsiteX17" fmla="*/ 56806 w 1684787"/>
                  <a:gd name="connsiteY17" fmla="*/ 403805 h 1246364"/>
                  <a:gd name="connsiteX18" fmla="*/ 28231 w 1684787"/>
                  <a:gd name="connsiteY18" fmla="*/ 524455 h 1246364"/>
                  <a:gd name="connsiteX19" fmla="*/ 288581 w 1684787"/>
                  <a:gd name="connsiteY19" fmla="*/ 635580 h 1246364"/>
                  <a:gd name="connsiteX20" fmla="*/ 376687 w 1684787"/>
                  <a:gd name="connsiteY20" fmla="*/ 699080 h 1246364"/>
                  <a:gd name="connsiteX21" fmla="*/ 689425 w 1684787"/>
                  <a:gd name="connsiteY21" fmla="*/ 799093 h 1246364"/>
                  <a:gd name="connsiteX22" fmla="*/ 841031 w 1684787"/>
                  <a:gd name="connsiteY22" fmla="*/ 473655 h 1246364"/>
                  <a:gd name="connsiteX23" fmla="*/ 673550 w 1684787"/>
                  <a:gd name="connsiteY23" fmla="*/ 798298 h 1246364"/>
                  <a:gd name="connsiteX24" fmla="*/ 1164088 w 1684787"/>
                  <a:gd name="connsiteY24" fmla="*/ 1243593 h 1246364"/>
                  <a:gd name="connsiteX25" fmla="*/ 1256956 w 1684787"/>
                  <a:gd name="connsiteY25" fmla="*/ 1216605 h 1246364"/>
                  <a:gd name="connsiteX26" fmla="*/ 1112495 w 1684787"/>
                  <a:gd name="connsiteY26" fmla="*/ 1098337 h 1246364"/>
                  <a:gd name="connsiteX27" fmla="*/ 1135513 w 1684787"/>
                  <a:gd name="connsiteY27" fmla="*/ 1169772 h 1246364"/>
                  <a:gd name="connsiteX28" fmla="*/ 1152181 w 1684787"/>
                  <a:gd name="connsiteY28" fmla="*/ 1048330 h 1246364"/>
                  <a:gd name="connsiteX29" fmla="*/ 1318869 w 1684787"/>
                  <a:gd name="connsiteY29" fmla="*/ 1101512 h 1246364"/>
                  <a:gd name="connsiteX30" fmla="*/ 1260925 w 1684787"/>
                  <a:gd name="connsiteY30" fmla="*/ 912598 h 1246364"/>
                  <a:gd name="connsiteX31" fmla="*/ 1450631 w 1684787"/>
                  <a:gd name="connsiteY31" fmla="*/ 943555 h 1246364"/>
                  <a:gd name="connsiteX32" fmla="*/ 1552231 w 1684787"/>
                  <a:gd name="connsiteY32" fmla="*/ 949906 h 1246364"/>
                  <a:gd name="connsiteX33" fmla="*/ 1441900 w 1684787"/>
                  <a:gd name="connsiteY33" fmla="*/ 756230 h 1246364"/>
                  <a:gd name="connsiteX34" fmla="*/ 1626843 w 1684787"/>
                  <a:gd name="connsiteY34" fmla="*/ 714162 h 1246364"/>
                  <a:gd name="connsiteX35" fmla="*/ 1684787 w 1684787"/>
                  <a:gd name="connsiteY35" fmla="*/ 691936 h 1246364"/>
                  <a:gd name="connsiteX0" fmla="*/ 1684787 w 1684787"/>
                  <a:gd name="connsiteY0" fmla="*/ 691936 h 1246364"/>
                  <a:gd name="connsiteX1" fmla="*/ 956919 w 1684787"/>
                  <a:gd name="connsiteY1" fmla="*/ 401424 h 1246364"/>
                  <a:gd name="connsiteX2" fmla="*/ 852144 w 1684787"/>
                  <a:gd name="connsiteY2" fmla="*/ 194256 h 1246364"/>
                  <a:gd name="connsiteX3" fmla="*/ 839444 w 1684787"/>
                  <a:gd name="connsiteY3" fmla="*/ 24393 h 1246364"/>
                  <a:gd name="connsiteX4" fmla="*/ 679106 w 1684787"/>
                  <a:gd name="connsiteY4" fmla="*/ 48205 h 1246364"/>
                  <a:gd name="connsiteX5" fmla="*/ 687043 w 1684787"/>
                  <a:gd name="connsiteY5" fmla="*/ 213305 h 1246364"/>
                  <a:gd name="connsiteX6" fmla="*/ 629893 w 1684787"/>
                  <a:gd name="connsiteY6" fmla="*/ 364118 h 1246364"/>
                  <a:gd name="connsiteX7" fmla="*/ 675136 w 1684787"/>
                  <a:gd name="connsiteY7" fmla="*/ 214892 h 1246364"/>
                  <a:gd name="connsiteX8" fmla="*/ 320331 w 1684787"/>
                  <a:gd name="connsiteY8" fmla="*/ 25980 h 1246364"/>
                  <a:gd name="connsiteX9" fmla="*/ 253656 w 1684787"/>
                  <a:gd name="connsiteY9" fmla="*/ 120436 h 1246364"/>
                  <a:gd name="connsiteX10" fmla="*/ 404468 w 1684787"/>
                  <a:gd name="connsiteY10" fmla="*/ 238705 h 1246364"/>
                  <a:gd name="connsiteX11" fmla="*/ 447331 w 1684787"/>
                  <a:gd name="connsiteY11" fmla="*/ 264899 h 1246364"/>
                  <a:gd name="connsiteX12" fmla="*/ 345731 w 1684787"/>
                  <a:gd name="connsiteY12" fmla="*/ 435555 h 1246364"/>
                  <a:gd name="connsiteX13" fmla="*/ 451299 w 1684787"/>
                  <a:gd name="connsiteY13" fmla="*/ 264899 h 1246364"/>
                  <a:gd name="connsiteX14" fmla="*/ 149675 w 1684787"/>
                  <a:gd name="connsiteY14" fmla="*/ 170442 h 1246364"/>
                  <a:gd name="connsiteX15" fmla="*/ 66331 w 1684787"/>
                  <a:gd name="connsiteY15" fmla="*/ 289505 h 1246364"/>
                  <a:gd name="connsiteX16" fmla="*/ 296519 w 1684787"/>
                  <a:gd name="connsiteY16" fmla="*/ 428411 h 1246364"/>
                  <a:gd name="connsiteX17" fmla="*/ 56806 w 1684787"/>
                  <a:gd name="connsiteY17" fmla="*/ 403805 h 1246364"/>
                  <a:gd name="connsiteX18" fmla="*/ 28231 w 1684787"/>
                  <a:gd name="connsiteY18" fmla="*/ 524455 h 1246364"/>
                  <a:gd name="connsiteX19" fmla="*/ 288581 w 1684787"/>
                  <a:gd name="connsiteY19" fmla="*/ 635580 h 1246364"/>
                  <a:gd name="connsiteX20" fmla="*/ 376687 w 1684787"/>
                  <a:gd name="connsiteY20" fmla="*/ 699080 h 1246364"/>
                  <a:gd name="connsiteX21" fmla="*/ 689425 w 1684787"/>
                  <a:gd name="connsiteY21" fmla="*/ 799093 h 1246364"/>
                  <a:gd name="connsiteX22" fmla="*/ 841031 w 1684787"/>
                  <a:gd name="connsiteY22" fmla="*/ 473655 h 1246364"/>
                  <a:gd name="connsiteX23" fmla="*/ 673550 w 1684787"/>
                  <a:gd name="connsiteY23" fmla="*/ 798298 h 1246364"/>
                  <a:gd name="connsiteX24" fmla="*/ 1164088 w 1684787"/>
                  <a:gd name="connsiteY24" fmla="*/ 1243593 h 1246364"/>
                  <a:gd name="connsiteX25" fmla="*/ 1256956 w 1684787"/>
                  <a:gd name="connsiteY25" fmla="*/ 1216605 h 1246364"/>
                  <a:gd name="connsiteX26" fmla="*/ 1112495 w 1684787"/>
                  <a:gd name="connsiteY26" fmla="*/ 1098337 h 1246364"/>
                  <a:gd name="connsiteX27" fmla="*/ 1135513 w 1684787"/>
                  <a:gd name="connsiteY27" fmla="*/ 1169772 h 1246364"/>
                  <a:gd name="connsiteX28" fmla="*/ 1152181 w 1684787"/>
                  <a:gd name="connsiteY28" fmla="*/ 1048330 h 1246364"/>
                  <a:gd name="connsiteX29" fmla="*/ 1318869 w 1684787"/>
                  <a:gd name="connsiteY29" fmla="*/ 1101512 h 1246364"/>
                  <a:gd name="connsiteX30" fmla="*/ 1260925 w 1684787"/>
                  <a:gd name="connsiteY30" fmla="*/ 912598 h 1246364"/>
                  <a:gd name="connsiteX31" fmla="*/ 1450631 w 1684787"/>
                  <a:gd name="connsiteY31" fmla="*/ 943555 h 1246364"/>
                  <a:gd name="connsiteX32" fmla="*/ 1552231 w 1684787"/>
                  <a:gd name="connsiteY32" fmla="*/ 949906 h 1246364"/>
                  <a:gd name="connsiteX33" fmla="*/ 1441900 w 1684787"/>
                  <a:gd name="connsiteY33" fmla="*/ 756230 h 1246364"/>
                  <a:gd name="connsiteX34" fmla="*/ 1626843 w 1684787"/>
                  <a:gd name="connsiteY34" fmla="*/ 714162 h 1246364"/>
                  <a:gd name="connsiteX35" fmla="*/ 1684787 w 1684787"/>
                  <a:gd name="connsiteY35" fmla="*/ 691936 h 1246364"/>
                  <a:gd name="connsiteX0" fmla="*/ 1675389 w 1675389"/>
                  <a:gd name="connsiteY0" fmla="*/ 691936 h 1246364"/>
                  <a:gd name="connsiteX1" fmla="*/ 947521 w 1675389"/>
                  <a:gd name="connsiteY1" fmla="*/ 401424 h 1246364"/>
                  <a:gd name="connsiteX2" fmla="*/ 842746 w 1675389"/>
                  <a:gd name="connsiteY2" fmla="*/ 194256 h 1246364"/>
                  <a:gd name="connsiteX3" fmla="*/ 830046 w 1675389"/>
                  <a:gd name="connsiteY3" fmla="*/ 24393 h 1246364"/>
                  <a:gd name="connsiteX4" fmla="*/ 669708 w 1675389"/>
                  <a:gd name="connsiteY4" fmla="*/ 48205 h 1246364"/>
                  <a:gd name="connsiteX5" fmla="*/ 677645 w 1675389"/>
                  <a:gd name="connsiteY5" fmla="*/ 213305 h 1246364"/>
                  <a:gd name="connsiteX6" fmla="*/ 620495 w 1675389"/>
                  <a:gd name="connsiteY6" fmla="*/ 364118 h 1246364"/>
                  <a:gd name="connsiteX7" fmla="*/ 665738 w 1675389"/>
                  <a:gd name="connsiteY7" fmla="*/ 214892 h 1246364"/>
                  <a:gd name="connsiteX8" fmla="*/ 310933 w 1675389"/>
                  <a:gd name="connsiteY8" fmla="*/ 25980 h 1246364"/>
                  <a:gd name="connsiteX9" fmla="*/ 244258 w 1675389"/>
                  <a:gd name="connsiteY9" fmla="*/ 120436 h 1246364"/>
                  <a:gd name="connsiteX10" fmla="*/ 395070 w 1675389"/>
                  <a:gd name="connsiteY10" fmla="*/ 238705 h 1246364"/>
                  <a:gd name="connsiteX11" fmla="*/ 437933 w 1675389"/>
                  <a:gd name="connsiteY11" fmla="*/ 264899 h 1246364"/>
                  <a:gd name="connsiteX12" fmla="*/ 336333 w 1675389"/>
                  <a:gd name="connsiteY12" fmla="*/ 435555 h 1246364"/>
                  <a:gd name="connsiteX13" fmla="*/ 441901 w 1675389"/>
                  <a:gd name="connsiteY13" fmla="*/ 264899 h 1246364"/>
                  <a:gd name="connsiteX14" fmla="*/ 140277 w 1675389"/>
                  <a:gd name="connsiteY14" fmla="*/ 170442 h 1246364"/>
                  <a:gd name="connsiteX15" fmla="*/ 56933 w 1675389"/>
                  <a:gd name="connsiteY15" fmla="*/ 289505 h 1246364"/>
                  <a:gd name="connsiteX16" fmla="*/ 287121 w 1675389"/>
                  <a:gd name="connsiteY16" fmla="*/ 428411 h 1246364"/>
                  <a:gd name="connsiteX17" fmla="*/ 47408 w 1675389"/>
                  <a:gd name="connsiteY17" fmla="*/ 403805 h 1246364"/>
                  <a:gd name="connsiteX18" fmla="*/ 33121 w 1675389"/>
                  <a:gd name="connsiteY18" fmla="*/ 524455 h 1246364"/>
                  <a:gd name="connsiteX19" fmla="*/ 279183 w 1675389"/>
                  <a:gd name="connsiteY19" fmla="*/ 635580 h 1246364"/>
                  <a:gd name="connsiteX20" fmla="*/ 367289 w 1675389"/>
                  <a:gd name="connsiteY20" fmla="*/ 699080 h 1246364"/>
                  <a:gd name="connsiteX21" fmla="*/ 680027 w 1675389"/>
                  <a:gd name="connsiteY21" fmla="*/ 799093 h 1246364"/>
                  <a:gd name="connsiteX22" fmla="*/ 831633 w 1675389"/>
                  <a:gd name="connsiteY22" fmla="*/ 473655 h 1246364"/>
                  <a:gd name="connsiteX23" fmla="*/ 664152 w 1675389"/>
                  <a:gd name="connsiteY23" fmla="*/ 798298 h 1246364"/>
                  <a:gd name="connsiteX24" fmla="*/ 1154690 w 1675389"/>
                  <a:gd name="connsiteY24" fmla="*/ 1243593 h 1246364"/>
                  <a:gd name="connsiteX25" fmla="*/ 1247558 w 1675389"/>
                  <a:gd name="connsiteY25" fmla="*/ 1216605 h 1246364"/>
                  <a:gd name="connsiteX26" fmla="*/ 1103097 w 1675389"/>
                  <a:gd name="connsiteY26" fmla="*/ 1098337 h 1246364"/>
                  <a:gd name="connsiteX27" fmla="*/ 1126115 w 1675389"/>
                  <a:gd name="connsiteY27" fmla="*/ 1169772 h 1246364"/>
                  <a:gd name="connsiteX28" fmla="*/ 1142783 w 1675389"/>
                  <a:gd name="connsiteY28" fmla="*/ 1048330 h 1246364"/>
                  <a:gd name="connsiteX29" fmla="*/ 1309471 w 1675389"/>
                  <a:gd name="connsiteY29" fmla="*/ 1101512 h 1246364"/>
                  <a:gd name="connsiteX30" fmla="*/ 1251527 w 1675389"/>
                  <a:gd name="connsiteY30" fmla="*/ 912598 h 1246364"/>
                  <a:gd name="connsiteX31" fmla="*/ 1441233 w 1675389"/>
                  <a:gd name="connsiteY31" fmla="*/ 943555 h 1246364"/>
                  <a:gd name="connsiteX32" fmla="*/ 1542833 w 1675389"/>
                  <a:gd name="connsiteY32" fmla="*/ 949906 h 1246364"/>
                  <a:gd name="connsiteX33" fmla="*/ 1432502 w 1675389"/>
                  <a:gd name="connsiteY33" fmla="*/ 756230 h 1246364"/>
                  <a:gd name="connsiteX34" fmla="*/ 1617445 w 1675389"/>
                  <a:gd name="connsiteY34" fmla="*/ 714162 h 1246364"/>
                  <a:gd name="connsiteX35" fmla="*/ 1675389 w 1675389"/>
                  <a:gd name="connsiteY35" fmla="*/ 691936 h 1246364"/>
                  <a:gd name="connsiteX0" fmla="*/ 1675389 w 1675389"/>
                  <a:gd name="connsiteY0" fmla="*/ 691936 h 1246364"/>
                  <a:gd name="connsiteX1" fmla="*/ 947521 w 1675389"/>
                  <a:gd name="connsiteY1" fmla="*/ 401424 h 1246364"/>
                  <a:gd name="connsiteX2" fmla="*/ 842746 w 1675389"/>
                  <a:gd name="connsiteY2" fmla="*/ 194256 h 1246364"/>
                  <a:gd name="connsiteX3" fmla="*/ 830046 w 1675389"/>
                  <a:gd name="connsiteY3" fmla="*/ 24393 h 1246364"/>
                  <a:gd name="connsiteX4" fmla="*/ 669708 w 1675389"/>
                  <a:gd name="connsiteY4" fmla="*/ 48205 h 1246364"/>
                  <a:gd name="connsiteX5" fmla="*/ 677645 w 1675389"/>
                  <a:gd name="connsiteY5" fmla="*/ 213305 h 1246364"/>
                  <a:gd name="connsiteX6" fmla="*/ 620495 w 1675389"/>
                  <a:gd name="connsiteY6" fmla="*/ 364118 h 1246364"/>
                  <a:gd name="connsiteX7" fmla="*/ 665738 w 1675389"/>
                  <a:gd name="connsiteY7" fmla="*/ 214892 h 1246364"/>
                  <a:gd name="connsiteX8" fmla="*/ 310933 w 1675389"/>
                  <a:gd name="connsiteY8" fmla="*/ 25980 h 1246364"/>
                  <a:gd name="connsiteX9" fmla="*/ 244258 w 1675389"/>
                  <a:gd name="connsiteY9" fmla="*/ 120436 h 1246364"/>
                  <a:gd name="connsiteX10" fmla="*/ 395070 w 1675389"/>
                  <a:gd name="connsiteY10" fmla="*/ 238705 h 1246364"/>
                  <a:gd name="connsiteX11" fmla="*/ 437933 w 1675389"/>
                  <a:gd name="connsiteY11" fmla="*/ 264899 h 1246364"/>
                  <a:gd name="connsiteX12" fmla="*/ 336333 w 1675389"/>
                  <a:gd name="connsiteY12" fmla="*/ 435555 h 1246364"/>
                  <a:gd name="connsiteX13" fmla="*/ 441901 w 1675389"/>
                  <a:gd name="connsiteY13" fmla="*/ 264899 h 1246364"/>
                  <a:gd name="connsiteX14" fmla="*/ 140277 w 1675389"/>
                  <a:gd name="connsiteY14" fmla="*/ 170442 h 1246364"/>
                  <a:gd name="connsiteX15" fmla="*/ 56933 w 1675389"/>
                  <a:gd name="connsiteY15" fmla="*/ 289505 h 1246364"/>
                  <a:gd name="connsiteX16" fmla="*/ 287121 w 1675389"/>
                  <a:gd name="connsiteY16" fmla="*/ 428411 h 1246364"/>
                  <a:gd name="connsiteX17" fmla="*/ 47408 w 1675389"/>
                  <a:gd name="connsiteY17" fmla="*/ 399042 h 1246364"/>
                  <a:gd name="connsiteX18" fmla="*/ 33121 w 1675389"/>
                  <a:gd name="connsiteY18" fmla="*/ 524455 h 1246364"/>
                  <a:gd name="connsiteX19" fmla="*/ 279183 w 1675389"/>
                  <a:gd name="connsiteY19" fmla="*/ 635580 h 1246364"/>
                  <a:gd name="connsiteX20" fmla="*/ 367289 w 1675389"/>
                  <a:gd name="connsiteY20" fmla="*/ 699080 h 1246364"/>
                  <a:gd name="connsiteX21" fmla="*/ 680027 w 1675389"/>
                  <a:gd name="connsiteY21" fmla="*/ 799093 h 1246364"/>
                  <a:gd name="connsiteX22" fmla="*/ 831633 w 1675389"/>
                  <a:gd name="connsiteY22" fmla="*/ 473655 h 1246364"/>
                  <a:gd name="connsiteX23" fmla="*/ 664152 w 1675389"/>
                  <a:gd name="connsiteY23" fmla="*/ 798298 h 1246364"/>
                  <a:gd name="connsiteX24" fmla="*/ 1154690 w 1675389"/>
                  <a:gd name="connsiteY24" fmla="*/ 1243593 h 1246364"/>
                  <a:gd name="connsiteX25" fmla="*/ 1247558 w 1675389"/>
                  <a:gd name="connsiteY25" fmla="*/ 1216605 h 1246364"/>
                  <a:gd name="connsiteX26" fmla="*/ 1103097 w 1675389"/>
                  <a:gd name="connsiteY26" fmla="*/ 1098337 h 1246364"/>
                  <a:gd name="connsiteX27" fmla="*/ 1126115 w 1675389"/>
                  <a:gd name="connsiteY27" fmla="*/ 1169772 h 1246364"/>
                  <a:gd name="connsiteX28" fmla="*/ 1142783 w 1675389"/>
                  <a:gd name="connsiteY28" fmla="*/ 1048330 h 1246364"/>
                  <a:gd name="connsiteX29" fmla="*/ 1309471 w 1675389"/>
                  <a:gd name="connsiteY29" fmla="*/ 1101512 h 1246364"/>
                  <a:gd name="connsiteX30" fmla="*/ 1251527 w 1675389"/>
                  <a:gd name="connsiteY30" fmla="*/ 912598 h 1246364"/>
                  <a:gd name="connsiteX31" fmla="*/ 1441233 w 1675389"/>
                  <a:gd name="connsiteY31" fmla="*/ 943555 h 1246364"/>
                  <a:gd name="connsiteX32" fmla="*/ 1542833 w 1675389"/>
                  <a:gd name="connsiteY32" fmla="*/ 949906 h 1246364"/>
                  <a:gd name="connsiteX33" fmla="*/ 1432502 w 1675389"/>
                  <a:gd name="connsiteY33" fmla="*/ 756230 h 1246364"/>
                  <a:gd name="connsiteX34" fmla="*/ 1617445 w 1675389"/>
                  <a:gd name="connsiteY34" fmla="*/ 714162 h 1246364"/>
                  <a:gd name="connsiteX35" fmla="*/ 1675389 w 1675389"/>
                  <a:gd name="connsiteY35" fmla="*/ 691936 h 1246364"/>
                  <a:gd name="connsiteX0" fmla="*/ 1675389 w 1675389"/>
                  <a:gd name="connsiteY0" fmla="*/ 691936 h 1246364"/>
                  <a:gd name="connsiteX1" fmla="*/ 947521 w 1675389"/>
                  <a:gd name="connsiteY1" fmla="*/ 401424 h 1246364"/>
                  <a:gd name="connsiteX2" fmla="*/ 842746 w 1675389"/>
                  <a:gd name="connsiteY2" fmla="*/ 194256 h 1246364"/>
                  <a:gd name="connsiteX3" fmla="*/ 830046 w 1675389"/>
                  <a:gd name="connsiteY3" fmla="*/ 24393 h 1246364"/>
                  <a:gd name="connsiteX4" fmla="*/ 669708 w 1675389"/>
                  <a:gd name="connsiteY4" fmla="*/ 48205 h 1246364"/>
                  <a:gd name="connsiteX5" fmla="*/ 677645 w 1675389"/>
                  <a:gd name="connsiteY5" fmla="*/ 213305 h 1246364"/>
                  <a:gd name="connsiteX6" fmla="*/ 620495 w 1675389"/>
                  <a:gd name="connsiteY6" fmla="*/ 364118 h 1246364"/>
                  <a:gd name="connsiteX7" fmla="*/ 665738 w 1675389"/>
                  <a:gd name="connsiteY7" fmla="*/ 214892 h 1246364"/>
                  <a:gd name="connsiteX8" fmla="*/ 310933 w 1675389"/>
                  <a:gd name="connsiteY8" fmla="*/ 25980 h 1246364"/>
                  <a:gd name="connsiteX9" fmla="*/ 244258 w 1675389"/>
                  <a:gd name="connsiteY9" fmla="*/ 120436 h 1246364"/>
                  <a:gd name="connsiteX10" fmla="*/ 395070 w 1675389"/>
                  <a:gd name="connsiteY10" fmla="*/ 238705 h 1246364"/>
                  <a:gd name="connsiteX11" fmla="*/ 437933 w 1675389"/>
                  <a:gd name="connsiteY11" fmla="*/ 264899 h 1246364"/>
                  <a:gd name="connsiteX12" fmla="*/ 336333 w 1675389"/>
                  <a:gd name="connsiteY12" fmla="*/ 435555 h 1246364"/>
                  <a:gd name="connsiteX13" fmla="*/ 441901 w 1675389"/>
                  <a:gd name="connsiteY13" fmla="*/ 264899 h 1246364"/>
                  <a:gd name="connsiteX14" fmla="*/ 140277 w 1675389"/>
                  <a:gd name="connsiteY14" fmla="*/ 170442 h 1246364"/>
                  <a:gd name="connsiteX15" fmla="*/ 56933 w 1675389"/>
                  <a:gd name="connsiteY15" fmla="*/ 289505 h 1246364"/>
                  <a:gd name="connsiteX16" fmla="*/ 287121 w 1675389"/>
                  <a:gd name="connsiteY16" fmla="*/ 428411 h 1246364"/>
                  <a:gd name="connsiteX17" fmla="*/ 47408 w 1675389"/>
                  <a:gd name="connsiteY17" fmla="*/ 399042 h 1246364"/>
                  <a:gd name="connsiteX18" fmla="*/ 33121 w 1675389"/>
                  <a:gd name="connsiteY18" fmla="*/ 524455 h 1246364"/>
                  <a:gd name="connsiteX19" fmla="*/ 279183 w 1675389"/>
                  <a:gd name="connsiteY19" fmla="*/ 635580 h 1246364"/>
                  <a:gd name="connsiteX20" fmla="*/ 367289 w 1675389"/>
                  <a:gd name="connsiteY20" fmla="*/ 699080 h 1246364"/>
                  <a:gd name="connsiteX21" fmla="*/ 680027 w 1675389"/>
                  <a:gd name="connsiteY21" fmla="*/ 799093 h 1246364"/>
                  <a:gd name="connsiteX22" fmla="*/ 831633 w 1675389"/>
                  <a:gd name="connsiteY22" fmla="*/ 473655 h 1246364"/>
                  <a:gd name="connsiteX23" fmla="*/ 664152 w 1675389"/>
                  <a:gd name="connsiteY23" fmla="*/ 798298 h 1246364"/>
                  <a:gd name="connsiteX24" fmla="*/ 1154690 w 1675389"/>
                  <a:gd name="connsiteY24" fmla="*/ 1243593 h 1246364"/>
                  <a:gd name="connsiteX25" fmla="*/ 1247558 w 1675389"/>
                  <a:gd name="connsiteY25" fmla="*/ 1216605 h 1246364"/>
                  <a:gd name="connsiteX26" fmla="*/ 1103097 w 1675389"/>
                  <a:gd name="connsiteY26" fmla="*/ 1098337 h 1246364"/>
                  <a:gd name="connsiteX27" fmla="*/ 1126115 w 1675389"/>
                  <a:gd name="connsiteY27" fmla="*/ 1169772 h 1246364"/>
                  <a:gd name="connsiteX28" fmla="*/ 1142783 w 1675389"/>
                  <a:gd name="connsiteY28" fmla="*/ 1048330 h 1246364"/>
                  <a:gd name="connsiteX29" fmla="*/ 1309471 w 1675389"/>
                  <a:gd name="connsiteY29" fmla="*/ 1101512 h 1246364"/>
                  <a:gd name="connsiteX30" fmla="*/ 1251527 w 1675389"/>
                  <a:gd name="connsiteY30" fmla="*/ 912598 h 1246364"/>
                  <a:gd name="connsiteX31" fmla="*/ 1441233 w 1675389"/>
                  <a:gd name="connsiteY31" fmla="*/ 943555 h 1246364"/>
                  <a:gd name="connsiteX32" fmla="*/ 1542833 w 1675389"/>
                  <a:gd name="connsiteY32" fmla="*/ 949906 h 1246364"/>
                  <a:gd name="connsiteX33" fmla="*/ 1432502 w 1675389"/>
                  <a:gd name="connsiteY33" fmla="*/ 756230 h 1246364"/>
                  <a:gd name="connsiteX34" fmla="*/ 1617445 w 1675389"/>
                  <a:gd name="connsiteY34" fmla="*/ 714162 h 1246364"/>
                  <a:gd name="connsiteX35" fmla="*/ 1675389 w 1675389"/>
                  <a:gd name="connsiteY35" fmla="*/ 691936 h 1246364"/>
                  <a:gd name="connsiteX0" fmla="*/ 1680880 w 1680880"/>
                  <a:gd name="connsiteY0" fmla="*/ 691936 h 1246364"/>
                  <a:gd name="connsiteX1" fmla="*/ 953012 w 1680880"/>
                  <a:gd name="connsiteY1" fmla="*/ 401424 h 1246364"/>
                  <a:gd name="connsiteX2" fmla="*/ 848237 w 1680880"/>
                  <a:gd name="connsiteY2" fmla="*/ 194256 h 1246364"/>
                  <a:gd name="connsiteX3" fmla="*/ 835537 w 1680880"/>
                  <a:gd name="connsiteY3" fmla="*/ 24393 h 1246364"/>
                  <a:gd name="connsiteX4" fmla="*/ 675199 w 1680880"/>
                  <a:gd name="connsiteY4" fmla="*/ 48205 h 1246364"/>
                  <a:gd name="connsiteX5" fmla="*/ 683136 w 1680880"/>
                  <a:gd name="connsiteY5" fmla="*/ 213305 h 1246364"/>
                  <a:gd name="connsiteX6" fmla="*/ 625986 w 1680880"/>
                  <a:gd name="connsiteY6" fmla="*/ 364118 h 1246364"/>
                  <a:gd name="connsiteX7" fmla="*/ 671229 w 1680880"/>
                  <a:gd name="connsiteY7" fmla="*/ 214892 h 1246364"/>
                  <a:gd name="connsiteX8" fmla="*/ 316424 w 1680880"/>
                  <a:gd name="connsiteY8" fmla="*/ 25980 h 1246364"/>
                  <a:gd name="connsiteX9" fmla="*/ 249749 w 1680880"/>
                  <a:gd name="connsiteY9" fmla="*/ 120436 h 1246364"/>
                  <a:gd name="connsiteX10" fmla="*/ 400561 w 1680880"/>
                  <a:gd name="connsiteY10" fmla="*/ 238705 h 1246364"/>
                  <a:gd name="connsiteX11" fmla="*/ 443424 w 1680880"/>
                  <a:gd name="connsiteY11" fmla="*/ 264899 h 1246364"/>
                  <a:gd name="connsiteX12" fmla="*/ 341824 w 1680880"/>
                  <a:gd name="connsiteY12" fmla="*/ 435555 h 1246364"/>
                  <a:gd name="connsiteX13" fmla="*/ 447392 w 1680880"/>
                  <a:gd name="connsiteY13" fmla="*/ 264899 h 1246364"/>
                  <a:gd name="connsiteX14" fmla="*/ 145768 w 1680880"/>
                  <a:gd name="connsiteY14" fmla="*/ 170442 h 1246364"/>
                  <a:gd name="connsiteX15" fmla="*/ 62424 w 1680880"/>
                  <a:gd name="connsiteY15" fmla="*/ 289505 h 1246364"/>
                  <a:gd name="connsiteX16" fmla="*/ 292612 w 1680880"/>
                  <a:gd name="connsiteY16" fmla="*/ 428411 h 1246364"/>
                  <a:gd name="connsiteX17" fmla="*/ 52899 w 1680880"/>
                  <a:gd name="connsiteY17" fmla="*/ 399042 h 1246364"/>
                  <a:gd name="connsiteX18" fmla="*/ 38612 w 1680880"/>
                  <a:gd name="connsiteY18" fmla="*/ 524455 h 1246364"/>
                  <a:gd name="connsiteX19" fmla="*/ 284674 w 1680880"/>
                  <a:gd name="connsiteY19" fmla="*/ 635580 h 1246364"/>
                  <a:gd name="connsiteX20" fmla="*/ 372780 w 1680880"/>
                  <a:gd name="connsiteY20" fmla="*/ 699080 h 1246364"/>
                  <a:gd name="connsiteX21" fmla="*/ 685518 w 1680880"/>
                  <a:gd name="connsiteY21" fmla="*/ 799093 h 1246364"/>
                  <a:gd name="connsiteX22" fmla="*/ 837124 w 1680880"/>
                  <a:gd name="connsiteY22" fmla="*/ 473655 h 1246364"/>
                  <a:gd name="connsiteX23" fmla="*/ 669643 w 1680880"/>
                  <a:gd name="connsiteY23" fmla="*/ 798298 h 1246364"/>
                  <a:gd name="connsiteX24" fmla="*/ 1160181 w 1680880"/>
                  <a:gd name="connsiteY24" fmla="*/ 1243593 h 1246364"/>
                  <a:gd name="connsiteX25" fmla="*/ 1253049 w 1680880"/>
                  <a:gd name="connsiteY25" fmla="*/ 1216605 h 1246364"/>
                  <a:gd name="connsiteX26" fmla="*/ 1108588 w 1680880"/>
                  <a:gd name="connsiteY26" fmla="*/ 1098337 h 1246364"/>
                  <a:gd name="connsiteX27" fmla="*/ 1131606 w 1680880"/>
                  <a:gd name="connsiteY27" fmla="*/ 1169772 h 1246364"/>
                  <a:gd name="connsiteX28" fmla="*/ 1148274 w 1680880"/>
                  <a:gd name="connsiteY28" fmla="*/ 1048330 h 1246364"/>
                  <a:gd name="connsiteX29" fmla="*/ 1314962 w 1680880"/>
                  <a:gd name="connsiteY29" fmla="*/ 1101512 h 1246364"/>
                  <a:gd name="connsiteX30" fmla="*/ 1257018 w 1680880"/>
                  <a:gd name="connsiteY30" fmla="*/ 912598 h 1246364"/>
                  <a:gd name="connsiteX31" fmla="*/ 1446724 w 1680880"/>
                  <a:gd name="connsiteY31" fmla="*/ 943555 h 1246364"/>
                  <a:gd name="connsiteX32" fmla="*/ 1548324 w 1680880"/>
                  <a:gd name="connsiteY32" fmla="*/ 949906 h 1246364"/>
                  <a:gd name="connsiteX33" fmla="*/ 1437993 w 1680880"/>
                  <a:gd name="connsiteY33" fmla="*/ 756230 h 1246364"/>
                  <a:gd name="connsiteX34" fmla="*/ 1622936 w 1680880"/>
                  <a:gd name="connsiteY34" fmla="*/ 714162 h 1246364"/>
                  <a:gd name="connsiteX35" fmla="*/ 1680880 w 1680880"/>
                  <a:gd name="connsiteY35" fmla="*/ 691936 h 1246364"/>
                  <a:gd name="connsiteX0" fmla="*/ 1688648 w 1688648"/>
                  <a:gd name="connsiteY0" fmla="*/ 691936 h 1246364"/>
                  <a:gd name="connsiteX1" fmla="*/ 960780 w 1688648"/>
                  <a:gd name="connsiteY1" fmla="*/ 401424 h 1246364"/>
                  <a:gd name="connsiteX2" fmla="*/ 856005 w 1688648"/>
                  <a:gd name="connsiteY2" fmla="*/ 194256 h 1246364"/>
                  <a:gd name="connsiteX3" fmla="*/ 843305 w 1688648"/>
                  <a:gd name="connsiteY3" fmla="*/ 24393 h 1246364"/>
                  <a:gd name="connsiteX4" fmla="*/ 682967 w 1688648"/>
                  <a:gd name="connsiteY4" fmla="*/ 48205 h 1246364"/>
                  <a:gd name="connsiteX5" fmla="*/ 690904 w 1688648"/>
                  <a:gd name="connsiteY5" fmla="*/ 213305 h 1246364"/>
                  <a:gd name="connsiteX6" fmla="*/ 633754 w 1688648"/>
                  <a:gd name="connsiteY6" fmla="*/ 364118 h 1246364"/>
                  <a:gd name="connsiteX7" fmla="*/ 678997 w 1688648"/>
                  <a:gd name="connsiteY7" fmla="*/ 214892 h 1246364"/>
                  <a:gd name="connsiteX8" fmla="*/ 324192 w 1688648"/>
                  <a:gd name="connsiteY8" fmla="*/ 25980 h 1246364"/>
                  <a:gd name="connsiteX9" fmla="*/ 257517 w 1688648"/>
                  <a:gd name="connsiteY9" fmla="*/ 120436 h 1246364"/>
                  <a:gd name="connsiteX10" fmla="*/ 408329 w 1688648"/>
                  <a:gd name="connsiteY10" fmla="*/ 238705 h 1246364"/>
                  <a:gd name="connsiteX11" fmla="*/ 451192 w 1688648"/>
                  <a:gd name="connsiteY11" fmla="*/ 264899 h 1246364"/>
                  <a:gd name="connsiteX12" fmla="*/ 349592 w 1688648"/>
                  <a:gd name="connsiteY12" fmla="*/ 435555 h 1246364"/>
                  <a:gd name="connsiteX13" fmla="*/ 455160 w 1688648"/>
                  <a:gd name="connsiteY13" fmla="*/ 264899 h 1246364"/>
                  <a:gd name="connsiteX14" fmla="*/ 153536 w 1688648"/>
                  <a:gd name="connsiteY14" fmla="*/ 170442 h 1246364"/>
                  <a:gd name="connsiteX15" fmla="*/ 70192 w 1688648"/>
                  <a:gd name="connsiteY15" fmla="*/ 289505 h 1246364"/>
                  <a:gd name="connsiteX16" fmla="*/ 300380 w 1688648"/>
                  <a:gd name="connsiteY16" fmla="*/ 428411 h 1246364"/>
                  <a:gd name="connsiteX17" fmla="*/ 60667 w 1688648"/>
                  <a:gd name="connsiteY17" fmla="*/ 399042 h 1246364"/>
                  <a:gd name="connsiteX18" fmla="*/ 46380 w 1688648"/>
                  <a:gd name="connsiteY18" fmla="*/ 524455 h 1246364"/>
                  <a:gd name="connsiteX19" fmla="*/ 292442 w 1688648"/>
                  <a:gd name="connsiteY19" fmla="*/ 635580 h 1246364"/>
                  <a:gd name="connsiteX20" fmla="*/ 380548 w 1688648"/>
                  <a:gd name="connsiteY20" fmla="*/ 699080 h 1246364"/>
                  <a:gd name="connsiteX21" fmla="*/ 693286 w 1688648"/>
                  <a:gd name="connsiteY21" fmla="*/ 799093 h 1246364"/>
                  <a:gd name="connsiteX22" fmla="*/ 844892 w 1688648"/>
                  <a:gd name="connsiteY22" fmla="*/ 473655 h 1246364"/>
                  <a:gd name="connsiteX23" fmla="*/ 677411 w 1688648"/>
                  <a:gd name="connsiteY23" fmla="*/ 798298 h 1246364"/>
                  <a:gd name="connsiteX24" fmla="*/ 1167949 w 1688648"/>
                  <a:gd name="connsiteY24" fmla="*/ 1243593 h 1246364"/>
                  <a:gd name="connsiteX25" fmla="*/ 1260817 w 1688648"/>
                  <a:gd name="connsiteY25" fmla="*/ 1216605 h 1246364"/>
                  <a:gd name="connsiteX26" fmla="*/ 1116356 w 1688648"/>
                  <a:gd name="connsiteY26" fmla="*/ 1098337 h 1246364"/>
                  <a:gd name="connsiteX27" fmla="*/ 1139374 w 1688648"/>
                  <a:gd name="connsiteY27" fmla="*/ 1169772 h 1246364"/>
                  <a:gd name="connsiteX28" fmla="*/ 1156042 w 1688648"/>
                  <a:gd name="connsiteY28" fmla="*/ 1048330 h 1246364"/>
                  <a:gd name="connsiteX29" fmla="*/ 1322730 w 1688648"/>
                  <a:gd name="connsiteY29" fmla="*/ 1101512 h 1246364"/>
                  <a:gd name="connsiteX30" fmla="*/ 1264786 w 1688648"/>
                  <a:gd name="connsiteY30" fmla="*/ 912598 h 1246364"/>
                  <a:gd name="connsiteX31" fmla="*/ 1454492 w 1688648"/>
                  <a:gd name="connsiteY31" fmla="*/ 943555 h 1246364"/>
                  <a:gd name="connsiteX32" fmla="*/ 1556092 w 1688648"/>
                  <a:gd name="connsiteY32" fmla="*/ 949906 h 1246364"/>
                  <a:gd name="connsiteX33" fmla="*/ 1445761 w 1688648"/>
                  <a:gd name="connsiteY33" fmla="*/ 756230 h 1246364"/>
                  <a:gd name="connsiteX34" fmla="*/ 1630704 w 1688648"/>
                  <a:gd name="connsiteY34" fmla="*/ 714162 h 1246364"/>
                  <a:gd name="connsiteX35" fmla="*/ 1688648 w 1688648"/>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4174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4174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4174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8669 w 1687662"/>
                  <a:gd name="connsiteY22" fmla="*/ 48318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8669 w 1687662"/>
                  <a:gd name="connsiteY22" fmla="*/ 48318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8669 w 1687662"/>
                  <a:gd name="connsiteY22" fmla="*/ 48318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8669 w 1687662"/>
                  <a:gd name="connsiteY22" fmla="*/ 48318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89918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89918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89918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4159"/>
                  <a:gd name="connsiteX1" fmla="*/ 959794 w 1687662"/>
                  <a:gd name="connsiteY1" fmla="*/ 401424 h 1244159"/>
                  <a:gd name="connsiteX2" fmla="*/ 855019 w 1687662"/>
                  <a:gd name="connsiteY2" fmla="*/ 194256 h 1244159"/>
                  <a:gd name="connsiteX3" fmla="*/ 842319 w 1687662"/>
                  <a:gd name="connsiteY3" fmla="*/ 24393 h 1244159"/>
                  <a:gd name="connsiteX4" fmla="*/ 681981 w 1687662"/>
                  <a:gd name="connsiteY4" fmla="*/ 48205 h 1244159"/>
                  <a:gd name="connsiteX5" fmla="*/ 689918 w 1687662"/>
                  <a:gd name="connsiteY5" fmla="*/ 213305 h 1244159"/>
                  <a:gd name="connsiteX6" fmla="*/ 632768 w 1687662"/>
                  <a:gd name="connsiteY6" fmla="*/ 364118 h 1244159"/>
                  <a:gd name="connsiteX7" fmla="*/ 678011 w 1687662"/>
                  <a:gd name="connsiteY7" fmla="*/ 214892 h 1244159"/>
                  <a:gd name="connsiteX8" fmla="*/ 323206 w 1687662"/>
                  <a:gd name="connsiteY8" fmla="*/ 25980 h 1244159"/>
                  <a:gd name="connsiteX9" fmla="*/ 256531 w 1687662"/>
                  <a:gd name="connsiteY9" fmla="*/ 120436 h 1244159"/>
                  <a:gd name="connsiteX10" fmla="*/ 407343 w 1687662"/>
                  <a:gd name="connsiteY10" fmla="*/ 238705 h 1244159"/>
                  <a:gd name="connsiteX11" fmla="*/ 450206 w 1687662"/>
                  <a:gd name="connsiteY11" fmla="*/ 264899 h 1244159"/>
                  <a:gd name="connsiteX12" fmla="*/ 348606 w 1687662"/>
                  <a:gd name="connsiteY12" fmla="*/ 435555 h 1244159"/>
                  <a:gd name="connsiteX13" fmla="*/ 456555 w 1687662"/>
                  <a:gd name="connsiteY13" fmla="*/ 264899 h 1244159"/>
                  <a:gd name="connsiteX14" fmla="*/ 152550 w 1687662"/>
                  <a:gd name="connsiteY14" fmla="*/ 170442 h 1244159"/>
                  <a:gd name="connsiteX15" fmla="*/ 69206 w 1687662"/>
                  <a:gd name="connsiteY15" fmla="*/ 289505 h 1244159"/>
                  <a:gd name="connsiteX16" fmla="*/ 299394 w 1687662"/>
                  <a:gd name="connsiteY16" fmla="*/ 428411 h 1244159"/>
                  <a:gd name="connsiteX17" fmla="*/ 59681 w 1687662"/>
                  <a:gd name="connsiteY17" fmla="*/ 399042 h 1244159"/>
                  <a:gd name="connsiteX18" fmla="*/ 45394 w 1687662"/>
                  <a:gd name="connsiteY18" fmla="*/ 524455 h 1244159"/>
                  <a:gd name="connsiteX19" fmla="*/ 291456 w 1687662"/>
                  <a:gd name="connsiteY19" fmla="*/ 635580 h 1244159"/>
                  <a:gd name="connsiteX20" fmla="*/ 379562 w 1687662"/>
                  <a:gd name="connsiteY20" fmla="*/ 699080 h 1244159"/>
                  <a:gd name="connsiteX21" fmla="*/ 689918 w 1687662"/>
                  <a:gd name="connsiteY21" fmla="*/ 796712 h 1244159"/>
                  <a:gd name="connsiteX22" fmla="*/ 841525 w 1687662"/>
                  <a:gd name="connsiteY22" fmla="*/ 502230 h 1244159"/>
                  <a:gd name="connsiteX23" fmla="*/ 676425 w 1687662"/>
                  <a:gd name="connsiteY23" fmla="*/ 798298 h 1244159"/>
                  <a:gd name="connsiteX24" fmla="*/ 1166963 w 1687662"/>
                  <a:gd name="connsiteY24" fmla="*/ 1243593 h 1244159"/>
                  <a:gd name="connsiteX25" fmla="*/ 1259831 w 1687662"/>
                  <a:gd name="connsiteY25" fmla="*/ 1216605 h 1244159"/>
                  <a:gd name="connsiteX26" fmla="*/ 1115370 w 1687662"/>
                  <a:gd name="connsiteY26" fmla="*/ 1098337 h 1244159"/>
                  <a:gd name="connsiteX27" fmla="*/ 1138388 w 1687662"/>
                  <a:gd name="connsiteY27" fmla="*/ 1169772 h 1244159"/>
                  <a:gd name="connsiteX28" fmla="*/ 1155056 w 1687662"/>
                  <a:gd name="connsiteY28" fmla="*/ 1048330 h 1244159"/>
                  <a:gd name="connsiteX29" fmla="*/ 1321744 w 1687662"/>
                  <a:gd name="connsiteY29" fmla="*/ 1101512 h 1244159"/>
                  <a:gd name="connsiteX30" fmla="*/ 1263800 w 1687662"/>
                  <a:gd name="connsiteY30" fmla="*/ 912598 h 1244159"/>
                  <a:gd name="connsiteX31" fmla="*/ 1453506 w 1687662"/>
                  <a:gd name="connsiteY31" fmla="*/ 943555 h 1244159"/>
                  <a:gd name="connsiteX32" fmla="*/ 1555106 w 1687662"/>
                  <a:gd name="connsiteY32" fmla="*/ 949906 h 1244159"/>
                  <a:gd name="connsiteX33" fmla="*/ 1444775 w 1687662"/>
                  <a:gd name="connsiteY33" fmla="*/ 756230 h 1244159"/>
                  <a:gd name="connsiteX34" fmla="*/ 1629718 w 1687662"/>
                  <a:gd name="connsiteY34" fmla="*/ 714162 h 1244159"/>
                  <a:gd name="connsiteX35" fmla="*/ 1687662 w 1687662"/>
                  <a:gd name="connsiteY35" fmla="*/ 691936 h 1244159"/>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8337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4775 w 1687662"/>
                  <a:gd name="connsiteY33" fmla="*/ 756230 h 1243775"/>
                  <a:gd name="connsiteX34" fmla="*/ 1629718 w 1687662"/>
                  <a:gd name="connsiteY34" fmla="*/ 714162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4775 w 1687662"/>
                  <a:gd name="connsiteY33" fmla="*/ 756230 h 1243775"/>
                  <a:gd name="connsiteX34" fmla="*/ 1629718 w 1687662"/>
                  <a:gd name="connsiteY34" fmla="*/ 714162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37632 w 1687662"/>
                  <a:gd name="connsiteY33" fmla="*/ 749087 h 1243775"/>
                  <a:gd name="connsiteX34" fmla="*/ 1629718 w 1687662"/>
                  <a:gd name="connsiteY34" fmla="*/ 714162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37632 w 1687662"/>
                  <a:gd name="connsiteY33" fmla="*/ 749087 h 1243775"/>
                  <a:gd name="connsiteX34" fmla="*/ 1629718 w 1687662"/>
                  <a:gd name="connsiteY34" fmla="*/ 714162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37632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37632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033613 w 1687662"/>
                  <a:gd name="connsiteY27" fmla="*/ 1003085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033613 w 1687662"/>
                  <a:gd name="connsiteY27" fmla="*/ 1003085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09813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09813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09813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21719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6482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6482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4101 w 1687662"/>
                  <a:gd name="connsiteY27" fmla="*/ 1172154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50295 w 1687662"/>
                  <a:gd name="connsiteY27" fmla="*/ 1172154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38388 w 1687662"/>
                  <a:gd name="connsiteY27" fmla="*/ 1176916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33626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1720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1720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1720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1720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687662" h="1243775">
                    <a:moveTo>
                      <a:pt x="1687662" y="691936"/>
                    </a:moveTo>
                    <a:cubicBezTo>
                      <a:pt x="1442658" y="562555"/>
                      <a:pt x="1211942" y="492706"/>
                      <a:pt x="959794" y="401424"/>
                    </a:cubicBezTo>
                    <a:cubicBezTo>
                      <a:pt x="955825" y="290299"/>
                      <a:pt x="908994" y="245850"/>
                      <a:pt x="855019" y="194256"/>
                    </a:cubicBezTo>
                    <a:cubicBezTo>
                      <a:pt x="841260" y="152717"/>
                      <a:pt x="875922" y="53498"/>
                      <a:pt x="842319" y="24393"/>
                    </a:cubicBezTo>
                    <a:cubicBezTo>
                      <a:pt x="808716" y="-4712"/>
                      <a:pt x="711614" y="-19264"/>
                      <a:pt x="681981" y="48205"/>
                    </a:cubicBezTo>
                    <a:cubicBezTo>
                      <a:pt x="636208" y="118319"/>
                      <a:pt x="698650" y="163035"/>
                      <a:pt x="689918" y="213305"/>
                    </a:cubicBezTo>
                    <a:cubicBezTo>
                      <a:pt x="704998" y="277863"/>
                      <a:pt x="655787" y="316229"/>
                      <a:pt x="632768" y="364118"/>
                    </a:cubicBezTo>
                    <a:cubicBezTo>
                      <a:pt x="650230" y="313582"/>
                      <a:pt x="712936" y="277334"/>
                      <a:pt x="678011" y="214892"/>
                    </a:cubicBezTo>
                    <a:cubicBezTo>
                      <a:pt x="577999" y="149540"/>
                      <a:pt x="432744" y="3225"/>
                      <a:pt x="323206" y="25980"/>
                    </a:cubicBezTo>
                    <a:cubicBezTo>
                      <a:pt x="247006" y="40003"/>
                      <a:pt x="247007" y="82600"/>
                      <a:pt x="256531" y="120436"/>
                    </a:cubicBezTo>
                    <a:cubicBezTo>
                      <a:pt x="292514" y="190021"/>
                      <a:pt x="354692" y="195314"/>
                      <a:pt x="407343" y="238705"/>
                    </a:cubicBezTo>
                    <a:lnTo>
                      <a:pt x="450206" y="264899"/>
                    </a:lnTo>
                    <a:cubicBezTo>
                      <a:pt x="416339" y="321784"/>
                      <a:pt x="365805" y="373908"/>
                      <a:pt x="348606" y="435555"/>
                    </a:cubicBezTo>
                    <a:cubicBezTo>
                      <a:pt x="381414" y="378670"/>
                      <a:pt x="421366" y="321784"/>
                      <a:pt x="456555" y="264899"/>
                    </a:cubicBezTo>
                    <a:cubicBezTo>
                      <a:pt x="362363" y="214364"/>
                      <a:pt x="234836" y="170972"/>
                      <a:pt x="152550" y="170442"/>
                    </a:cubicBezTo>
                    <a:cubicBezTo>
                      <a:pt x="67619" y="181555"/>
                      <a:pt x="42217" y="235529"/>
                      <a:pt x="69206" y="289505"/>
                    </a:cubicBezTo>
                    <a:cubicBezTo>
                      <a:pt x="147523" y="377082"/>
                      <a:pt x="204408" y="388459"/>
                      <a:pt x="299394" y="428411"/>
                    </a:cubicBezTo>
                    <a:cubicBezTo>
                      <a:pt x="208377" y="414653"/>
                      <a:pt x="169748" y="369938"/>
                      <a:pt x="59681" y="399042"/>
                    </a:cubicBezTo>
                    <a:cubicBezTo>
                      <a:pt x="-6994" y="413064"/>
                      <a:pt x="-26043" y="484238"/>
                      <a:pt x="45394" y="524455"/>
                    </a:cubicBezTo>
                    <a:cubicBezTo>
                      <a:pt x="134559" y="585310"/>
                      <a:pt x="209435" y="605682"/>
                      <a:pt x="291456" y="635580"/>
                    </a:cubicBezTo>
                    <a:cubicBezTo>
                      <a:pt x="320825" y="656747"/>
                      <a:pt x="340668" y="685057"/>
                      <a:pt x="379562" y="699080"/>
                    </a:cubicBezTo>
                    <a:cubicBezTo>
                      <a:pt x="493333" y="759405"/>
                      <a:pt x="588053" y="764962"/>
                      <a:pt x="689918" y="796712"/>
                    </a:cubicBezTo>
                    <a:cubicBezTo>
                      <a:pt x="676158" y="752526"/>
                      <a:pt x="764795" y="603565"/>
                      <a:pt x="841525" y="502230"/>
                    </a:cubicBezTo>
                    <a:cubicBezTo>
                      <a:pt x="740453" y="600919"/>
                      <a:pt x="708439" y="685322"/>
                      <a:pt x="676425" y="798298"/>
                    </a:cubicBezTo>
                    <a:cubicBezTo>
                      <a:pt x="726299" y="926621"/>
                      <a:pt x="1117751" y="1252588"/>
                      <a:pt x="1166963" y="1243593"/>
                    </a:cubicBezTo>
                    <a:cubicBezTo>
                      <a:pt x="1216175" y="1234598"/>
                      <a:pt x="1224906" y="1230363"/>
                      <a:pt x="1259831" y="1216605"/>
                    </a:cubicBezTo>
                    <a:lnTo>
                      <a:pt x="1108226" y="1088812"/>
                    </a:lnTo>
                    <a:cubicBezTo>
                      <a:pt x="1092879" y="1141199"/>
                      <a:pt x="1129925" y="1150724"/>
                      <a:pt x="1121720" y="1169772"/>
                    </a:cubicBezTo>
                    <a:cubicBezTo>
                      <a:pt x="1112195" y="1141197"/>
                      <a:pt x="1052661" y="1095955"/>
                      <a:pt x="1147912" y="1043568"/>
                    </a:cubicBezTo>
                    <a:cubicBezTo>
                      <a:pt x="1198714" y="1025577"/>
                      <a:pt x="1247132" y="1043305"/>
                      <a:pt x="1321744" y="1118181"/>
                    </a:cubicBezTo>
                    <a:cubicBezTo>
                      <a:pt x="1334972" y="1032191"/>
                      <a:pt x="1310103" y="977157"/>
                      <a:pt x="1263800" y="912598"/>
                    </a:cubicBezTo>
                    <a:cubicBezTo>
                      <a:pt x="1264327" y="837985"/>
                      <a:pt x="1324389" y="868149"/>
                      <a:pt x="1453506" y="943555"/>
                    </a:cubicBezTo>
                    <a:cubicBezTo>
                      <a:pt x="1494516" y="954403"/>
                      <a:pt x="1520445" y="960886"/>
                      <a:pt x="1555106" y="949906"/>
                    </a:cubicBezTo>
                    <a:cubicBezTo>
                      <a:pt x="1518330" y="917495"/>
                      <a:pt x="1414482" y="818540"/>
                      <a:pt x="1447157" y="749087"/>
                    </a:cubicBezTo>
                    <a:cubicBezTo>
                      <a:pt x="1534206" y="624734"/>
                      <a:pt x="1573626" y="721835"/>
                      <a:pt x="1629718" y="707018"/>
                    </a:cubicBezTo>
                    <a:lnTo>
                      <a:pt x="1687662" y="691936"/>
                    </a:lnTo>
                    <a:close/>
                  </a:path>
                </a:pathLst>
              </a:custGeom>
              <a:solidFill>
                <a:srgbClr val="FFD1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Freeform: Shape 18">
              <a:extLst>
                <a:ext uri="{FF2B5EF4-FFF2-40B4-BE49-F238E27FC236}">
                  <a16:creationId xmlns:a16="http://schemas.microsoft.com/office/drawing/2014/main" id="{655F654B-7F10-4972-11FE-A3321DCD641D}"/>
                </a:ext>
              </a:extLst>
            </p:cNvPr>
            <p:cNvSpPr/>
            <p:nvPr/>
          </p:nvSpPr>
          <p:spPr>
            <a:xfrm>
              <a:off x="2824329" y="3416470"/>
              <a:ext cx="1339738" cy="2105568"/>
            </a:xfrm>
            <a:custGeom>
              <a:avLst/>
              <a:gdLst>
                <a:gd name="connsiteX0" fmla="*/ 1219200 w 2583180"/>
                <a:gd name="connsiteY0" fmla="*/ 3931920 h 3947160"/>
                <a:gd name="connsiteX1" fmla="*/ 2331720 w 2583180"/>
                <a:gd name="connsiteY1" fmla="*/ 3939540 h 3947160"/>
                <a:gd name="connsiteX2" fmla="*/ 2316480 w 2583180"/>
                <a:gd name="connsiteY2" fmla="*/ 3284220 h 3947160"/>
                <a:gd name="connsiteX3" fmla="*/ 2286000 w 2583180"/>
                <a:gd name="connsiteY3" fmla="*/ 3185160 h 3947160"/>
                <a:gd name="connsiteX4" fmla="*/ 2255520 w 2583180"/>
                <a:gd name="connsiteY4" fmla="*/ 3291840 h 3947160"/>
                <a:gd name="connsiteX5" fmla="*/ 2308860 w 2583180"/>
                <a:gd name="connsiteY5" fmla="*/ 2964180 h 3947160"/>
                <a:gd name="connsiteX6" fmla="*/ 2286000 w 2583180"/>
                <a:gd name="connsiteY6" fmla="*/ 2788920 h 3947160"/>
                <a:gd name="connsiteX7" fmla="*/ 2118360 w 2583180"/>
                <a:gd name="connsiteY7" fmla="*/ 3406140 h 3947160"/>
                <a:gd name="connsiteX8" fmla="*/ 2331720 w 2583180"/>
                <a:gd name="connsiteY8" fmla="*/ 2529840 h 3947160"/>
                <a:gd name="connsiteX9" fmla="*/ 2331720 w 2583180"/>
                <a:gd name="connsiteY9" fmla="*/ 2316480 h 3947160"/>
                <a:gd name="connsiteX10" fmla="*/ 2415540 w 2583180"/>
                <a:gd name="connsiteY10" fmla="*/ 1478280 h 3947160"/>
                <a:gd name="connsiteX11" fmla="*/ 2583180 w 2583180"/>
                <a:gd name="connsiteY11" fmla="*/ 990600 h 3947160"/>
                <a:gd name="connsiteX12" fmla="*/ 2415540 w 2583180"/>
                <a:gd name="connsiteY12" fmla="*/ 0 h 3947160"/>
                <a:gd name="connsiteX13" fmla="*/ 662940 w 2583180"/>
                <a:gd name="connsiteY13" fmla="*/ 106680 h 3947160"/>
                <a:gd name="connsiteX14" fmla="*/ 297180 w 2583180"/>
                <a:gd name="connsiteY14" fmla="*/ 822960 h 3947160"/>
                <a:gd name="connsiteX15" fmla="*/ 396240 w 2583180"/>
                <a:gd name="connsiteY15" fmla="*/ 1584960 h 3947160"/>
                <a:gd name="connsiteX16" fmla="*/ 381000 w 2583180"/>
                <a:gd name="connsiteY16" fmla="*/ 2042160 h 3947160"/>
                <a:gd name="connsiteX17" fmla="*/ 220980 w 2583180"/>
                <a:gd name="connsiteY17" fmla="*/ 2545080 h 3947160"/>
                <a:gd name="connsiteX18" fmla="*/ 175260 w 2583180"/>
                <a:gd name="connsiteY18" fmla="*/ 3093720 h 3947160"/>
                <a:gd name="connsiteX19" fmla="*/ 114300 w 2583180"/>
                <a:gd name="connsiteY19" fmla="*/ 3246120 h 3947160"/>
                <a:gd name="connsiteX20" fmla="*/ 114300 w 2583180"/>
                <a:gd name="connsiteY20" fmla="*/ 3390900 h 3947160"/>
                <a:gd name="connsiteX21" fmla="*/ 0 w 2583180"/>
                <a:gd name="connsiteY21" fmla="*/ 3695700 h 3947160"/>
                <a:gd name="connsiteX22" fmla="*/ 967740 w 2583180"/>
                <a:gd name="connsiteY22" fmla="*/ 3931920 h 3947160"/>
                <a:gd name="connsiteX23" fmla="*/ 1066800 w 2583180"/>
                <a:gd name="connsiteY23" fmla="*/ 3421380 h 3947160"/>
                <a:gd name="connsiteX24" fmla="*/ 899160 w 2583180"/>
                <a:gd name="connsiteY24" fmla="*/ 3611880 h 3947160"/>
                <a:gd name="connsiteX25" fmla="*/ 1219200 w 2583180"/>
                <a:gd name="connsiteY25" fmla="*/ 3078480 h 3947160"/>
                <a:gd name="connsiteX26" fmla="*/ 914400 w 2583180"/>
                <a:gd name="connsiteY26" fmla="*/ 2948940 h 3947160"/>
                <a:gd name="connsiteX27" fmla="*/ 1356360 w 2583180"/>
                <a:gd name="connsiteY27" fmla="*/ 3093720 h 3947160"/>
                <a:gd name="connsiteX28" fmla="*/ 1196340 w 2583180"/>
                <a:gd name="connsiteY28" fmla="*/ 3086100 h 3947160"/>
                <a:gd name="connsiteX29" fmla="*/ 1264920 w 2583180"/>
                <a:gd name="connsiteY29" fmla="*/ 3947160 h 3947160"/>
                <a:gd name="connsiteX30" fmla="*/ 1219200 w 2583180"/>
                <a:gd name="connsiteY30" fmla="*/ 3931920 h 3947160"/>
                <a:gd name="connsiteX0" fmla="*/ 1219200 w 2583180"/>
                <a:gd name="connsiteY0" fmla="*/ 3931920 h 3947160"/>
                <a:gd name="connsiteX1" fmla="*/ 2331720 w 2583180"/>
                <a:gd name="connsiteY1" fmla="*/ 3939540 h 3947160"/>
                <a:gd name="connsiteX2" fmla="*/ 2316480 w 2583180"/>
                <a:gd name="connsiteY2" fmla="*/ 3284220 h 3947160"/>
                <a:gd name="connsiteX3" fmla="*/ 2286000 w 2583180"/>
                <a:gd name="connsiteY3" fmla="*/ 3185160 h 3947160"/>
                <a:gd name="connsiteX4" fmla="*/ 2255520 w 2583180"/>
                <a:gd name="connsiteY4" fmla="*/ 3291840 h 3947160"/>
                <a:gd name="connsiteX5" fmla="*/ 2308860 w 2583180"/>
                <a:gd name="connsiteY5" fmla="*/ 2964180 h 3947160"/>
                <a:gd name="connsiteX6" fmla="*/ 2286000 w 2583180"/>
                <a:gd name="connsiteY6" fmla="*/ 2788920 h 3947160"/>
                <a:gd name="connsiteX7" fmla="*/ 2118360 w 2583180"/>
                <a:gd name="connsiteY7" fmla="*/ 3406140 h 3947160"/>
                <a:gd name="connsiteX8" fmla="*/ 2331720 w 2583180"/>
                <a:gd name="connsiteY8" fmla="*/ 2529840 h 3947160"/>
                <a:gd name="connsiteX9" fmla="*/ 2331720 w 2583180"/>
                <a:gd name="connsiteY9" fmla="*/ 2316480 h 3947160"/>
                <a:gd name="connsiteX10" fmla="*/ 2415540 w 2583180"/>
                <a:gd name="connsiteY10" fmla="*/ 1478280 h 3947160"/>
                <a:gd name="connsiteX11" fmla="*/ 2583180 w 2583180"/>
                <a:gd name="connsiteY11" fmla="*/ 990600 h 3947160"/>
                <a:gd name="connsiteX12" fmla="*/ 2415540 w 2583180"/>
                <a:gd name="connsiteY12" fmla="*/ 0 h 3947160"/>
                <a:gd name="connsiteX13" fmla="*/ 662940 w 2583180"/>
                <a:gd name="connsiteY13" fmla="*/ 106680 h 3947160"/>
                <a:gd name="connsiteX14" fmla="*/ 297180 w 2583180"/>
                <a:gd name="connsiteY14" fmla="*/ 822960 h 3947160"/>
                <a:gd name="connsiteX15" fmla="*/ 396240 w 2583180"/>
                <a:gd name="connsiteY15" fmla="*/ 1584960 h 3947160"/>
                <a:gd name="connsiteX16" fmla="*/ 381000 w 2583180"/>
                <a:gd name="connsiteY16" fmla="*/ 2042160 h 3947160"/>
                <a:gd name="connsiteX17" fmla="*/ 220980 w 2583180"/>
                <a:gd name="connsiteY17" fmla="*/ 2545080 h 3947160"/>
                <a:gd name="connsiteX18" fmla="*/ 175260 w 2583180"/>
                <a:gd name="connsiteY18" fmla="*/ 3093720 h 3947160"/>
                <a:gd name="connsiteX19" fmla="*/ 114300 w 2583180"/>
                <a:gd name="connsiteY19" fmla="*/ 3246120 h 3947160"/>
                <a:gd name="connsiteX20" fmla="*/ 114300 w 2583180"/>
                <a:gd name="connsiteY20" fmla="*/ 3390900 h 3947160"/>
                <a:gd name="connsiteX21" fmla="*/ 0 w 2583180"/>
                <a:gd name="connsiteY21" fmla="*/ 3695700 h 3947160"/>
                <a:gd name="connsiteX22" fmla="*/ 967740 w 2583180"/>
                <a:gd name="connsiteY22" fmla="*/ 3931920 h 3947160"/>
                <a:gd name="connsiteX23" fmla="*/ 1066800 w 2583180"/>
                <a:gd name="connsiteY23" fmla="*/ 3421380 h 3947160"/>
                <a:gd name="connsiteX24" fmla="*/ 899160 w 2583180"/>
                <a:gd name="connsiteY24" fmla="*/ 3611880 h 3947160"/>
                <a:gd name="connsiteX25" fmla="*/ 1219200 w 2583180"/>
                <a:gd name="connsiteY25" fmla="*/ 3078480 h 3947160"/>
                <a:gd name="connsiteX26" fmla="*/ 914400 w 2583180"/>
                <a:gd name="connsiteY26" fmla="*/ 2948940 h 3947160"/>
                <a:gd name="connsiteX27" fmla="*/ 1356360 w 2583180"/>
                <a:gd name="connsiteY27" fmla="*/ 3093720 h 3947160"/>
                <a:gd name="connsiteX28" fmla="*/ 1196340 w 2583180"/>
                <a:gd name="connsiteY28" fmla="*/ 3086100 h 3947160"/>
                <a:gd name="connsiteX29" fmla="*/ 1264920 w 2583180"/>
                <a:gd name="connsiteY29" fmla="*/ 3947160 h 3947160"/>
                <a:gd name="connsiteX30" fmla="*/ 1219200 w 2583180"/>
                <a:gd name="connsiteY30" fmla="*/ 3931920 h 3947160"/>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14300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14300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14300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14300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52512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52512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52512 w 2583180"/>
                <a:gd name="connsiteY23" fmla="*/ 3421380 h 3951189"/>
                <a:gd name="connsiteX24" fmla="*/ 899160 w 2583180"/>
                <a:gd name="connsiteY24" fmla="*/ 3611880 h 3951189"/>
                <a:gd name="connsiteX25" fmla="*/ 1209675 w 2583180"/>
                <a:gd name="connsiteY25" fmla="*/ 3111818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52512 w 2583180"/>
                <a:gd name="connsiteY23" fmla="*/ 3421380 h 3951189"/>
                <a:gd name="connsiteX24" fmla="*/ 899160 w 2583180"/>
                <a:gd name="connsiteY24" fmla="*/ 3611880 h 3951189"/>
                <a:gd name="connsiteX25" fmla="*/ 1209675 w 2583180"/>
                <a:gd name="connsiteY25" fmla="*/ 3111818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417320 w 2583180"/>
                <a:gd name="connsiteY29" fmla="*/ 381381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52512 w 2583180"/>
                <a:gd name="connsiteY23" fmla="*/ 3421380 h 3951189"/>
                <a:gd name="connsiteX24" fmla="*/ 899160 w 2583180"/>
                <a:gd name="connsiteY24" fmla="*/ 3611880 h 3951189"/>
                <a:gd name="connsiteX25" fmla="*/ 1209675 w 2583180"/>
                <a:gd name="connsiteY25" fmla="*/ 3111818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19200 w 2583180"/>
                <a:gd name="connsiteY29" fmla="*/ 3931920 h 3951189"/>
                <a:gd name="connsiteX0" fmla="*/ 1219200 w 2583180"/>
                <a:gd name="connsiteY0" fmla="*/ 3931920 h 4040313"/>
                <a:gd name="connsiteX1" fmla="*/ 2331720 w 2583180"/>
                <a:gd name="connsiteY1" fmla="*/ 3939540 h 4040313"/>
                <a:gd name="connsiteX2" fmla="*/ 2316480 w 2583180"/>
                <a:gd name="connsiteY2" fmla="*/ 3284220 h 4040313"/>
                <a:gd name="connsiteX3" fmla="*/ 2286000 w 2583180"/>
                <a:gd name="connsiteY3" fmla="*/ 3185160 h 4040313"/>
                <a:gd name="connsiteX4" fmla="*/ 2255520 w 2583180"/>
                <a:gd name="connsiteY4" fmla="*/ 3291840 h 4040313"/>
                <a:gd name="connsiteX5" fmla="*/ 2308860 w 2583180"/>
                <a:gd name="connsiteY5" fmla="*/ 2964180 h 4040313"/>
                <a:gd name="connsiteX6" fmla="*/ 2286000 w 2583180"/>
                <a:gd name="connsiteY6" fmla="*/ 2788920 h 4040313"/>
                <a:gd name="connsiteX7" fmla="*/ 2118360 w 2583180"/>
                <a:gd name="connsiteY7" fmla="*/ 3406140 h 4040313"/>
                <a:gd name="connsiteX8" fmla="*/ 2331720 w 2583180"/>
                <a:gd name="connsiteY8" fmla="*/ 2529840 h 4040313"/>
                <a:gd name="connsiteX9" fmla="*/ 2331720 w 2583180"/>
                <a:gd name="connsiteY9" fmla="*/ 2316480 h 4040313"/>
                <a:gd name="connsiteX10" fmla="*/ 2415540 w 2583180"/>
                <a:gd name="connsiteY10" fmla="*/ 1478280 h 4040313"/>
                <a:gd name="connsiteX11" fmla="*/ 2583180 w 2583180"/>
                <a:gd name="connsiteY11" fmla="*/ 990600 h 4040313"/>
                <a:gd name="connsiteX12" fmla="*/ 2415540 w 2583180"/>
                <a:gd name="connsiteY12" fmla="*/ 0 h 4040313"/>
                <a:gd name="connsiteX13" fmla="*/ 662940 w 2583180"/>
                <a:gd name="connsiteY13" fmla="*/ 106680 h 4040313"/>
                <a:gd name="connsiteX14" fmla="*/ 297180 w 2583180"/>
                <a:gd name="connsiteY14" fmla="*/ 822960 h 4040313"/>
                <a:gd name="connsiteX15" fmla="*/ 396240 w 2583180"/>
                <a:gd name="connsiteY15" fmla="*/ 1584960 h 4040313"/>
                <a:gd name="connsiteX16" fmla="*/ 381000 w 2583180"/>
                <a:gd name="connsiteY16" fmla="*/ 2042160 h 4040313"/>
                <a:gd name="connsiteX17" fmla="*/ 220980 w 2583180"/>
                <a:gd name="connsiteY17" fmla="*/ 2545080 h 4040313"/>
                <a:gd name="connsiteX18" fmla="*/ 175260 w 2583180"/>
                <a:gd name="connsiteY18" fmla="*/ 3093720 h 4040313"/>
                <a:gd name="connsiteX19" fmla="*/ 100013 w 2583180"/>
                <a:gd name="connsiteY19" fmla="*/ 3246120 h 4040313"/>
                <a:gd name="connsiteX20" fmla="*/ 114300 w 2583180"/>
                <a:gd name="connsiteY20" fmla="*/ 3390900 h 4040313"/>
                <a:gd name="connsiteX21" fmla="*/ 0 w 2583180"/>
                <a:gd name="connsiteY21" fmla="*/ 3695700 h 4040313"/>
                <a:gd name="connsiteX22" fmla="*/ 967740 w 2583180"/>
                <a:gd name="connsiteY22" fmla="*/ 3931920 h 4040313"/>
                <a:gd name="connsiteX23" fmla="*/ 1052512 w 2583180"/>
                <a:gd name="connsiteY23" fmla="*/ 3421380 h 4040313"/>
                <a:gd name="connsiteX24" fmla="*/ 899160 w 2583180"/>
                <a:gd name="connsiteY24" fmla="*/ 3611880 h 4040313"/>
                <a:gd name="connsiteX25" fmla="*/ 1209675 w 2583180"/>
                <a:gd name="connsiteY25" fmla="*/ 3111818 h 4040313"/>
                <a:gd name="connsiteX26" fmla="*/ 914400 w 2583180"/>
                <a:gd name="connsiteY26" fmla="*/ 2948940 h 4040313"/>
                <a:gd name="connsiteX27" fmla="*/ 1356360 w 2583180"/>
                <a:gd name="connsiteY27" fmla="*/ 3093720 h 4040313"/>
                <a:gd name="connsiteX28" fmla="*/ 1196340 w 2583180"/>
                <a:gd name="connsiteY28" fmla="*/ 3086100 h 4040313"/>
                <a:gd name="connsiteX29" fmla="*/ 1219200 w 2583180"/>
                <a:gd name="connsiteY29" fmla="*/ 3931920 h 404031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9675 w 2583180"/>
                <a:gd name="connsiteY25" fmla="*/ 3111818 h 4059793"/>
                <a:gd name="connsiteX26" fmla="*/ 914400 w 2583180"/>
                <a:gd name="connsiteY26" fmla="*/ 2948940 h 4059793"/>
                <a:gd name="connsiteX27" fmla="*/ 1356360 w 2583180"/>
                <a:gd name="connsiteY27" fmla="*/ 3093720 h 4059793"/>
                <a:gd name="connsiteX28" fmla="*/ 1196340 w 2583180"/>
                <a:gd name="connsiteY28" fmla="*/ 3086100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9675 w 2583180"/>
                <a:gd name="connsiteY25" fmla="*/ 3111818 h 4059793"/>
                <a:gd name="connsiteX26" fmla="*/ 914400 w 2583180"/>
                <a:gd name="connsiteY26" fmla="*/ 2948940 h 4059793"/>
                <a:gd name="connsiteX27" fmla="*/ 1356360 w 2583180"/>
                <a:gd name="connsiteY27" fmla="*/ 3093720 h 4059793"/>
                <a:gd name="connsiteX28" fmla="*/ 1196340 w 2583180"/>
                <a:gd name="connsiteY28" fmla="*/ 3086100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9675 w 2583180"/>
                <a:gd name="connsiteY25" fmla="*/ 3111818 h 4059793"/>
                <a:gd name="connsiteX26" fmla="*/ 914400 w 2583180"/>
                <a:gd name="connsiteY26" fmla="*/ 2948940 h 4059793"/>
                <a:gd name="connsiteX27" fmla="*/ 1356360 w 2583180"/>
                <a:gd name="connsiteY27" fmla="*/ 3093720 h 4059793"/>
                <a:gd name="connsiteX28" fmla="*/ 1196340 w 2583180"/>
                <a:gd name="connsiteY28" fmla="*/ 3086100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9675 w 2583180"/>
                <a:gd name="connsiteY25" fmla="*/ 3111818 h 4059793"/>
                <a:gd name="connsiteX26" fmla="*/ 914400 w 2583180"/>
                <a:gd name="connsiteY26" fmla="*/ 2948940 h 4059793"/>
                <a:gd name="connsiteX27" fmla="*/ 1356360 w 2583180"/>
                <a:gd name="connsiteY27" fmla="*/ 3093720 h 4059793"/>
                <a:gd name="connsiteX28" fmla="*/ 1196340 w 2583180"/>
                <a:gd name="connsiteY28" fmla="*/ 3086100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9675 w 2583180"/>
                <a:gd name="connsiteY25" fmla="*/ 3111818 h 4059793"/>
                <a:gd name="connsiteX26" fmla="*/ 914400 w 2583180"/>
                <a:gd name="connsiteY26" fmla="*/ 2948940 h 4059793"/>
                <a:gd name="connsiteX27" fmla="*/ 1356360 w 2583180"/>
                <a:gd name="connsiteY27" fmla="*/ 3093720 h 4059793"/>
                <a:gd name="connsiteX28" fmla="*/ 1196340 w 2583180"/>
                <a:gd name="connsiteY28" fmla="*/ 3086100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9675 w 2583180"/>
                <a:gd name="connsiteY25" fmla="*/ 3111818 h 4059793"/>
                <a:gd name="connsiteX26" fmla="*/ 914400 w 2583180"/>
                <a:gd name="connsiteY26" fmla="*/ 2948940 h 4059793"/>
                <a:gd name="connsiteX27" fmla="*/ 1356360 w 2583180"/>
                <a:gd name="connsiteY27" fmla="*/ 3093720 h 4059793"/>
                <a:gd name="connsiteX28" fmla="*/ 1196340 w 2583180"/>
                <a:gd name="connsiteY28" fmla="*/ 3086100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131094 w 2583180"/>
                <a:gd name="connsiteY25" fmla="*/ 3102293 h 4059793"/>
                <a:gd name="connsiteX26" fmla="*/ 914400 w 2583180"/>
                <a:gd name="connsiteY26" fmla="*/ 2948940 h 4059793"/>
                <a:gd name="connsiteX27" fmla="*/ 1356360 w 2583180"/>
                <a:gd name="connsiteY27" fmla="*/ 3093720 h 4059793"/>
                <a:gd name="connsiteX28" fmla="*/ 1196340 w 2583180"/>
                <a:gd name="connsiteY28" fmla="*/ 3086100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131094 w 2583180"/>
                <a:gd name="connsiteY25" fmla="*/ 3102293 h 4059793"/>
                <a:gd name="connsiteX26" fmla="*/ 914400 w 2583180"/>
                <a:gd name="connsiteY26" fmla="*/ 2948940 h 4059793"/>
                <a:gd name="connsiteX27" fmla="*/ 1356360 w 2583180"/>
                <a:gd name="connsiteY27" fmla="*/ 3093720 h 4059793"/>
                <a:gd name="connsiteX28" fmla="*/ 1260633 w 2583180"/>
                <a:gd name="connsiteY28" fmla="*/ 3124200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131094 w 2583180"/>
                <a:gd name="connsiteY25" fmla="*/ 3102293 h 4059793"/>
                <a:gd name="connsiteX26" fmla="*/ 914400 w 2583180"/>
                <a:gd name="connsiteY26" fmla="*/ 2948940 h 4059793"/>
                <a:gd name="connsiteX27" fmla="*/ 1356360 w 2583180"/>
                <a:gd name="connsiteY27" fmla="*/ 3093720 h 4059793"/>
                <a:gd name="connsiteX28" fmla="*/ 1198721 w 2583180"/>
                <a:gd name="connsiteY28" fmla="*/ 3098006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131094 w 2583180"/>
                <a:gd name="connsiteY25" fmla="*/ 3102293 h 4059793"/>
                <a:gd name="connsiteX26" fmla="*/ 914400 w 2583180"/>
                <a:gd name="connsiteY26" fmla="*/ 2948940 h 4059793"/>
                <a:gd name="connsiteX27" fmla="*/ 1377791 w 2583180"/>
                <a:gd name="connsiteY27" fmla="*/ 3115151 h 4059793"/>
                <a:gd name="connsiteX28" fmla="*/ 1198721 w 2583180"/>
                <a:gd name="connsiteY28" fmla="*/ 3098006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131094 w 2583180"/>
                <a:gd name="connsiteY25" fmla="*/ 3102293 h 4059793"/>
                <a:gd name="connsiteX26" fmla="*/ 914400 w 2583180"/>
                <a:gd name="connsiteY26" fmla="*/ 2948940 h 4059793"/>
                <a:gd name="connsiteX27" fmla="*/ 1377791 w 2583180"/>
                <a:gd name="connsiteY27" fmla="*/ 3115151 h 4059793"/>
                <a:gd name="connsiteX28" fmla="*/ 1198721 w 2583180"/>
                <a:gd name="connsiteY28" fmla="*/ 3098006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2532 w 2583180"/>
                <a:gd name="connsiteY25" fmla="*/ 3092768 h 4059793"/>
                <a:gd name="connsiteX26" fmla="*/ 914400 w 2583180"/>
                <a:gd name="connsiteY26" fmla="*/ 2948940 h 4059793"/>
                <a:gd name="connsiteX27" fmla="*/ 1377791 w 2583180"/>
                <a:gd name="connsiteY27" fmla="*/ 3115151 h 4059793"/>
                <a:gd name="connsiteX28" fmla="*/ 1198721 w 2583180"/>
                <a:gd name="connsiteY28" fmla="*/ 3098006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2532 w 2583180"/>
                <a:gd name="connsiteY25" fmla="*/ 3092768 h 4059793"/>
                <a:gd name="connsiteX26" fmla="*/ 914400 w 2583180"/>
                <a:gd name="connsiteY26" fmla="*/ 2948940 h 4059793"/>
                <a:gd name="connsiteX27" fmla="*/ 1377791 w 2583180"/>
                <a:gd name="connsiteY27" fmla="*/ 3115151 h 4059793"/>
                <a:gd name="connsiteX28" fmla="*/ 1198721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198721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198721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198721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447040 w 2583180"/>
                <a:gd name="connsiteY15" fmla="*/ 157861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21242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28386 w 2583180"/>
                <a:gd name="connsiteY2" fmla="*/ 326517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28386 w 2583180"/>
                <a:gd name="connsiteY2" fmla="*/ 326517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28386 w 2583180"/>
                <a:gd name="connsiteY2" fmla="*/ 326517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28386 w 2583180"/>
                <a:gd name="connsiteY2" fmla="*/ 326517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28386 w 2583180"/>
                <a:gd name="connsiteY2" fmla="*/ 326517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90762 w 2583180"/>
                <a:gd name="connsiteY3" fmla="*/ 3156585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83619 w 2583180"/>
                <a:gd name="connsiteY3" fmla="*/ 3161348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83619 w 2583180"/>
                <a:gd name="connsiteY3" fmla="*/ 3161348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83619 w 2583180"/>
                <a:gd name="connsiteY3" fmla="*/ 3161348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83619 w 2583180"/>
                <a:gd name="connsiteY3" fmla="*/ 3161348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00764 w 2583180"/>
                <a:gd name="connsiteY9" fmla="*/ 2314098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83619 w 2583180"/>
                <a:gd name="connsiteY3" fmla="*/ 3161348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07907 w 2583180"/>
                <a:gd name="connsiteY8" fmla="*/ 2529840 h 4059793"/>
                <a:gd name="connsiteX9" fmla="*/ 2300764 w 2583180"/>
                <a:gd name="connsiteY9" fmla="*/ 2314098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83619 w 2583180"/>
                <a:gd name="connsiteY3" fmla="*/ 3161348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4100 w 2583180"/>
                <a:gd name="connsiteY8" fmla="*/ 2536984 h 4059793"/>
                <a:gd name="connsiteX9" fmla="*/ 2300764 w 2583180"/>
                <a:gd name="connsiteY9" fmla="*/ 2314098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83619 w 2583180"/>
                <a:gd name="connsiteY3" fmla="*/ 3161348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4100 w 2583180"/>
                <a:gd name="connsiteY8" fmla="*/ 2525078 h 4059793"/>
                <a:gd name="connsiteX9" fmla="*/ 2300764 w 2583180"/>
                <a:gd name="connsiteY9" fmla="*/ 2314098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83180" h="4059793">
                  <a:moveTo>
                    <a:pt x="1219200" y="3931920"/>
                  </a:moveTo>
                  <a:cubicBezTo>
                    <a:pt x="1618615" y="4172585"/>
                    <a:pt x="2041842" y="4013200"/>
                    <a:pt x="2331720" y="3939540"/>
                  </a:cubicBezTo>
                  <a:cubicBezTo>
                    <a:pt x="2274253" y="3716337"/>
                    <a:pt x="2281079" y="3490753"/>
                    <a:pt x="2333149" y="3267551"/>
                  </a:cubicBezTo>
                  <a:cubicBezTo>
                    <a:pt x="2321401" y="3226593"/>
                    <a:pt x="2297748" y="3188018"/>
                    <a:pt x="2283619" y="3161348"/>
                  </a:cubicBezTo>
                  <a:lnTo>
                    <a:pt x="2255520" y="3291840"/>
                  </a:lnTo>
                  <a:cubicBezTo>
                    <a:pt x="2273300" y="3182620"/>
                    <a:pt x="2312511" y="3082925"/>
                    <a:pt x="2308860" y="2964180"/>
                  </a:cubicBezTo>
                  <a:lnTo>
                    <a:pt x="2286000" y="2788920"/>
                  </a:lnTo>
                  <a:lnTo>
                    <a:pt x="2118360" y="3406140"/>
                  </a:lnTo>
                  <a:cubicBezTo>
                    <a:pt x="2189480" y="3114040"/>
                    <a:pt x="2284411" y="2824322"/>
                    <a:pt x="2334100" y="2525078"/>
                  </a:cubicBezTo>
                  <a:lnTo>
                    <a:pt x="2300764" y="2314098"/>
                  </a:lnTo>
                  <a:cubicBezTo>
                    <a:pt x="2328704" y="2034698"/>
                    <a:pt x="2362200" y="1764030"/>
                    <a:pt x="2415540" y="1478280"/>
                  </a:cubicBezTo>
                  <a:cubicBezTo>
                    <a:pt x="2553970" y="1334770"/>
                    <a:pt x="2527300" y="1153160"/>
                    <a:pt x="2583180" y="990600"/>
                  </a:cubicBezTo>
                  <a:cubicBezTo>
                    <a:pt x="2540000" y="647700"/>
                    <a:pt x="2471420" y="330200"/>
                    <a:pt x="2415540" y="0"/>
                  </a:cubicBezTo>
                  <a:lnTo>
                    <a:pt x="662940" y="106680"/>
                  </a:lnTo>
                  <a:cubicBezTo>
                    <a:pt x="541020" y="345440"/>
                    <a:pt x="361950" y="609600"/>
                    <a:pt x="297180" y="822960"/>
                  </a:cubicBezTo>
                  <a:cubicBezTo>
                    <a:pt x="361950" y="1043093"/>
                    <a:pt x="433070" y="1225127"/>
                    <a:pt x="396240" y="1597660"/>
                  </a:cubicBezTo>
                  <a:lnTo>
                    <a:pt x="381000" y="2042160"/>
                  </a:lnTo>
                  <a:cubicBezTo>
                    <a:pt x="327660" y="2209800"/>
                    <a:pt x="255270" y="2367915"/>
                    <a:pt x="220980" y="2545080"/>
                  </a:cubicBezTo>
                  <a:cubicBezTo>
                    <a:pt x="167640" y="2727960"/>
                    <a:pt x="223838" y="2910840"/>
                    <a:pt x="175260" y="3093720"/>
                  </a:cubicBezTo>
                  <a:cubicBezTo>
                    <a:pt x="150178" y="3144520"/>
                    <a:pt x="110807" y="3176270"/>
                    <a:pt x="100013" y="3246120"/>
                  </a:cubicBezTo>
                  <a:cubicBezTo>
                    <a:pt x="95250" y="3303905"/>
                    <a:pt x="109538" y="3342640"/>
                    <a:pt x="114300" y="3390900"/>
                  </a:cubicBezTo>
                  <a:cubicBezTo>
                    <a:pt x="76200" y="3492500"/>
                    <a:pt x="4762" y="3579813"/>
                    <a:pt x="0" y="3695700"/>
                  </a:cubicBezTo>
                  <a:cubicBezTo>
                    <a:pt x="170180" y="3855402"/>
                    <a:pt x="407035" y="4005580"/>
                    <a:pt x="967740" y="3931920"/>
                  </a:cubicBezTo>
                  <a:lnTo>
                    <a:pt x="1050131" y="3402330"/>
                  </a:lnTo>
                  <a:lnTo>
                    <a:pt x="899160" y="3611880"/>
                  </a:lnTo>
                  <a:cubicBezTo>
                    <a:pt x="1029653" y="3429318"/>
                    <a:pt x="1145859" y="3261044"/>
                    <a:pt x="1202532" y="3078481"/>
                  </a:cubicBezTo>
                  <a:lnTo>
                    <a:pt x="914400" y="2948940"/>
                  </a:lnTo>
                  <a:cubicBezTo>
                    <a:pt x="1061720" y="3030538"/>
                    <a:pt x="1216184" y="3088322"/>
                    <a:pt x="1377791" y="3115151"/>
                  </a:cubicBezTo>
                  <a:lnTo>
                    <a:pt x="1210627" y="3083719"/>
                  </a:lnTo>
                  <a:cubicBezTo>
                    <a:pt x="1218247" y="3365659"/>
                    <a:pt x="1249679" y="3635692"/>
                    <a:pt x="1219200" y="3931920"/>
                  </a:cubicBezTo>
                  <a:close/>
                </a:path>
              </a:pathLst>
            </a:custGeom>
            <a:gradFill flip="none" rotWithShape="1">
              <a:gsLst>
                <a:gs pos="64000">
                  <a:srgbClr val="058004"/>
                </a:gs>
                <a:gs pos="100000">
                  <a:srgbClr val="183907"/>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B9F2E2A3-C5B2-80BD-3BC9-F251EC86C3BF}"/>
                </a:ext>
              </a:extLst>
            </p:cNvPr>
            <p:cNvSpPr/>
            <p:nvPr/>
          </p:nvSpPr>
          <p:spPr>
            <a:xfrm>
              <a:off x="4011402" y="3886074"/>
              <a:ext cx="171666" cy="359387"/>
            </a:xfrm>
            <a:custGeom>
              <a:avLst/>
              <a:gdLst>
                <a:gd name="connsiteX0" fmla="*/ 0 w 321468"/>
                <a:gd name="connsiteY0" fmla="*/ 697706 h 697706"/>
                <a:gd name="connsiteX1" fmla="*/ 321468 w 321468"/>
                <a:gd name="connsiteY1" fmla="*/ 0 h 697706"/>
                <a:gd name="connsiteX2" fmla="*/ 0 w 321468"/>
                <a:gd name="connsiteY2" fmla="*/ 697706 h 697706"/>
                <a:gd name="connsiteX0" fmla="*/ 0 w 330993"/>
                <a:gd name="connsiteY0" fmla="*/ 692943 h 692943"/>
                <a:gd name="connsiteX1" fmla="*/ 330993 w 330993"/>
                <a:gd name="connsiteY1" fmla="*/ 0 h 692943"/>
                <a:gd name="connsiteX2" fmla="*/ 0 w 330993"/>
                <a:gd name="connsiteY2" fmla="*/ 692943 h 692943"/>
                <a:gd name="connsiteX0" fmla="*/ 48215 w 379208"/>
                <a:gd name="connsiteY0" fmla="*/ 692943 h 722002"/>
                <a:gd name="connsiteX1" fmla="*/ 379208 w 379208"/>
                <a:gd name="connsiteY1" fmla="*/ 0 h 722002"/>
                <a:gd name="connsiteX2" fmla="*/ 48215 w 379208"/>
                <a:gd name="connsiteY2" fmla="*/ 692943 h 722002"/>
                <a:gd name="connsiteX0" fmla="*/ 48215 w 379208"/>
                <a:gd name="connsiteY0" fmla="*/ 692943 h 722002"/>
                <a:gd name="connsiteX1" fmla="*/ 379208 w 379208"/>
                <a:gd name="connsiteY1" fmla="*/ 0 h 722002"/>
                <a:gd name="connsiteX2" fmla="*/ 48215 w 379208"/>
                <a:gd name="connsiteY2" fmla="*/ 692943 h 722002"/>
                <a:gd name="connsiteX0" fmla="*/ 48215 w 379208"/>
                <a:gd name="connsiteY0" fmla="*/ 692943 h 722002"/>
                <a:gd name="connsiteX1" fmla="*/ 379208 w 379208"/>
                <a:gd name="connsiteY1" fmla="*/ 0 h 722002"/>
                <a:gd name="connsiteX2" fmla="*/ 48215 w 379208"/>
                <a:gd name="connsiteY2" fmla="*/ 692943 h 722002"/>
                <a:gd name="connsiteX0" fmla="*/ 65945 w 396938"/>
                <a:gd name="connsiteY0" fmla="*/ 692943 h 720685"/>
                <a:gd name="connsiteX1" fmla="*/ 396938 w 396938"/>
                <a:gd name="connsiteY1" fmla="*/ 0 h 720685"/>
                <a:gd name="connsiteX2" fmla="*/ 65945 w 396938"/>
                <a:gd name="connsiteY2" fmla="*/ 692943 h 720685"/>
                <a:gd name="connsiteX0" fmla="*/ 65945 w 396938"/>
                <a:gd name="connsiteY0" fmla="*/ 692943 h 720685"/>
                <a:gd name="connsiteX1" fmla="*/ 396938 w 396938"/>
                <a:gd name="connsiteY1" fmla="*/ 0 h 720685"/>
                <a:gd name="connsiteX2" fmla="*/ 65945 w 396938"/>
                <a:gd name="connsiteY2" fmla="*/ 692943 h 720685"/>
                <a:gd name="connsiteX0" fmla="*/ 43620 w 374613"/>
                <a:gd name="connsiteY0" fmla="*/ 692943 h 730225"/>
                <a:gd name="connsiteX1" fmla="*/ 374613 w 374613"/>
                <a:gd name="connsiteY1" fmla="*/ 0 h 730225"/>
                <a:gd name="connsiteX2" fmla="*/ 43620 w 374613"/>
                <a:gd name="connsiteY2" fmla="*/ 692943 h 730225"/>
                <a:gd name="connsiteX0" fmla="*/ 0 w 330993"/>
                <a:gd name="connsiteY0" fmla="*/ 692943 h 692943"/>
                <a:gd name="connsiteX1" fmla="*/ 330993 w 330993"/>
                <a:gd name="connsiteY1" fmla="*/ 0 h 692943"/>
                <a:gd name="connsiteX2" fmla="*/ 0 w 330993"/>
                <a:gd name="connsiteY2" fmla="*/ 692943 h 692943"/>
                <a:gd name="connsiteX0" fmla="*/ 0 w 330993"/>
                <a:gd name="connsiteY0" fmla="*/ 692943 h 692943"/>
                <a:gd name="connsiteX1" fmla="*/ 330993 w 330993"/>
                <a:gd name="connsiteY1" fmla="*/ 0 h 692943"/>
                <a:gd name="connsiteX2" fmla="*/ 0 w 330993"/>
                <a:gd name="connsiteY2" fmla="*/ 692943 h 692943"/>
                <a:gd name="connsiteX0" fmla="*/ 0 w 330993"/>
                <a:gd name="connsiteY0" fmla="*/ 692943 h 692943"/>
                <a:gd name="connsiteX1" fmla="*/ 330993 w 330993"/>
                <a:gd name="connsiteY1" fmla="*/ 0 h 692943"/>
                <a:gd name="connsiteX2" fmla="*/ 0 w 330993"/>
                <a:gd name="connsiteY2" fmla="*/ 692943 h 692943"/>
                <a:gd name="connsiteX0" fmla="*/ 0 w 330993"/>
                <a:gd name="connsiteY0" fmla="*/ 692943 h 692943"/>
                <a:gd name="connsiteX1" fmla="*/ 330993 w 330993"/>
                <a:gd name="connsiteY1" fmla="*/ 0 h 692943"/>
                <a:gd name="connsiteX2" fmla="*/ 0 w 330993"/>
                <a:gd name="connsiteY2" fmla="*/ 692943 h 692943"/>
                <a:gd name="connsiteX0" fmla="*/ 0 w 330993"/>
                <a:gd name="connsiteY0" fmla="*/ 692943 h 692943"/>
                <a:gd name="connsiteX1" fmla="*/ 330993 w 330993"/>
                <a:gd name="connsiteY1" fmla="*/ 0 h 692943"/>
                <a:gd name="connsiteX2" fmla="*/ 0 w 330993"/>
                <a:gd name="connsiteY2" fmla="*/ 692943 h 692943"/>
                <a:gd name="connsiteX0" fmla="*/ 0 w 330993"/>
                <a:gd name="connsiteY0" fmla="*/ 692943 h 692943"/>
                <a:gd name="connsiteX1" fmla="*/ 330993 w 330993"/>
                <a:gd name="connsiteY1" fmla="*/ 0 h 692943"/>
                <a:gd name="connsiteX2" fmla="*/ 0 w 330993"/>
                <a:gd name="connsiteY2" fmla="*/ 692943 h 692943"/>
              </a:gdLst>
              <a:ahLst/>
              <a:cxnLst>
                <a:cxn ang="0">
                  <a:pos x="connsiteX0" y="connsiteY0"/>
                </a:cxn>
                <a:cxn ang="0">
                  <a:pos x="connsiteX1" y="connsiteY1"/>
                </a:cxn>
                <a:cxn ang="0">
                  <a:pos x="connsiteX2" y="connsiteY2"/>
                </a:cxn>
              </a:cxnLst>
              <a:rect l="l" t="t" r="r" b="b"/>
              <a:pathLst>
                <a:path w="330993" h="692943">
                  <a:moveTo>
                    <a:pt x="0" y="692943"/>
                  </a:moveTo>
                  <a:cubicBezTo>
                    <a:pt x="87313" y="526255"/>
                    <a:pt x="211137" y="400050"/>
                    <a:pt x="330993" y="0"/>
                  </a:cubicBezTo>
                  <a:cubicBezTo>
                    <a:pt x="301625" y="254793"/>
                    <a:pt x="162719" y="504825"/>
                    <a:pt x="0" y="692943"/>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042DCB84-4983-192B-CC7F-E97CC505D453}"/>
                </a:ext>
              </a:extLst>
            </p:cNvPr>
            <p:cNvGrpSpPr/>
            <p:nvPr/>
          </p:nvGrpSpPr>
          <p:grpSpPr>
            <a:xfrm>
              <a:off x="2895053" y="4746730"/>
              <a:ext cx="173085" cy="556529"/>
              <a:chOff x="606929" y="8546302"/>
              <a:chExt cx="333729" cy="1073057"/>
            </a:xfrm>
          </p:grpSpPr>
          <p:sp>
            <p:nvSpPr>
              <p:cNvPr id="46" name="Freeform: Shape 45">
                <a:extLst>
                  <a:ext uri="{FF2B5EF4-FFF2-40B4-BE49-F238E27FC236}">
                    <a16:creationId xmlns:a16="http://schemas.microsoft.com/office/drawing/2014/main" id="{05C85A84-110E-3A23-7A6D-6B9670FD5708}"/>
                  </a:ext>
                </a:extLst>
              </p:cNvPr>
              <p:cNvSpPr/>
              <p:nvPr/>
            </p:nvSpPr>
            <p:spPr>
              <a:xfrm>
                <a:off x="606929" y="8546302"/>
                <a:ext cx="116587" cy="1073057"/>
              </a:xfrm>
              <a:custGeom>
                <a:avLst/>
                <a:gdLst>
                  <a:gd name="connsiteX0" fmla="*/ 76200 w 100013"/>
                  <a:gd name="connsiteY0" fmla="*/ 0 h 1097756"/>
                  <a:gd name="connsiteX1" fmla="*/ 100013 w 100013"/>
                  <a:gd name="connsiteY1" fmla="*/ 1073944 h 1097756"/>
                  <a:gd name="connsiteX2" fmla="*/ 0 w 100013"/>
                  <a:gd name="connsiteY2" fmla="*/ 1097756 h 1097756"/>
                  <a:gd name="connsiteX3" fmla="*/ 80963 w 100013"/>
                  <a:gd name="connsiteY3" fmla="*/ 1090613 h 1097756"/>
                  <a:gd name="connsiteX4" fmla="*/ 76200 w 100013"/>
                  <a:gd name="connsiteY4" fmla="*/ 0 h 1097756"/>
                  <a:gd name="connsiteX0" fmla="*/ 85725 w 109538"/>
                  <a:gd name="connsiteY0" fmla="*/ 0 h 1090613"/>
                  <a:gd name="connsiteX1" fmla="*/ 109538 w 109538"/>
                  <a:gd name="connsiteY1" fmla="*/ 1073944 h 1090613"/>
                  <a:gd name="connsiteX2" fmla="*/ 0 w 109538"/>
                  <a:gd name="connsiteY2" fmla="*/ 1038225 h 1090613"/>
                  <a:gd name="connsiteX3" fmla="*/ 90488 w 109538"/>
                  <a:gd name="connsiteY3" fmla="*/ 1090613 h 1090613"/>
                  <a:gd name="connsiteX4" fmla="*/ 85725 w 109538"/>
                  <a:gd name="connsiteY4" fmla="*/ 0 h 1090613"/>
                  <a:gd name="connsiteX0" fmla="*/ 85725 w 109538"/>
                  <a:gd name="connsiteY0" fmla="*/ 0 h 1073944"/>
                  <a:gd name="connsiteX1" fmla="*/ 109538 w 109538"/>
                  <a:gd name="connsiteY1" fmla="*/ 1073944 h 1073944"/>
                  <a:gd name="connsiteX2" fmla="*/ 0 w 109538"/>
                  <a:gd name="connsiteY2" fmla="*/ 1038225 h 1073944"/>
                  <a:gd name="connsiteX3" fmla="*/ 73819 w 109538"/>
                  <a:gd name="connsiteY3" fmla="*/ 1012032 h 1073944"/>
                  <a:gd name="connsiteX4" fmla="*/ 85725 w 109538"/>
                  <a:gd name="connsiteY4" fmla="*/ 0 h 1073944"/>
                  <a:gd name="connsiteX0" fmla="*/ 85725 w 85842"/>
                  <a:gd name="connsiteY0" fmla="*/ 0 h 1038225"/>
                  <a:gd name="connsiteX1" fmla="*/ 85726 w 85842"/>
                  <a:gd name="connsiteY1" fmla="*/ 973932 h 1038225"/>
                  <a:gd name="connsiteX2" fmla="*/ 0 w 85842"/>
                  <a:gd name="connsiteY2" fmla="*/ 1038225 h 1038225"/>
                  <a:gd name="connsiteX3" fmla="*/ 73819 w 85842"/>
                  <a:gd name="connsiteY3" fmla="*/ 1012032 h 1038225"/>
                  <a:gd name="connsiteX4" fmla="*/ 85725 w 85842"/>
                  <a:gd name="connsiteY4" fmla="*/ 0 h 1038225"/>
                  <a:gd name="connsiteX0" fmla="*/ 85725 w 100014"/>
                  <a:gd name="connsiteY0" fmla="*/ 0 h 1045370"/>
                  <a:gd name="connsiteX1" fmla="*/ 100014 w 100014"/>
                  <a:gd name="connsiteY1" fmla="*/ 1045370 h 1045370"/>
                  <a:gd name="connsiteX2" fmla="*/ 0 w 100014"/>
                  <a:gd name="connsiteY2" fmla="*/ 1038225 h 1045370"/>
                  <a:gd name="connsiteX3" fmla="*/ 73819 w 100014"/>
                  <a:gd name="connsiteY3" fmla="*/ 1012032 h 1045370"/>
                  <a:gd name="connsiteX4" fmla="*/ 85725 w 100014"/>
                  <a:gd name="connsiteY4" fmla="*/ 0 h 1045370"/>
                  <a:gd name="connsiteX0" fmla="*/ 85725 w 100014"/>
                  <a:gd name="connsiteY0" fmla="*/ 0 h 1054785"/>
                  <a:gd name="connsiteX1" fmla="*/ 100014 w 100014"/>
                  <a:gd name="connsiteY1" fmla="*/ 1045370 h 1054785"/>
                  <a:gd name="connsiteX2" fmla="*/ 0 w 100014"/>
                  <a:gd name="connsiteY2" fmla="*/ 1038225 h 1054785"/>
                  <a:gd name="connsiteX3" fmla="*/ 73819 w 100014"/>
                  <a:gd name="connsiteY3" fmla="*/ 1012032 h 1054785"/>
                  <a:gd name="connsiteX4" fmla="*/ 85725 w 100014"/>
                  <a:gd name="connsiteY4" fmla="*/ 0 h 1054785"/>
                  <a:gd name="connsiteX0" fmla="*/ 95250 w 109539"/>
                  <a:gd name="connsiteY0" fmla="*/ 0 h 1055867"/>
                  <a:gd name="connsiteX1" fmla="*/ 109539 w 109539"/>
                  <a:gd name="connsiteY1" fmla="*/ 1045370 h 1055867"/>
                  <a:gd name="connsiteX2" fmla="*/ 0 w 109539"/>
                  <a:gd name="connsiteY2" fmla="*/ 1042988 h 1055867"/>
                  <a:gd name="connsiteX3" fmla="*/ 83344 w 109539"/>
                  <a:gd name="connsiteY3" fmla="*/ 1012032 h 1055867"/>
                  <a:gd name="connsiteX4" fmla="*/ 95250 w 109539"/>
                  <a:gd name="connsiteY4" fmla="*/ 0 h 1055867"/>
                  <a:gd name="connsiteX0" fmla="*/ 95250 w 109539"/>
                  <a:gd name="connsiteY0" fmla="*/ 0 h 1062082"/>
                  <a:gd name="connsiteX1" fmla="*/ 109539 w 109539"/>
                  <a:gd name="connsiteY1" fmla="*/ 1045370 h 1062082"/>
                  <a:gd name="connsiteX2" fmla="*/ 0 w 109539"/>
                  <a:gd name="connsiteY2" fmla="*/ 1042988 h 1062082"/>
                  <a:gd name="connsiteX3" fmla="*/ 83344 w 109539"/>
                  <a:gd name="connsiteY3" fmla="*/ 1012032 h 1062082"/>
                  <a:gd name="connsiteX4" fmla="*/ 95250 w 109539"/>
                  <a:gd name="connsiteY4" fmla="*/ 0 h 1062082"/>
                  <a:gd name="connsiteX0" fmla="*/ 95250 w 109539"/>
                  <a:gd name="connsiteY0" fmla="*/ 0 h 1062082"/>
                  <a:gd name="connsiteX1" fmla="*/ 109539 w 109539"/>
                  <a:gd name="connsiteY1" fmla="*/ 1045370 h 1062082"/>
                  <a:gd name="connsiteX2" fmla="*/ 0 w 109539"/>
                  <a:gd name="connsiteY2" fmla="*/ 1042988 h 1062082"/>
                  <a:gd name="connsiteX3" fmla="*/ 95250 w 109539"/>
                  <a:gd name="connsiteY3" fmla="*/ 1028700 h 1062082"/>
                  <a:gd name="connsiteX4" fmla="*/ 95250 w 109539"/>
                  <a:gd name="connsiteY4" fmla="*/ 0 h 1062082"/>
                  <a:gd name="connsiteX0" fmla="*/ 95250 w 109539"/>
                  <a:gd name="connsiteY0" fmla="*/ 0 h 1062082"/>
                  <a:gd name="connsiteX1" fmla="*/ 109539 w 109539"/>
                  <a:gd name="connsiteY1" fmla="*/ 1045370 h 1062082"/>
                  <a:gd name="connsiteX2" fmla="*/ 0 w 109539"/>
                  <a:gd name="connsiteY2" fmla="*/ 1042988 h 1062082"/>
                  <a:gd name="connsiteX3" fmla="*/ 95250 w 109539"/>
                  <a:gd name="connsiteY3" fmla="*/ 1028700 h 1062082"/>
                  <a:gd name="connsiteX4" fmla="*/ 95250 w 109539"/>
                  <a:gd name="connsiteY4" fmla="*/ 0 h 1062082"/>
                  <a:gd name="connsiteX0" fmla="*/ 95250 w 109539"/>
                  <a:gd name="connsiteY0" fmla="*/ 0 h 1062082"/>
                  <a:gd name="connsiteX1" fmla="*/ 109539 w 109539"/>
                  <a:gd name="connsiteY1" fmla="*/ 1045370 h 1062082"/>
                  <a:gd name="connsiteX2" fmla="*/ 0 w 109539"/>
                  <a:gd name="connsiteY2" fmla="*/ 1042988 h 1062082"/>
                  <a:gd name="connsiteX3" fmla="*/ 95250 w 109539"/>
                  <a:gd name="connsiteY3" fmla="*/ 1028700 h 1062082"/>
                  <a:gd name="connsiteX4" fmla="*/ 95250 w 109539"/>
                  <a:gd name="connsiteY4" fmla="*/ 0 h 1062082"/>
                  <a:gd name="connsiteX0" fmla="*/ 95250 w 111920"/>
                  <a:gd name="connsiteY0" fmla="*/ 0 h 1059701"/>
                  <a:gd name="connsiteX1" fmla="*/ 111920 w 111920"/>
                  <a:gd name="connsiteY1" fmla="*/ 1040607 h 1059701"/>
                  <a:gd name="connsiteX2" fmla="*/ 0 w 111920"/>
                  <a:gd name="connsiteY2" fmla="*/ 1042988 h 1059701"/>
                  <a:gd name="connsiteX3" fmla="*/ 95250 w 111920"/>
                  <a:gd name="connsiteY3" fmla="*/ 1028700 h 1059701"/>
                  <a:gd name="connsiteX4" fmla="*/ 95250 w 111920"/>
                  <a:gd name="connsiteY4" fmla="*/ 0 h 1059701"/>
                  <a:gd name="connsiteX0" fmla="*/ 95250 w 114005"/>
                  <a:gd name="connsiteY0" fmla="*/ 0 h 1059701"/>
                  <a:gd name="connsiteX1" fmla="*/ 111920 w 114005"/>
                  <a:gd name="connsiteY1" fmla="*/ 1040607 h 1059701"/>
                  <a:gd name="connsiteX2" fmla="*/ 0 w 114005"/>
                  <a:gd name="connsiteY2" fmla="*/ 1042988 h 1059701"/>
                  <a:gd name="connsiteX3" fmla="*/ 95250 w 114005"/>
                  <a:gd name="connsiteY3" fmla="*/ 1028700 h 1059701"/>
                  <a:gd name="connsiteX4" fmla="*/ 95250 w 114005"/>
                  <a:gd name="connsiteY4" fmla="*/ 0 h 1059701"/>
                  <a:gd name="connsiteX0" fmla="*/ 95250 w 114005"/>
                  <a:gd name="connsiteY0" fmla="*/ 0 h 1071639"/>
                  <a:gd name="connsiteX1" fmla="*/ 111920 w 114005"/>
                  <a:gd name="connsiteY1" fmla="*/ 1040607 h 1071639"/>
                  <a:gd name="connsiteX2" fmla="*/ 0 w 114005"/>
                  <a:gd name="connsiteY2" fmla="*/ 1042988 h 1071639"/>
                  <a:gd name="connsiteX3" fmla="*/ 95250 w 114005"/>
                  <a:gd name="connsiteY3" fmla="*/ 1028700 h 1071639"/>
                  <a:gd name="connsiteX4" fmla="*/ 95250 w 114005"/>
                  <a:gd name="connsiteY4" fmla="*/ 0 h 1071639"/>
                  <a:gd name="connsiteX0" fmla="*/ 95250 w 114005"/>
                  <a:gd name="connsiteY0" fmla="*/ 0 h 1071639"/>
                  <a:gd name="connsiteX1" fmla="*/ 111920 w 114005"/>
                  <a:gd name="connsiteY1" fmla="*/ 1040607 h 1071639"/>
                  <a:gd name="connsiteX2" fmla="*/ 0 w 114005"/>
                  <a:gd name="connsiteY2" fmla="*/ 1042988 h 1071639"/>
                  <a:gd name="connsiteX3" fmla="*/ 95250 w 114005"/>
                  <a:gd name="connsiteY3" fmla="*/ 1028700 h 1071639"/>
                  <a:gd name="connsiteX4" fmla="*/ 95250 w 114005"/>
                  <a:gd name="connsiteY4" fmla="*/ 0 h 1071639"/>
                  <a:gd name="connsiteX0" fmla="*/ 95250 w 114005"/>
                  <a:gd name="connsiteY0" fmla="*/ 0 h 1071639"/>
                  <a:gd name="connsiteX1" fmla="*/ 111920 w 114005"/>
                  <a:gd name="connsiteY1" fmla="*/ 1040607 h 1071639"/>
                  <a:gd name="connsiteX2" fmla="*/ 0 w 114005"/>
                  <a:gd name="connsiteY2" fmla="*/ 1042988 h 1071639"/>
                  <a:gd name="connsiteX3" fmla="*/ 95250 w 114005"/>
                  <a:gd name="connsiteY3" fmla="*/ 1028700 h 1071639"/>
                  <a:gd name="connsiteX4" fmla="*/ 95250 w 114005"/>
                  <a:gd name="connsiteY4" fmla="*/ 0 h 1071639"/>
                  <a:gd name="connsiteX0" fmla="*/ 95250 w 114005"/>
                  <a:gd name="connsiteY0" fmla="*/ 0 h 1073792"/>
                  <a:gd name="connsiteX1" fmla="*/ 111920 w 114005"/>
                  <a:gd name="connsiteY1" fmla="*/ 1040607 h 1073792"/>
                  <a:gd name="connsiteX2" fmla="*/ 0 w 114005"/>
                  <a:gd name="connsiteY2" fmla="*/ 1042988 h 1073792"/>
                  <a:gd name="connsiteX3" fmla="*/ 95250 w 114005"/>
                  <a:gd name="connsiteY3" fmla="*/ 1028700 h 1073792"/>
                  <a:gd name="connsiteX4" fmla="*/ 95250 w 114005"/>
                  <a:gd name="connsiteY4" fmla="*/ 0 h 1073792"/>
                  <a:gd name="connsiteX0" fmla="*/ 95250 w 114005"/>
                  <a:gd name="connsiteY0" fmla="*/ 0 h 1073792"/>
                  <a:gd name="connsiteX1" fmla="*/ 111920 w 114005"/>
                  <a:gd name="connsiteY1" fmla="*/ 1040607 h 1073792"/>
                  <a:gd name="connsiteX2" fmla="*/ 0 w 114005"/>
                  <a:gd name="connsiteY2" fmla="*/ 1042988 h 1073792"/>
                  <a:gd name="connsiteX3" fmla="*/ 95250 w 114005"/>
                  <a:gd name="connsiteY3" fmla="*/ 1028700 h 1073792"/>
                  <a:gd name="connsiteX4" fmla="*/ 95250 w 114005"/>
                  <a:gd name="connsiteY4" fmla="*/ 0 h 1073792"/>
                  <a:gd name="connsiteX0" fmla="*/ 95250 w 114005"/>
                  <a:gd name="connsiteY0" fmla="*/ 0 h 1073792"/>
                  <a:gd name="connsiteX1" fmla="*/ 111920 w 114005"/>
                  <a:gd name="connsiteY1" fmla="*/ 1040607 h 1073792"/>
                  <a:gd name="connsiteX2" fmla="*/ 0 w 114005"/>
                  <a:gd name="connsiteY2" fmla="*/ 1042988 h 1073792"/>
                  <a:gd name="connsiteX3" fmla="*/ 109537 w 114005"/>
                  <a:gd name="connsiteY3" fmla="*/ 1028700 h 1073792"/>
                  <a:gd name="connsiteX4" fmla="*/ 95250 w 114005"/>
                  <a:gd name="connsiteY4" fmla="*/ 0 h 1073792"/>
                  <a:gd name="connsiteX0" fmla="*/ 95250 w 114005"/>
                  <a:gd name="connsiteY0" fmla="*/ 0 h 1073792"/>
                  <a:gd name="connsiteX1" fmla="*/ 111920 w 114005"/>
                  <a:gd name="connsiteY1" fmla="*/ 1040607 h 1073792"/>
                  <a:gd name="connsiteX2" fmla="*/ 0 w 114005"/>
                  <a:gd name="connsiteY2" fmla="*/ 1042988 h 1073792"/>
                  <a:gd name="connsiteX3" fmla="*/ 109537 w 114005"/>
                  <a:gd name="connsiteY3" fmla="*/ 1028700 h 1073792"/>
                  <a:gd name="connsiteX4" fmla="*/ 95250 w 114005"/>
                  <a:gd name="connsiteY4" fmla="*/ 0 h 1073792"/>
                  <a:gd name="connsiteX0" fmla="*/ 95250 w 114005"/>
                  <a:gd name="connsiteY0" fmla="*/ 0 h 1073792"/>
                  <a:gd name="connsiteX1" fmla="*/ 111920 w 114005"/>
                  <a:gd name="connsiteY1" fmla="*/ 1040607 h 1073792"/>
                  <a:gd name="connsiteX2" fmla="*/ 0 w 114005"/>
                  <a:gd name="connsiteY2" fmla="*/ 1042988 h 1073792"/>
                  <a:gd name="connsiteX3" fmla="*/ 109537 w 114005"/>
                  <a:gd name="connsiteY3" fmla="*/ 1028700 h 1073792"/>
                  <a:gd name="connsiteX4" fmla="*/ 95250 w 114005"/>
                  <a:gd name="connsiteY4" fmla="*/ 0 h 1073792"/>
                  <a:gd name="connsiteX0" fmla="*/ 95250 w 116587"/>
                  <a:gd name="connsiteY0" fmla="*/ 0 h 1073792"/>
                  <a:gd name="connsiteX1" fmla="*/ 111920 w 116587"/>
                  <a:gd name="connsiteY1" fmla="*/ 1040607 h 1073792"/>
                  <a:gd name="connsiteX2" fmla="*/ 0 w 116587"/>
                  <a:gd name="connsiteY2" fmla="*/ 1042988 h 1073792"/>
                  <a:gd name="connsiteX3" fmla="*/ 109537 w 116587"/>
                  <a:gd name="connsiteY3" fmla="*/ 1028700 h 1073792"/>
                  <a:gd name="connsiteX4" fmla="*/ 95250 w 116587"/>
                  <a:gd name="connsiteY4" fmla="*/ 0 h 1073792"/>
                  <a:gd name="connsiteX0" fmla="*/ 95250 w 116587"/>
                  <a:gd name="connsiteY0" fmla="*/ 0 h 1073792"/>
                  <a:gd name="connsiteX1" fmla="*/ 111920 w 116587"/>
                  <a:gd name="connsiteY1" fmla="*/ 1040607 h 1073792"/>
                  <a:gd name="connsiteX2" fmla="*/ 0 w 116587"/>
                  <a:gd name="connsiteY2" fmla="*/ 1042988 h 1073792"/>
                  <a:gd name="connsiteX3" fmla="*/ 100012 w 116587"/>
                  <a:gd name="connsiteY3" fmla="*/ 1033462 h 1073792"/>
                  <a:gd name="connsiteX4" fmla="*/ 95250 w 116587"/>
                  <a:gd name="connsiteY4" fmla="*/ 0 h 1073792"/>
                  <a:gd name="connsiteX0" fmla="*/ 95250 w 116587"/>
                  <a:gd name="connsiteY0" fmla="*/ 0 h 1073792"/>
                  <a:gd name="connsiteX1" fmla="*/ 111920 w 116587"/>
                  <a:gd name="connsiteY1" fmla="*/ 1040607 h 1073792"/>
                  <a:gd name="connsiteX2" fmla="*/ 0 w 116587"/>
                  <a:gd name="connsiteY2" fmla="*/ 1042988 h 1073792"/>
                  <a:gd name="connsiteX3" fmla="*/ 100012 w 116587"/>
                  <a:gd name="connsiteY3" fmla="*/ 1033462 h 1073792"/>
                  <a:gd name="connsiteX4" fmla="*/ 95250 w 116587"/>
                  <a:gd name="connsiteY4" fmla="*/ 0 h 1073792"/>
                  <a:gd name="connsiteX0" fmla="*/ 95250 w 116587"/>
                  <a:gd name="connsiteY0" fmla="*/ 0 h 1073792"/>
                  <a:gd name="connsiteX1" fmla="*/ 111920 w 116587"/>
                  <a:gd name="connsiteY1" fmla="*/ 1040607 h 1073792"/>
                  <a:gd name="connsiteX2" fmla="*/ 0 w 116587"/>
                  <a:gd name="connsiteY2" fmla="*/ 1042988 h 1073792"/>
                  <a:gd name="connsiteX3" fmla="*/ 97631 w 116587"/>
                  <a:gd name="connsiteY3" fmla="*/ 1031081 h 1073792"/>
                  <a:gd name="connsiteX4" fmla="*/ 95250 w 116587"/>
                  <a:gd name="connsiteY4" fmla="*/ 0 h 1073792"/>
                  <a:gd name="connsiteX0" fmla="*/ 95250 w 116587"/>
                  <a:gd name="connsiteY0" fmla="*/ 0 h 1073057"/>
                  <a:gd name="connsiteX1" fmla="*/ 111920 w 116587"/>
                  <a:gd name="connsiteY1" fmla="*/ 1040607 h 1073057"/>
                  <a:gd name="connsiteX2" fmla="*/ 0 w 116587"/>
                  <a:gd name="connsiteY2" fmla="*/ 1042988 h 1073057"/>
                  <a:gd name="connsiteX3" fmla="*/ 97631 w 116587"/>
                  <a:gd name="connsiteY3" fmla="*/ 1031081 h 1073057"/>
                  <a:gd name="connsiteX4" fmla="*/ 95250 w 116587"/>
                  <a:gd name="connsiteY4" fmla="*/ 0 h 1073057"/>
                  <a:gd name="connsiteX0" fmla="*/ 95250 w 116587"/>
                  <a:gd name="connsiteY0" fmla="*/ 0 h 1073057"/>
                  <a:gd name="connsiteX1" fmla="*/ 111920 w 116587"/>
                  <a:gd name="connsiteY1" fmla="*/ 1040607 h 1073057"/>
                  <a:gd name="connsiteX2" fmla="*/ 0 w 116587"/>
                  <a:gd name="connsiteY2" fmla="*/ 1042988 h 1073057"/>
                  <a:gd name="connsiteX3" fmla="*/ 97631 w 116587"/>
                  <a:gd name="connsiteY3" fmla="*/ 1031081 h 1073057"/>
                  <a:gd name="connsiteX4" fmla="*/ 95250 w 116587"/>
                  <a:gd name="connsiteY4" fmla="*/ 0 h 1073057"/>
                  <a:gd name="connsiteX0" fmla="*/ 95250 w 116587"/>
                  <a:gd name="connsiteY0" fmla="*/ 0 h 1073057"/>
                  <a:gd name="connsiteX1" fmla="*/ 111920 w 116587"/>
                  <a:gd name="connsiteY1" fmla="*/ 1040607 h 1073057"/>
                  <a:gd name="connsiteX2" fmla="*/ 0 w 116587"/>
                  <a:gd name="connsiteY2" fmla="*/ 1042988 h 1073057"/>
                  <a:gd name="connsiteX3" fmla="*/ 100012 w 116587"/>
                  <a:gd name="connsiteY3" fmla="*/ 1031081 h 1073057"/>
                  <a:gd name="connsiteX4" fmla="*/ 95250 w 116587"/>
                  <a:gd name="connsiteY4" fmla="*/ 0 h 1073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87" h="1073057">
                    <a:moveTo>
                      <a:pt x="95250" y="0"/>
                    </a:moveTo>
                    <a:cubicBezTo>
                      <a:pt x="95250" y="324644"/>
                      <a:pt x="128589" y="715963"/>
                      <a:pt x="111920" y="1040607"/>
                    </a:cubicBezTo>
                    <a:cubicBezTo>
                      <a:pt x="97631" y="1069181"/>
                      <a:pt x="42864" y="1095376"/>
                      <a:pt x="0" y="1042988"/>
                    </a:cubicBezTo>
                    <a:cubicBezTo>
                      <a:pt x="50800" y="1064419"/>
                      <a:pt x="77787" y="1045369"/>
                      <a:pt x="100012" y="1031081"/>
                    </a:cubicBezTo>
                    <a:cubicBezTo>
                      <a:pt x="93661" y="669924"/>
                      <a:pt x="96838" y="363538"/>
                      <a:pt x="9525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Freeform: Shape 46">
                <a:extLst>
                  <a:ext uri="{FF2B5EF4-FFF2-40B4-BE49-F238E27FC236}">
                    <a16:creationId xmlns:a16="http://schemas.microsoft.com/office/drawing/2014/main" id="{D673940D-3829-B8BC-DC68-4789993C5FB8}"/>
                  </a:ext>
                </a:extLst>
              </p:cNvPr>
              <p:cNvSpPr/>
              <p:nvPr/>
            </p:nvSpPr>
            <p:spPr>
              <a:xfrm>
                <a:off x="833501" y="8593927"/>
                <a:ext cx="107157" cy="661987"/>
              </a:xfrm>
              <a:custGeom>
                <a:avLst/>
                <a:gdLst>
                  <a:gd name="connsiteX0" fmla="*/ 0 w 100012"/>
                  <a:gd name="connsiteY0" fmla="*/ 0 h 650081"/>
                  <a:gd name="connsiteX1" fmla="*/ 100012 w 100012"/>
                  <a:gd name="connsiteY1" fmla="*/ 650081 h 650081"/>
                  <a:gd name="connsiteX2" fmla="*/ 0 w 100012"/>
                  <a:gd name="connsiteY2" fmla="*/ 0 h 650081"/>
                  <a:gd name="connsiteX0" fmla="*/ 0 w 100238"/>
                  <a:gd name="connsiteY0" fmla="*/ 0 h 693694"/>
                  <a:gd name="connsiteX1" fmla="*/ 100012 w 100238"/>
                  <a:gd name="connsiteY1" fmla="*/ 650081 h 693694"/>
                  <a:gd name="connsiteX2" fmla="*/ 0 w 100238"/>
                  <a:gd name="connsiteY2" fmla="*/ 0 h 693694"/>
                  <a:gd name="connsiteX0" fmla="*/ 0 w 103330"/>
                  <a:gd name="connsiteY0" fmla="*/ 0 h 693694"/>
                  <a:gd name="connsiteX1" fmla="*/ 100012 w 103330"/>
                  <a:gd name="connsiteY1" fmla="*/ 650081 h 693694"/>
                  <a:gd name="connsiteX2" fmla="*/ 0 w 103330"/>
                  <a:gd name="connsiteY2" fmla="*/ 0 h 693694"/>
                  <a:gd name="connsiteX0" fmla="*/ 10654 w 114476"/>
                  <a:gd name="connsiteY0" fmla="*/ 45096 h 739030"/>
                  <a:gd name="connsiteX1" fmla="*/ 110666 w 114476"/>
                  <a:gd name="connsiteY1" fmla="*/ 695177 h 739030"/>
                  <a:gd name="connsiteX2" fmla="*/ 10654 w 114476"/>
                  <a:gd name="connsiteY2" fmla="*/ 45096 h 739030"/>
                  <a:gd name="connsiteX0" fmla="*/ 6719 w 122701"/>
                  <a:gd name="connsiteY0" fmla="*/ 37374 h 689653"/>
                  <a:gd name="connsiteX1" fmla="*/ 106731 w 122701"/>
                  <a:gd name="connsiteY1" fmla="*/ 687455 h 689653"/>
                  <a:gd name="connsiteX2" fmla="*/ 6719 w 122701"/>
                  <a:gd name="connsiteY2" fmla="*/ 37374 h 689653"/>
                  <a:gd name="connsiteX0" fmla="*/ 12740 w 112752"/>
                  <a:gd name="connsiteY0" fmla="*/ 51374 h 703653"/>
                  <a:gd name="connsiteX1" fmla="*/ 112752 w 112752"/>
                  <a:gd name="connsiteY1" fmla="*/ 701455 h 703653"/>
                  <a:gd name="connsiteX2" fmla="*/ 12740 w 112752"/>
                  <a:gd name="connsiteY2" fmla="*/ 51374 h 703653"/>
                  <a:gd name="connsiteX0" fmla="*/ 12740 w 112752"/>
                  <a:gd name="connsiteY0" fmla="*/ 51374 h 703653"/>
                  <a:gd name="connsiteX1" fmla="*/ 112752 w 112752"/>
                  <a:gd name="connsiteY1" fmla="*/ 701455 h 703653"/>
                  <a:gd name="connsiteX2" fmla="*/ 12740 w 112752"/>
                  <a:gd name="connsiteY2" fmla="*/ 51374 h 703653"/>
                  <a:gd name="connsiteX0" fmla="*/ 25799 w 125811"/>
                  <a:gd name="connsiteY0" fmla="*/ 0 h 652279"/>
                  <a:gd name="connsiteX1" fmla="*/ 125811 w 125811"/>
                  <a:gd name="connsiteY1" fmla="*/ 650081 h 652279"/>
                  <a:gd name="connsiteX2" fmla="*/ 25799 w 125811"/>
                  <a:gd name="connsiteY2" fmla="*/ 0 h 652279"/>
                  <a:gd name="connsiteX0" fmla="*/ 0 w 151512"/>
                  <a:gd name="connsiteY0" fmla="*/ 0 h 652279"/>
                  <a:gd name="connsiteX1" fmla="*/ 100012 w 151512"/>
                  <a:gd name="connsiteY1" fmla="*/ 650081 h 652279"/>
                  <a:gd name="connsiteX2" fmla="*/ 0 w 151512"/>
                  <a:gd name="connsiteY2" fmla="*/ 0 h 652279"/>
                  <a:gd name="connsiteX0" fmla="*/ 19264 w 170776"/>
                  <a:gd name="connsiteY0" fmla="*/ 0 h 652300"/>
                  <a:gd name="connsiteX1" fmla="*/ 119276 w 170776"/>
                  <a:gd name="connsiteY1" fmla="*/ 650081 h 652300"/>
                  <a:gd name="connsiteX2" fmla="*/ 19264 w 170776"/>
                  <a:gd name="connsiteY2" fmla="*/ 0 h 652300"/>
                  <a:gd name="connsiteX0" fmla="*/ 19264 w 220183"/>
                  <a:gd name="connsiteY0" fmla="*/ 0 h 652300"/>
                  <a:gd name="connsiteX1" fmla="*/ 119276 w 220183"/>
                  <a:gd name="connsiteY1" fmla="*/ 650081 h 652300"/>
                  <a:gd name="connsiteX2" fmla="*/ 19264 w 220183"/>
                  <a:gd name="connsiteY2" fmla="*/ 0 h 652300"/>
                  <a:gd name="connsiteX0" fmla="*/ 24763 w 225682"/>
                  <a:gd name="connsiteY0" fmla="*/ 0 h 650081"/>
                  <a:gd name="connsiteX1" fmla="*/ 124775 w 225682"/>
                  <a:gd name="connsiteY1" fmla="*/ 650081 h 650081"/>
                  <a:gd name="connsiteX2" fmla="*/ 24763 w 225682"/>
                  <a:gd name="connsiteY2" fmla="*/ 0 h 650081"/>
                  <a:gd name="connsiteX0" fmla="*/ 24763 w 180325"/>
                  <a:gd name="connsiteY0" fmla="*/ 0 h 650081"/>
                  <a:gd name="connsiteX1" fmla="*/ 124775 w 180325"/>
                  <a:gd name="connsiteY1" fmla="*/ 650081 h 650081"/>
                  <a:gd name="connsiteX2" fmla="*/ 24763 w 180325"/>
                  <a:gd name="connsiteY2" fmla="*/ 0 h 650081"/>
                  <a:gd name="connsiteX0" fmla="*/ 24763 w 189603"/>
                  <a:gd name="connsiteY0" fmla="*/ 0 h 650081"/>
                  <a:gd name="connsiteX1" fmla="*/ 124775 w 189603"/>
                  <a:gd name="connsiteY1" fmla="*/ 650081 h 650081"/>
                  <a:gd name="connsiteX2" fmla="*/ 24763 w 189603"/>
                  <a:gd name="connsiteY2" fmla="*/ 0 h 650081"/>
                  <a:gd name="connsiteX0" fmla="*/ 24763 w 124775"/>
                  <a:gd name="connsiteY0" fmla="*/ 0 h 650081"/>
                  <a:gd name="connsiteX1" fmla="*/ 124775 w 124775"/>
                  <a:gd name="connsiteY1" fmla="*/ 650081 h 650081"/>
                  <a:gd name="connsiteX2" fmla="*/ 24763 w 124775"/>
                  <a:gd name="connsiteY2" fmla="*/ 0 h 650081"/>
                  <a:gd name="connsiteX0" fmla="*/ 24763 w 124775"/>
                  <a:gd name="connsiteY0" fmla="*/ 0 h 650081"/>
                  <a:gd name="connsiteX1" fmla="*/ 124775 w 124775"/>
                  <a:gd name="connsiteY1" fmla="*/ 650081 h 650081"/>
                  <a:gd name="connsiteX2" fmla="*/ 24763 w 124775"/>
                  <a:gd name="connsiteY2" fmla="*/ 0 h 650081"/>
                  <a:gd name="connsiteX0" fmla="*/ 4144 w 104156"/>
                  <a:gd name="connsiteY0" fmla="*/ 0 h 650081"/>
                  <a:gd name="connsiteX1" fmla="*/ 104156 w 104156"/>
                  <a:gd name="connsiteY1" fmla="*/ 650081 h 650081"/>
                  <a:gd name="connsiteX2" fmla="*/ 4144 w 104156"/>
                  <a:gd name="connsiteY2" fmla="*/ 0 h 650081"/>
                  <a:gd name="connsiteX0" fmla="*/ 3258 w 110414"/>
                  <a:gd name="connsiteY0" fmla="*/ 0 h 661987"/>
                  <a:gd name="connsiteX1" fmla="*/ 110414 w 110414"/>
                  <a:gd name="connsiteY1" fmla="*/ 661987 h 661987"/>
                  <a:gd name="connsiteX2" fmla="*/ 3258 w 110414"/>
                  <a:gd name="connsiteY2" fmla="*/ 0 h 661987"/>
                  <a:gd name="connsiteX0" fmla="*/ 30 w 107186"/>
                  <a:gd name="connsiteY0" fmla="*/ 0 h 661987"/>
                  <a:gd name="connsiteX1" fmla="*/ 107186 w 107186"/>
                  <a:gd name="connsiteY1" fmla="*/ 661987 h 661987"/>
                  <a:gd name="connsiteX2" fmla="*/ 30 w 107186"/>
                  <a:gd name="connsiteY2" fmla="*/ 0 h 661987"/>
                  <a:gd name="connsiteX0" fmla="*/ 30 w 107186"/>
                  <a:gd name="connsiteY0" fmla="*/ 0 h 661987"/>
                  <a:gd name="connsiteX1" fmla="*/ 107186 w 107186"/>
                  <a:gd name="connsiteY1" fmla="*/ 661987 h 661987"/>
                  <a:gd name="connsiteX2" fmla="*/ 30 w 107186"/>
                  <a:gd name="connsiteY2" fmla="*/ 0 h 661987"/>
                  <a:gd name="connsiteX0" fmla="*/ 1 w 107157"/>
                  <a:gd name="connsiteY0" fmla="*/ 0 h 661987"/>
                  <a:gd name="connsiteX1" fmla="*/ 107157 w 107157"/>
                  <a:gd name="connsiteY1" fmla="*/ 661987 h 661987"/>
                  <a:gd name="connsiteX2" fmla="*/ 1 w 107157"/>
                  <a:gd name="connsiteY2" fmla="*/ 0 h 661987"/>
                  <a:gd name="connsiteX0" fmla="*/ 1 w 107157"/>
                  <a:gd name="connsiteY0" fmla="*/ 0 h 661987"/>
                  <a:gd name="connsiteX1" fmla="*/ 107157 w 107157"/>
                  <a:gd name="connsiteY1" fmla="*/ 661987 h 661987"/>
                  <a:gd name="connsiteX2" fmla="*/ 1 w 107157"/>
                  <a:gd name="connsiteY2" fmla="*/ 0 h 661987"/>
                  <a:gd name="connsiteX0" fmla="*/ 1 w 107157"/>
                  <a:gd name="connsiteY0" fmla="*/ 0 h 661987"/>
                  <a:gd name="connsiteX1" fmla="*/ 107157 w 107157"/>
                  <a:gd name="connsiteY1" fmla="*/ 661987 h 661987"/>
                  <a:gd name="connsiteX2" fmla="*/ 1 w 107157"/>
                  <a:gd name="connsiteY2" fmla="*/ 0 h 661987"/>
                  <a:gd name="connsiteX0" fmla="*/ 1 w 107157"/>
                  <a:gd name="connsiteY0" fmla="*/ 0 h 661987"/>
                  <a:gd name="connsiteX1" fmla="*/ 107157 w 107157"/>
                  <a:gd name="connsiteY1" fmla="*/ 661987 h 661987"/>
                  <a:gd name="connsiteX2" fmla="*/ 1 w 107157"/>
                  <a:gd name="connsiteY2" fmla="*/ 0 h 661987"/>
                </a:gdLst>
                <a:ahLst/>
                <a:cxnLst>
                  <a:cxn ang="0">
                    <a:pos x="connsiteX0" y="connsiteY0"/>
                  </a:cxn>
                  <a:cxn ang="0">
                    <a:pos x="connsiteX1" y="connsiteY1"/>
                  </a:cxn>
                  <a:cxn ang="0">
                    <a:pos x="connsiteX2" y="connsiteY2"/>
                  </a:cxn>
                </a:cxnLst>
                <a:rect l="l" t="t" r="r" b="b"/>
                <a:pathLst>
                  <a:path w="107157" h="661987">
                    <a:moveTo>
                      <a:pt x="1" y="0"/>
                    </a:moveTo>
                    <a:cubicBezTo>
                      <a:pt x="23816" y="169069"/>
                      <a:pt x="102395" y="553639"/>
                      <a:pt x="107157" y="661987"/>
                    </a:cubicBezTo>
                    <a:cubicBezTo>
                      <a:pt x="59529" y="481012"/>
                      <a:pt x="0" y="111919"/>
                      <a:pt x="1"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E3CCE3D8-DFB9-3FE6-F501-2573FCAF29C5}"/>
                </a:ext>
              </a:extLst>
            </p:cNvPr>
            <p:cNvGrpSpPr/>
            <p:nvPr/>
          </p:nvGrpSpPr>
          <p:grpSpPr>
            <a:xfrm flipH="1">
              <a:off x="3594407" y="5648634"/>
              <a:ext cx="848452" cy="1047648"/>
              <a:chOff x="4467581" y="8456186"/>
              <a:chExt cx="1635919" cy="2019994"/>
            </a:xfrm>
          </p:grpSpPr>
          <p:sp>
            <p:nvSpPr>
              <p:cNvPr id="44" name="Freeform: Shape 43">
                <a:extLst>
                  <a:ext uri="{FF2B5EF4-FFF2-40B4-BE49-F238E27FC236}">
                    <a16:creationId xmlns:a16="http://schemas.microsoft.com/office/drawing/2014/main" id="{CE8D4088-6BEB-D209-7EE3-C1C1B9AABDE9}"/>
                  </a:ext>
                </a:extLst>
              </p:cNvPr>
              <p:cNvSpPr/>
              <p:nvPr/>
            </p:nvSpPr>
            <p:spPr>
              <a:xfrm>
                <a:off x="4467581" y="8456186"/>
                <a:ext cx="1635919" cy="2019994"/>
              </a:xfrm>
              <a:custGeom>
                <a:avLst/>
                <a:gdLst>
                  <a:gd name="connsiteX0" fmla="*/ 0 w 1619250"/>
                  <a:gd name="connsiteY0" fmla="*/ 1785938 h 2028825"/>
                  <a:gd name="connsiteX1" fmla="*/ 109538 w 1619250"/>
                  <a:gd name="connsiteY1" fmla="*/ 2028825 h 2028825"/>
                  <a:gd name="connsiteX2" fmla="*/ 900113 w 1619250"/>
                  <a:gd name="connsiteY2" fmla="*/ 1881188 h 2028825"/>
                  <a:gd name="connsiteX3" fmla="*/ 1023938 w 1619250"/>
                  <a:gd name="connsiteY3" fmla="*/ 1714500 h 2028825"/>
                  <a:gd name="connsiteX4" fmla="*/ 1404938 w 1619250"/>
                  <a:gd name="connsiteY4" fmla="*/ 1571625 h 2028825"/>
                  <a:gd name="connsiteX5" fmla="*/ 1352550 w 1619250"/>
                  <a:gd name="connsiteY5" fmla="*/ 1200150 h 2028825"/>
                  <a:gd name="connsiteX6" fmla="*/ 1619250 w 1619250"/>
                  <a:gd name="connsiteY6" fmla="*/ 147638 h 2028825"/>
                  <a:gd name="connsiteX7" fmla="*/ 1581150 w 1619250"/>
                  <a:gd name="connsiteY7" fmla="*/ 123825 h 2028825"/>
                  <a:gd name="connsiteX8" fmla="*/ 1552575 w 1619250"/>
                  <a:gd name="connsiteY8" fmla="*/ 242888 h 2028825"/>
                  <a:gd name="connsiteX9" fmla="*/ 1514475 w 1619250"/>
                  <a:gd name="connsiteY9" fmla="*/ 100013 h 2028825"/>
                  <a:gd name="connsiteX10" fmla="*/ 1266825 w 1619250"/>
                  <a:gd name="connsiteY10" fmla="*/ 328613 h 2028825"/>
                  <a:gd name="connsiteX11" fmla="*/ 1204913 w 1619250"/>
                  <a:gd name="connsiteY11" fmla="*/ 0 h 2028825"/>
                  <a:gd name="connsiteX12" fmla="*/ 942975 w 1619250"/>
                  <a:gd name="connsiteY12" fmla="*/ 185738 h 2028825"/>
                  <a:gd name="connsiteX13" fmla="*/ 819150 w 1619250"/>
                  <a:gd name="connsiteY13" fmla="*/ 238125 h 2028825"/>
                  <a:gd name="connsiteX14" fmla="*/ 909638 w 1619250"/>
                  <a:gd name="connsiteY14" fmla="*/ 157163 h 2028825"/>
                  <a:gd name="connsiteX15" fmla="*/ 890588 w 1619250"/>
                  <a:gd name="connsiteY15" fmla="*/ 119063 h 2028825"/>
                  <a:gd name="connsiteX16" fmla="*/ 738188 w 1619250"/>
                  <a:gd name="connsiteY16" fmla="*/ 180975 h 2028825"/>
                  <a:gd name="connsiteX17" fmla="*/ 719138 w 1619250"/>
                  <a:gd name="connsiteY17" fmla="*/ 1119188 h 2028825"/>
                  <a:gd name="connsiteX18" fmla="*/ 928688 w 1619250"/>
                  <a:gd name="connsiteY18" fmla="*/ 1119188 h 2028825"/>
                  <a:gd name="connsiteX19" fmla="*/ 714375 w 1619250"/>
                  <a:gd name="connsiteY19" fmla="*/ 1128713 h 2028825"/>
                  <a:gd name="connsiteX20" fmla="*/ 614363 w 1619250"/>
                  <a:gd name="connsiteY20" fmla="*/ 1228725 h 2028825"/>
                  <a:gd name="connsiteX21" fmla="*/ 957263 w 1619250"/>
                  <a:gd name="connsiteY21" fmla="*/ 1271588 h 2028825"/>
                  <a:gd name="connsiteX22" fmla="*/ 585788 w 1619250"/>
                  <a:gd name="connsiteY22" fmla="*/ 1233488 h 2028825"/>
                  <a:gd name="connsiteX23" fmla="*/ 0 w 1619250"/>
                  <a:gd name="connsiteY23" fmla="*/ 1785938 h 2028825"/>
                  <a:gd name="connsiteX0" fmla="*/ 0 w 1619250"/>
                  <a:gd name="connsiteY0" fmla="*/ 1785938 h 2028825"/>
                  <a:gd name="connsiteX1" fmla="*/ 109538 w 1619250"/>
                  <a:gd name="connsiteY1" fmla="*/ 2028825 h 2028825"/>
                  <a:gd name="connsiteX2" fmla="*/ 900113 w 1619250"/>
                  <a:gd name="connsiteY2" fmla="*/ 1881188 h 2028825"/>
                  <a:gd name="connsiteX3" fmla="*/ 1023938 w 1619250"/>
                  <a:gd name="connsiteY3" fmla="*/ 1714500 h 2028825"/>
                  <a:gd name="connsiteX4" fmla="*/ 1404938 w 1619250"/>
                  <a:gd name="connsiteY4" fmla="*/ 1571625 h 2028825"/>
                  <a:gd name="connsiteX5" fmla="*/ 1352550 w 1619250"/>
                  <a:gd name="connsiteY5" fmla="*/ 1200150 h 2028825"/>
                  <a:gd name="connsiteX6" fmla="*/ 1619250 w 1619250"/>
                  <a:gd name="connsiteY6" fmla="*/ 147638 h 2028825"/>
                  <a:gd name="connsiteX7" fmla="*/ 1581150 w 1619250"/>
                  <a:gd name="connsiteY7" fmla="*/ 123825 h 2028825"/>
                  <a:gd name="connsiteX8" fmla="*/ 1552575 w 1619250"/>
                  <a:gd name="connsiteY8" fmla="*/ 242888 h 2028825"/>
                  <a:gd name="connsiteX9" fmla="*/ 1514475 w 1619250"/>
                  <a:gd name="connsiteY9" fmla="*/ 100013 h 2028825"/>
                  <a:gd name="connsiteX10" fmla="*/ 1266825 w 1619250"/>
                  <a:gd name="connsiteY10" fmla="*/ 328613 h 2028825"/>
                  <a:gd name="connsiteX11" fmla="*/ 1204913 w 1619250"/>
                  <a:gd name="connsiteY11" fmla="*/ 0 h 2028825"/>
                  <a:gd name="connsiteX12" fmla="*/ 942975 w 1619250"/>
                  <a:gd name="connsiteY12" fmla="*/ 185738 h 2028825"/>
                  <a:gd name="connsiteX13" fmla="*/ 819150 w 1619250"/>
                  <a:gd name="connsiteY13" fmla="*/ 238125 h 2028825"/>
                  <a:gd name="connsiteX14" fmla="*/ 909638 w 1619250"/>
                  <a:gd name="connsiteY14" fmla="*/ 157163 h 2028825"/>
                  <a:gd name="connsiteX15" fmla="*/ 890588 w 1619250"/>
                  <a:gd name="connsiteY15" fmla="*/ 119063 h 2028825"/>
                  <a:gd name="connsiteX16" fmla="*/ 738188 w 1619250"/>
                  <a:gd name="connsiteY16" fmla="*/ 180975 h 2028825"/>
                  <a:gd name="connsiteX17" fmla="*/ 719138 w 1619250"/>
                  <a:gd name="connsiteY17" fmla="*/ 1119188 h 2028825"/>
                  <a:gd name="connsiteX18" fmla="*/ 928688 w 1619250"/>
                  <a:gd name="connsiteY18" fmla="*/ 1119188 h 2028825"/>
                  <a:gd name="connsiteX19" fmla="*/ 714375 w 1619250"/>
                  <a:gd name="connsiteY19" fmla="*/ 1128713 h 2028825"/>
                  <a:gd name="connsiteX20" fmla="*/ 614363 w 1619250"/>
                  <a:gd name="connsiteY20" fmla="*/ 1228725 h 2028825"/>
                  <a:gd name="connsiteX21" fmla="*/ 957263 w 1619250"/>
                  <a:gd name="connsiteY21" fmla="*/ 1271588 h 2028825"/>
                  <a:gd name="connsiteX22" fmla="*/ 585788 w 1619250"/>
                  <a:gd name="connsiteY22" fmla="*/ 1233488 h 2028825"/>
                  <a:gd name="connsiteX23" fmla="*/ 0 w 1619250"/>
                  <a:gd name="connsiteY23" fmla="*/ 1785938 h 2028825"/>
                  <a:gd name="connsiteX0" fmla="*/ 0 w 1619250"/>
                  <a:gd name="connsiteY0" fmla="*/ 1785938 h 2028825"/>
                  <a:gd name="connsiteX1" fmla="*/ 109538 w 1619250"/>
                  <a:gd name="connsiteY1" fmla="*/ 2028825 h 2028825"/>
                  <a:gd name="connsiteX2" fmla="*/ 900113 w 1619250"/>
                  <a:gd name="connsiteY2" fmla="*/ 1881188 h 2028825"/>
                  <a:gd name="connsiteX3" fmla="*/ 1023938 w 1619250"/>
                  <a:gd name="connsiteY3" fmla="*/ 1714500 h 2028825"/>
                  <a:gd name="connsiteX4" fmla="*/ 1404938 w 1619250"/>
                  <a:gd name="connsiteY4" fmla="*/ 1571625 h 2028825"/>
                  <a:gd name="connsiteX5" fmla="*/ 1352550 w 1619250"/>
                  <a:gd name="connsiteY5" fmla="*/ 1200150 h 2028825"/>
                  <a:gd name="connsiteX6" fmla="*/ 1619250 w 1619250"/>
                  <a:gd name="connsiteY6" fmla="*/ 147638 h 2028825"/>
                  <a:gd name="connsiteX7" fmla="*/ 1581150 w 1619250"/>
                  <a:gd name="connsiteY7" fmla="*/ 123825 h 2028825"/>
                  <a:gd name="connsiteX8" fmla="*/ 1552575 w 1619250"/>
                  <a:gd name="connsiteY8" fmla="*/ 242888 h 2028825"/>
                  <a:gd name="connsiteX9" fmla="*/ 1514475 w 1619250"/>
                  <a:gd name="connsiteY9" fmla="*/ 100013 h 2028825"/>
                  <a:gd name="connsiteX10" fmla="*/ 1266825 w 1619250"/>
                  <a:gd name="connsiteY10" fmla="*/ 328613 h 2028825"/>
                  <a:gd name="connsiteX11" fmla="*/ 1204913 w 1619250"/>
                  <a:gd name="connsiteY11" fmla="*/ 0 h 2028825"/>
                  <a:gd name="connsiteX12" fmla="*/ 942975 w 1619250"/>
                  <a:gd name="connsiteY12" fmla="*/ 185738 h 2028825"/>
                  <a:gd name="connsiteX13" fmla="*/ 819150 w 1619250"/>
                  <a:gd name="connsiteY13" fmla="*/ 238125 h 2028825"/>
                  <a:gd name="connsiteX14" fmla="*/ 909638 w 1619250"/>
                  <a:gd name="connsiteY14" fmla="*/ 157163 h 2028825"/>
                  <a:gd name="connsiteX15" fmla="*/ 890588 w 1619250"/>
                  <a:gd name="connsiteY15" fmla="*/ 119063 h 2028825"/>
                  <a:gd name="connsiteX16" fmla="*/ 738188 w 1619250"/>
                  <a:gd name="connsiteY16" fmla="*/ 180975 h 2028825"/>
                  <a:gd name="connsiteX17" fmla="*/ 719138 w 1619250"/>
                  <a:gd name="connsiteY17" fmla="*/ 1119188 h 2028825"/>
                  <a:gd name="connsiteX18" fmla="*/ 928688 w 1619250"/>
                  <a:gd name="connsiteY18" fmla="*/ 1119188 h 2028825"/>
                  <a:gd name="connsiteX19" fmla="*/ 714375 w 1619250"/>
                  <a:gd name="connsiteY19" fmla="*/ 1128713 h 2028825"/>
                  <a:gd name="connsiteX20" fmla="*/ 614363 w 1619250"/>
                  <a:gd name="connsiteY20" fmla="*/ 1228725 h 2028825"/>
                  <a:gd name="connsiteX21" fmla="*/ 957263 w 1619250"/>
                  <a:gd name="connsiteY21" fmla="*/ 1271588 h 2028825"/>
                  <a:gd name="connsiteX22" fmla="*/ 585788 w 1619250"/>
                  <a:gd name="connsiteY22" fmla="*/ 1233488 h 2028825"/>
                  <a:gd name="connsiteX23" fmla="*/ 0 w 1619250"/>
                  <a:gd name="connsiteY23" fmla="*/ 1785938 h 2028825"/>
                  <a:gd name="connsiteX0" fmla="*/ 0 w 1619250"/>
                  <a:gd name="connsiteY0" fmla="*/ 1785938 h 2028825"/>
                  <a:gd name="connsiteX1" fmla="*/ 109538 w 1619250"/>
                  <a:gd name="connsiteY1" fmla="*/ 2028825 h 2028825"/>
                  <a:gd name="connsiteX2" fmla="*/ 900113 w 1619250"/>
                  <a:gd name="connsiteY2" fmla="*/ 1881188 h 2028825"/>
                  <a:gd name="connsiteX3" fmla="*/ 1023938 w 1619250"/>
                  <a:gd name="connsiteY3" fmla="*/ 1714500 h 2028825"/>
                  <a:gd name="connsiteX4" fmla="*/ 1404938 w 1619250"/>
                  <a:gd name="connsiteY4" fmla="*/ 1571625 h 2028825"/>
                  <a:gd name="connsiteX5" fmla="*/ 1352550 w 1619250"/>
                  <a:gd name="connsiteY5" fmla="*/ 1200150 h 2028825"/>
                  <a:gd name="connsiteX6" fmla="*/ 1619250 w 1619250"/>
                  <a:gd name="connsiteY6" fmla="*/ 147638 h 2028825"/>
                  <a:gd name="connsiteX7" fmla="*/ 1581150 w 1619250"/>
                  <a:gd name="connsiteY7" fmla="*/ 123825 h 2028825"/>
                  <a:gd name="connsiteX8" fmla="*/ 1552575 w 1619250"/>
                  <a:gd name="connsiteY8" fmla="*/ 242888 h 2028825"/>
                  <a:gd name="connsiteX9" fmla="*/ 1514475 w 1619250"/>
                  <a:gd name="connsiteY9" fmla="*/ 100013 h 2028825"/>
                  <a:gd name="connsiteX10" fmla="*/ 1266825 w 1619250"/>
                  <a:gd name="connsiteY10" fmla="*/ 328613 h 2028825"/>
                  <a:gd name="connsiteX11" fmla="*/ 1204913 w 1619250"/>
                  <a:gd name="connsiteY11" fmla="*/ 0 h 2028825"/>
                  <a:gd name="connsiteX12" fmla="*/ 942975 w 1619250"/>
                  <a:gd name="connsiteY12" fmla="*/ 185738 h 2028825"/>
                  <a:gd name="connsiteX13" fmla="*/ 819150 w 1619250"/>
                  <a:gd name="connsiteY13" fmla="*/ 238125 h 2028825"/>
                  <a:gd name="connsiteX14" fmla="*/ 909638 w 1619250"/>
                  <a:gd name="connsiteY14" fmla="*/ 157163 h 2028825"/>
                  <a:gd name="connsiteX15" fmla="*/ 890588 w 1619250"/>
                  <a:gd name="connsiteY15" fmla="*/ 119063 h 2028825"/>
                  <a:gd name="connsiteX16" fmla="*/ 738188 w 1619250"/>
                  <a:gd name="connsiteY16" fmla="*/ 180975 h 2028825"/>
                  <a:gd name="connsiteX17" fmla="*/ 719138 w 1619250"/>
                  <a:gd name="connsiteY17" fmla="*/ 1119188 h 2028825"/>
                  <a:gd name="connsiteX18" fmla="*/ 928688 w 1619250"/>
                  <a:gd name="connsiteY18" fmla="*/ 1119188 h 2028825"/>
                  <a:gd name="connsiteX19" fmla="*/ 714375 w 1619250"/>
                  <a:gd name="connsiteY19" fmla="*/ 1128713 h 2028825"/>
                  <a:gd name="connsiteX20" fmla="*/ 614363 w 1619250"/>
                  <a:gd name="connsiteY20" fmla="*/ 1228725 h 2028825"/>
                  <a:gd name="connsiteX21" fmla="*/ 957263 w 1619250"/>
                  <a:gd name="connsiteY21" fmla="*/ 1271588 h 2028825"/>
                  <a:gd name="connsiteX22" fmla="*/ 585788 w 1619250"/>
                  <a:gd name="connsiteY22" fmla="*/ 1233488 h 2028825"/>
                  <a:gd name="connsiteX23" fmla="*/ 0 w 1619250"/>
                  <a:gd name="connsiteY23" fmla="*/ 1785938 h 2028825"/>
                  <a:gd name="connsiteX0" fmla="*/ 0 w 1619250"/>
                  <a:gd name="connsiteY0" fmla="*/ 1785938 h 1990725"/>
                  <a:gd name="connsiteX1" fmla="*/ 138113 w 1619250"/>
                  <a:gd name="connsiteY1" fmla="*/ 1990725 h 1990725"/>
                  <a:gd name="connsiteX2" fmla="*/ 900113 w 1619250"/>
                  <a:gd name="connsiteY2" fmla="*/ 1881188 h 1990725"/>
                  <a:gd name="connsiteX3" fmla="*/ 1023938 w 1619250"/>
                  <a:gd name="connsiteY3" fmla="*/ 1714500 h 1990725"/>
                  <a:gd name="connsiteX4" fmla="*/ 1404938 w 1619250"/>
                  <a:gd name="connsiteY4" fmla="*/ 1571625 h 1990725"/>
                  <a:gd name="connsiteX5" fmla="*/ 1352550 w 1619250"/>
                  <a:gd name="connsiteY5" fmla="*/ 1200150 h 1990725"/>
                  <a:gd name="connsiteX6" fmla="*/ 1619250 w 1619250"/>
                  <a:gd name="connsiteY6" fmla="*/ 147638 h 1990725"/>
                  <a:gd name="connsiteX7" fmla="*/ 1581150 w 1619250"/>
                  <a:gd name="connsiteY7" fmla="*/ 123825 h 1990725"/>
                  <a:gd name="connsiteX8" fmla="*/ 1552575 w 1619250"/>
                  <a:gd name="connsiteY8" fmla="*/ 242888 h 1990725"/>
                  <a:gd name="connsiteX9" fmla="*/ 1514475 w 1619250"/>
                  <a:gd name="connsiteY9" fmla="*/ 100013 h 1990725"/>
                  <a:gd name="connsiteX10" fmla="*/ 1266825 w 1619250"/>
                  <a:gd name="connsiteY10" fmla="*/ 328613 h 1990725"/>
                  <a:gd name="connsiteX11" fmla="*/ 1204913 w 1619250"/>
                  <a:gd name="connsiteY11" fmla="*/ 0 h 1990725"/>
                  <a:gd name="connsiteX12" fmla="*/ 942975 w 1619250"/>
                  <a:gd name="connsiteY12" fmla="*/ 185738 h 1990725"/>
                  <a:gd name="connsiteX13" fmla="*/ 819150 w 1619250"/>
                  <a:gd name="connsiteY13" fmla="*/ 238125 h 1990725"/>
                  <a:gd name="connsiteX14" fmla="*/ 909638 w 1619250"/>
                  <a:gd name="connsiteY14" fmla="*/ 157163 h 1990725"/>
                  <a:gd name="connsiteX15" fmla="*/ 890588 w 1619250"/>
                  <a:gd name="connsiteY15" fmla="*/ 119063 h 1990725"/>
                  <a:gd name="connsiteX16" fmla="*/ 738188 w 1619250"/>
                  <a:gd name="connsiteY16" fmla="*/ 180975 h 1990725"/>
                  <a:gd name="connsiteX17" fmla="*/ 719138 w 1619250"/>
                  <a:gd name="connsiteY17" fmla="*/ 1119188 h 1990725"/>
                  <a:gd name="connsiteX18" fmla="*/ 928688 w 1619250"/>
                  <a:gd name="connsiteY18" fmla="*/ 1119188 h 1990725"/>
                  <a:gd name="connsiteX19" fmla="*/ 714375 w 1619250"/>
                  <a:gd name="connsiteY19" fmla="*/ 1128713 h 1990725"/>
                  <a:gd name="connsiteX20" fmla="*/ 614363 w 1619250"/>
                  <a:gd name="connsiteY20" fmla="*/ 1228725 h 1990725"/>
                  <a:gd name="connsiteX21" fmla="*/ 957263 w 1619250"/>
                  <a:gd name="connsiteY21" fmla="*/ 1271588 h 1990725"/>
                  <a:gd name="connsiteX22" fmla="*/ 585788 w 1619250"/>
                  <a:gd name="connsiteY22" fmla="*/ 1233488 h 1990725"/>
                  <a:gd name="connsiteX23" fmla="*/ 0 w 1619250"/>
                  <a:gd name="connsiteY23" fmla="*/ 1785938 h 1990725"/>
                  <a:gd name="connsiteX0" fmla="*/ 0 w 1619250"/>
                  <a:gd name="connsiteY0" fmla="*/ 1785938 h 1990725"/>
                  <a:gd name="connsiteX1" fmla="*/ 138113 w 1619250"/>
                  <a:gd name="connsiteY1" fmla="*/ 1990725 h 1990725"/>
                  <a:gd name="connsiteX2" fmla="*/ 900113 w 1619250"/>
                  <a:gd name="connsiteY2" fmla="*/ 1881188 h 1990725"/>
                  <a:gd name="connsiteX3" fmla="*/ 1023938 w 1619250"/>
                  <a:gd name="connsiteY3" fmla="*/ 1714500 h 1990725"/>
                  <a:gd name="connsiteX4" fmla="*/ 1404938 w 1619250"/>
                  <a:gd name="connsiteY4" fmla="*/ 1571625 h 1990725"/>
                  <a:gd name="connsiteX5" fmla="*/ 1352550 w 1619250"/>
                  <a:gd name="connsiteY5" fmla="*/ 1200150 h 1990725"/>
                  <a:gd name="connsiteX6" fmla="*/ 1619250 w 1619250"/>
                  <a:gd name="connsiteY6" fmla="*/ 147638 h 1990725"/>
                  <a:gd name="connsiteX7" fmla="*/ 1581150 w 1619250"/>
                  <a:gd name="connsiteY7" fmla="*/ 123825 h 1990725"/>
                  <a:gd name="connsiteX8" fmla="*/ 1552575 w 1619250"/>
                  <a:gd name="connsiteY8" fmla="*/ 242888 h 1990725"/>
                  <a:gd name="connsiteX9" fmla="*/ 1514475 w 1619250"/>
                  <a:gd name="connsiteY9" fmla="*/ 100013 h 1990725"/>
                  <a:gd name="connsiteX10" fmla="*/ 1266825 w 1619250"/>
                  <a:gd name="connsiteY10" fmla="*/ 328613 h 1990725"/>
                  <a:gd name="connsiteX11" fmla="*/ 1204913 w 1619250"/>
                  <a:gd name="connsiteY11" fmla="*/ 0 h 1990725"/>
                  <a:gd name="connsiteX12" fmla="*/ 942975 w 1619250"/>
                  <a:gd name="connsiteY12" fmla="*/ 185738 h 1990725"/>
                  <a:gd name="connsiteX13" fmla="*/ 819150 w 1619250"/>
                  <a:gd name="connsiteY13" fmla="*/ 238125 h 1990725"/>
                  <a:gd name="connsiteX14" fmla="*/ 909638 w 1619250"/>
                  <a:gd name="connsiteY14" fmla="*/ 157163 h 1990725"/>
                  <a:gd name="connsiteX15" fmla="*/ 890588 w 1619250"/>
                  <a:gd name="connsiteY15" fmla="*/ 119063 h 1990725"/>
                  <a:gd name="connsiteX16" fmla="*/ 738188 w 1619250"/>
                  <a:gd name="connsiteY16" fmla="*/ 180975 h 1990725"/>
                  <a:gd name="connsiteX17" fmla="*/ 719138 w 1619250"/>
                  <a:gd name="connsiteY17" fmla="*/ 1119188 h 1990725"/>
                  <a:gd name="connsiteX18" fmla="*/ 928688 w 1619250"/>
                  <a:gd name="connsiteY18" fmla="*/ 1119188 h 1990725"/>
                  <a:gd name="connsiteX19" fmla="*/ 714375 w 1619250"/>
                  <a:gd name="connsiteY19" fmla="*/ 1128713 h 1990725"/>
                  <a:gd name="connsiteX20" fmla="*/ 614363 w 1619250"/>
                  <a:gd name="connsiteY20" fmla="*/ 1228725 h 1990725"/>
                  <a:gd name="connsiteX21" fmla="*/ 957263 w 1619250"/>
                  <a:gd name="connsiteY21" fmla="*/ 1271588 h 1990725"/>
                  <a:gd name="connsiteX22" fmla="*/ 585788 w 1619250"/>
                  <a:gd name="connsiteY22" fmla="*/ 1233488 h 1990725"/>
                  <a:gd name="connsiteX23" fmla="*/ 0 w 1619250"/>
                  <a:gd name="connsiteY23" fmla="*/ 1785938 h 1990725"/>
                  <a:gd name="connsiteX0" fmla="*/ 0 w 1619250"/>
                  <a:gd name="connsiteY0" fmla="*/ 1785938 h 1990725"/>
                  <a:gd name="connsiteX1" fmla="*/ 138113 w 1619250"/>
                  <a:gd name="connsiteY1" fmla="*/ 1990725 h 1990725"/>
                  <a:gd name="connsiteX2" fmla="*/ 900113 w 1619250"/>
                  <a:gd name="connsiteY2" fmla="*/ 1881188 h 1990725"/>
                  <a:gd name="connsiteX3" fmla="*/ 1023938 w 1619250"/>
                  <a:gd name="connsiteY3" fmla="*/ 1714500 h 1990725"/>
                  <a:gd name="connsiteX4" fmla="*/ 1404938 w 1619250"/>
                  <a:gd name="connsiteY4" fmla="*/ 1571625 h 1990725"/>
                  <a:gd name="connsiteX5" fmla="*/ 1352550 w 1619250"/>
                  <a:gd name="connsiteY5" fmla="*/ 1200150 h 1990725"/>
                  <a:gd name="connsiteX6" fmla="*/ 1619250 w 1619250"/>
                  <a:gd name="connsiteY6" fmla="*/ 147638 h 1990725"/>
                  <a:gd name="connsiteX7" fmla="*/ 1581150 w 1619250"/>
                  <a:gd name="connsiteY7" fmla="*/ 123825 h 1990725"/>
                  <a:gd name="connsiteX8" fmla="*/ 1552575 w 1619250"/>
                  <a:gd name="connsiteY8" fmla="*/ 242888 h 1990725"/>
                  <a:gd name="connsiteX9" fmla="*/ 1514475 w 1619250"/>
                  <a:gd name="connsiteY9" fmla="*/ 100013 h 1990725"/>
                  <a:gd name="connsiteX10" fmla="*/ 1266825 w 1619250"/>
                  <a:gd name="connsiteY10" fmla="*/ 328613 h 1990725"/>
                  <a:gd name="connsiteX11" fmla="*/ 1204913 w 1619250"/>
                  <a:gd name="connsiteY11" fmla="*/ 0 h 1990725"/>
                  <a:gd name="connsiteX12" fmla="*/ 942975 w 1619250"/>
                  <a:gd name="connsiteY12" fmla="*/ 185738 h 1990725"/>
                  <a:gd name="connsiteX13" fmla="*/ 819150 w 1619250"/>
                  <a:gd name="connsiteY13" fmla="*/ 238125 h 1990725"/>
                  <a:gd name="connsiteX14" fmla="*/ 909638 w 1619250"/>
                  <a:gd name="connsiteY14" fmla="*/ 157163 h 1990725"/>
                  <a:gd name="connsiteX15" fmla="*/ 890588 w 1619250"/>
                  <a:gd name="connsiteY15" fmla="*/ 119063 h 1990725"/>
                  <a:gd name="connsiteX16" fmla="*/ 738188 w 1619250"/>
                  <a:gd name="connsiteY16" fmla="*/ 180975 h 1990725"/>
                  <a:gd name="connsiteX17" fmla="*/ 719138 w 1619250"/>
                  <a:gd name="connsiteY17" fmla="*/ 1119188 h 1990725"/>
                  <a:gd name="connsiteX18" fmla="*/ 928688 w 1619250"/>
                  <a:gd name="connsiteY18" fmla="*/ 1119188 h 1990725"/>
                  <a:gd name="connsiteX19" fmla="*/ 714375 w 1619250"/>
                  <a:gd name="connsiteY19" fmla="*/ 1128713 h 1990725"/>
                  <a:gd name="connsiteX20" fmla="*/ 614363 w 1619250"/>
                  <a:gd name="connsiteY20" fmla="*/ 1228725 h 1990725"/>
                  <a:gd name="connsiteX21" fmla="*/ 957263 w 1619250"/>
                  <a:gd name="connsiteY21" fmla="*/ 1271588 h 1990725"/>
                  <a:gd name="connsiteX22" fmla="*/ 585788 w 1619250"/>
                  <a:gd name="connsiteY22" fmla="*/ 1233488 h 1990725"/>
                  <a:gd name="connsiteX23" fmla="*/ 0 w 1619250"/>
                  <a:gd name="connsiteY23" fmla="*/ 1785938 h 1990725"/>
                  <a:gd name="connsiteX0" fmla="*/ 0 w 1619250"/>
                  <a:gd name="connsiteY0" fmla="*/ 1785938 h 1994860"/>
                  <a:gd name="connsiteX1" fmla="*/ 138113 w 1619250"/>
                  <a:gd name="connsiteY1" fmla="*/ 1990725 h 1994860"/>
                  <a:gd name="connsiteX2" fmla="*/ 900113 w 1619250"/>
                  <a:gd name="connsiteY2" fmla="*/ 1881188 h 1994860"/>
                  <a:gd name="connsiteX3" fmla="*/ 1023938 w 1619250"/>
                  <a:gd name="connsiteY3" fmla="*/ 1714500 h 1994860"/>
                  <a:gd name="connsiteX4" fmla="*/ 1404938 w 1619250"/>
                  <a:gd name="connsiteY4" fmla="*/ 1571625 h 1994860"/>
                  <a:gd name="connsiteX5" fmla="*/ 1352550 w 1619250"/>
                  <a:gd name="connsiteY5" fmla="*/ 1200150 h 1994860"/>
                  <a:gd name="connsiteX6" fmla="*/ 1619250 w 1619250"/>
                  <a:gd name="connsiteY6" fmla="*/ 147638 h 1994860"/>
                  <a:gd name="connsiteX7" fmla="*/ 1581150 w 1619250"/>
                  <a:gd name="connsiteY7" fmla="*/ 123825 h 1994860"/>
                  <a:gd name="connsiteX8" fmla="*/ 1552575 w 1619250"/>
                  <a:gd name="connsiteY8" fmla="*/ 242888 h 1994860"/>
                  <a:gd name="connsiteX9" fmla="*/ 1514475 w 1619250"/>
                  <a:gd name="connsiteY9" fmla="*/ 100013 h 1994860"/>
                  <a:gd name="connsiteX10" fmla="*/ 1266825 w 1619250"/>
                  <a:gd name="connsiteY10" fmla="*/ 328613 h 1994860"/>
                  <a:gd name="connsiteX11" fmla="*/ 1204913 w 1619250"/>
                  <a:gd name="connsiteY11" fmla="*/ 0 h 1994860"/>
                  <a:gd name="connsiteX12" fmla="*/ 942975 w 1619250"/>
                  <a:gd name="connsiteY12" fmla="*/ 185738 h 1994860"/>
                  <a:gd name="connsiteX13" fmla="*/ 819150 w 1619250"/>
                  <a:gd name="connsiteY13" fmla="*/ 238125 h 1994860"/>
                  <a:gd name="connsiteX14" fmla="*/ 909638 w 1619250"/>
                  <a:gd name="connsiteY14" fmla="*/ 157163 h 1994860"/>
                  <a:gd name="connsiteX15" fmla="*/ 890588 w 1619250"/>
                  <a:gd name="connsiteY15" fmla="*/ 119063 h 1994860"/>
                  <a:gd name="connsiteX16" fmla="*/ 738188 w 1619250"/>
                  <a:gd name="connsiteY16" fmla="*/ 180975 h 1994860"/>
                  <a:gd name="connsiteX17" fmla="*/ 719138 w 1619250"/>
                  <a:gd name="connsiteY17" fmla="*/ 1119188 h 1994860"/>
                  <a:gd name="connsiteX18" fmla="*/ 928688 w 1619250"/>
                  <a:gd name="connsiteY18" fmla="*/ 1119188 h 1994860"/>
                  <a:gd name="connsiteX19" fmla="*/ 714375 w 1619250"/>
                  <a:gd name="connsiteY19" fmla="*/ 1128713 h 1994860"/>
                  <a:gd name="connsiteX20" fmla="*/ 614363 w 1619250"/>
                  <a:gd name="connsiteY20" fmla="*/ 1228725 h 1994860"/>
                  <a:gd name="connsiteX21" fmla="*/ 957263 w 1619250"/>
                  <a:gd name="connsiteY21" fmla="*/ 1271588 h 1994860"/>
                  <a:gd name="connsiteX22" fmla="*/ 585788 w 1619250"/>
                  <a:gd name="connsiteY22" fmla="*/ 1233488 h 1994860"/>
                  <a:gd name="connsiteX23" fmla="*/ 0 w 1619250"/>
                  <a:gd name="connsiteY23" fmla="*/ 1785938 h 1994860"/>
                  <a:gd name="connsiteX0" fmla="*/ 0 w 1619250"/>
                  <a:gd name="connsiteY0" fmla="*/ 1785938 h 2003896"/>
                  <a:gd name="connsiteX1" fmla="*/ 138113 w 1619250"/>
                  <a:gd name="connsiteY1" fmla="*/ 1990725 h 2003896"/>
                  <a:gd name="connsiteX2" fmla="*/ 900113 w 1619250"/>
                  <a:gd name="connsiteY2" fmla="*/ 1881188 h 2003896"/>
                  <a:gd name="connsiteX3" fmla="*/ 1023938 w 1619250"/>
                  <a:gd name="connsiteY3" fmla="*/ 1714500 h 2003896"/>
                  <a:gd name="connsiteX4" fmla="*/ 1404938 w 1619250"/>
                  <a:gd name="connsiteY4" fmla="*/ 1571625 h 2003896"/>
                  <a:gd name="connsiteX5" fmla="*/ 1352550 w 1619250"/>
                  <a:gd name="connsiteY5" fmla="*/ 1200150 h 2003896"/>
                  <a:gd name="connsiteX6" fmla="*/ 1619250 w 1619250"/>
                  <a:gd name="connsiteY6" fmla="*/ 147638 h 2003896"/>
                  <a:gd name="connsiteX7" fmla="*/ 1581150 w 1619250"/>
                  <a:gd name="connsiteY7" fmla="*/ 123825 h 2003896"/>
                  <a:gd name="connsiteX8" fmla="*/ 1552575 w 1619250"/>
                  <a:gd name="connsiteY8" fmla="*/ 242888 h 2003896"/>
                  <a:gd name="connsiteX9" fmla="*/ 1514475 w 1619250"/>
                  <a:gd name="connsiteY9" fmla="*/ 100013 h 2003896"/>
                  <a:gd name="connsiteX10" fmla="*/ 1266825 w 1619250"/>
                  <a:gd name="connsiteY10" fmla="*/ 328613 h 2003896"/>
                  <a:gd name="connsiteX11" fmla="*/ 1204913 w 1619250"/>
                  <a:gd name="connsiteY11" fmla="*/ 0 h 2003896"/>
                  <a:gd name="connsiteX12" fmla="*/ 942975 w 1619250"/>
                  <a:gd name="connsiteY12" fmla="*/ 185738 h 2003896"/>
                  <a:gd name="connsiteX13" fmla="*/ 819150 w 1619250"/>
                  <a:gd name="connsiteY13" fmla="*/ 238125 h 2003896"/>
                  <a:gd name="connsiteX14" fmla="*/ 909638 w 1619250"/>
                  <a:gd name="connsiteY14" fmla="*/ 157163 h 2003896"/>
                  <a:gd name="connsiteX15" fmla="*/ 890588 w 1619250"/>
                  <a:gd name="connsiteY15" fmla="*/ 119063 h 2003896"/>
                  <a:gd name="connsiteX16" fmla="*/ 738188 w 1619250"/>
                  <a:gd name="connsiteY16" fmla="*/ 180975 h 2003896"/>
                  <a:gd name="connsiteX17" fmla="*/ 719138 w 1619250"/>
                  <a:gd name="connsiteY17" fmla="*/ 1119188 h 2003896"/>
                  <a:gd name="connsiteX18" fmla="*/ 928688 w 1619250"/>
                  <a:gd name="connsiteY18" fmla="*/ 1119188 h 2003896"/>
                  <a:gd name="connsiteX19" fmla="*/ 714375 w 1619250"/>
                  <a:gd name="connsiteY19" fmla="*/ 1128713 h 2003896"/>
                  <a:gd name="connsiteX20" fmla="*/ 614363 w 1619250"/>
                  <a:gd name="connsiteY20" fmla="*/ 1228725 h 2003896"/>
                  <a:gd name="connsiteX21" fmla="*/ 957263 w 1619250"/>
                  <a:gd name="connsiteY21" fmla="*/ 1271588 h 2003896"/>
                  <a:gd name="connsiteX22" fmla="*/ 585788 w 1619250"/>
                  <a:gd name="connsiteY22" fmla="*/ 1233488 h 2003896"/>
                  <a:gd name="connsiteX23" fmla="*/ 0 w 1619250"/>
                  <a:gd name="connsiteY23" fmla="*/ 1785938 h 2003896"/>
                  <a:gd name="connsiteX0" fmla="*/ 0 w 1619250"/>
                  <a:gd name="connsiteY0" fmla="*/ 1785938 h 1999614"/>
                  <a:gd name="connsiteX1" fmla="*/ 138113 w 1619250"/>
                  <a:gd name="connsiteY1" fmla="*/ 1990725 h 1999614"/>
                  <a:gd name="connsiteX2" fmla="*/ 895351 w 1619250"/>
                  <a:gd name="connsiteY2" fmla="*/ 1800226 h 1999614"/>
                  <a:gd name="connsiteX3" fmla="*/ 1023938 w 1619250"/>
                  <a:gd name="connsiteY3" fmla="*/ 1714500 h 1999614"/>
                  <a:gd name="connsiteX4" fmla="*/ 1404938 w 1619250"/>
                  <a:gd name="connsiteY4" fmla="*/ 1571625 h 1999614"/>
                  <a:gd name="connsiteX5" fmla="*/ 1352550 w 1619250"/>
                  <a:gd name="connsiteY5" fmla="*/ 1200150 h 1999614"/>
                  <a:gd name="connsiteX6" fmla="*/ 1619250 w 1619250"/>
                  <a:gd name="connsiteY6" fmla="*/ 147638 h 1999614"/>
                  <a:gd name="connsiteX7" fmla="*/ 1581150 w 1619250"/>
                  <a:gd name="connsiteY7" fmla="*/ 123825 h 1999614"/>
                  <a:gd name="connsiteX8" fmla="*/ 1552575 w 1619250"/>
                  <a:gd name="connsiteY8" fmla="*/ 242888 h 1999614"/>
                  <a:gd name="connsiteX9" fmla="*/ 1514475 w 1619250"/>
                  <a:gd name="connsiteY9" fmla="*/ 100013 h 1999614"/>
                  <a:gd name="connsiteX10" fmla="*/ 1266825 w 1619250"/>
                  <a:gd name="connsiteY10" fmla="*/ 328613 h 1999614"/>
                  <a:gd name="connsiteX11" fmla="*/ 1204913 w 1619250"/>
                  <a:gd name="connsiteY11" fmla="*/ 0 h 1999614"/>
                  <a:gd name="connsiteX12" fmla="*/ 942975 w 1619250"/>
                  <a:gd name="connsiteY12" fmla="*/ 185738 h 1999614"/>
                  <a:gd name="connsiteX13" fmla="*/ 819150 w 1619250"/>
                  <a:gd name="connsiteY13" fmla="*/ 238125 h 1999614"/>
                  <a:gd name="connsiteX14" fmla="*/ 909638 w 1619250"/>
                  <a:gd name="connsiteY14" fmla="*/ 157163 h 1999614"/>
                  <a:gd name="connsiteX15" fmla="*/ 890588 w 1619250"/>
                  <a:gd name="connsiteY15" fmla="*/ 119063 h 1999614"/>
                  <a:gd name="connsiteX16" fmla="*/ 738188 w 1619250"/>
                  <a:gd name="connsiteY16" fmla="*/ 180975 h 1999614"/>
                  <a:gd name="connsiteX17" fmla="*/ 719138 w 1619250"/>
                  <a:gd name="connsiteY17" fmla="*/ 1119188 h 1999614"/>
                  <a:gd name="connsiteX18" fmla="*/ 928688 w 1619250"/>
                  <a:gd name="connsiteY18" fmla="*/ 1119188 h 1999614"/>
                  <a:gd name="connsiteX19" fmla="*/ 714375 w 1619250"/>
                  <a:gd name="connsiteY19" fmla="*/ 1128713 h 1999614"/>
                  <a:gd name="connsiteX20" fmla="*/ 614363 w 1619250"/>
                  <a:gd name="connsiteY20" fmla="*/ 1228725 h 1999614"/>
                  <a:gd name="connsiteX21" fmla="*/ 957263 w 1619250"/>
                  <a:gd name="connsiteY21" fmla="*/ 1271588 h 1999614"/>
                  <a:gd name="connsiteX22" fmla="*/ 585788 w 1619250"/>
                  <a:gd name="connsiteY22" fmla="*/ 1233488 h 1999614"/>
                  <a:gd name="connsiteX23" fmla="*/ 0 w 1619250"/>
                  <a:gd name="connsiteY23" fmla="*/ 1785938 h 1999614"/>
                  <a:gd name="connsiteX0" fmla="*/ 0 w 1619250"/>
                  <a:gd name="connsiteY0" fmla="*/ 1785938 h 2013066"/>
                  <a:gd name="connsiteX1" fmla="*/ 138113 w 1619250"/>
                  <a:gd name="connsiteY1" fmla="*/ 1990725 h 2013066"/>
                  <a:gd name="connsiteX2" fmla="*/ 895351 w 1619250"/>
                  <a:gd name="connsiteY2" fmla="*/ 1800226 h 2013066"/>
                  <a:gd name="connsiteX3" fmla="*/ 1023938 w 1619250"/>
                  <a:gd name="connsiteY3" fmla="*/ 1714500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023938 w 1619250"/>
                  <a:gd name="connsiteY3" fmla="*/ 1714500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023938 w 1619250"/>
                  <a:gd name="connsiteY3" fmla="*/ 1700212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971551 w 1619250"/>
                  <a:gd name="connsiteY3" fmla="*/ 1628775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023938 w 1619250"/>
                  <a:gd name="connsiteY3" fmla="*/ 1681162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95463 h 2022591"/>
                  <a:gd name="connsiteX1" fmla="*/ 138113 w 1619250"/>
                  <a:gd name="connsiteY1" fmla="*/ 2000250 h 2022591"/>
                  <a:gd name="connsiteX2" fmla="*/ 895351 w 1619250"/>
                  <a:gd name="connsiteY2" fmla="*/ 1809751 h 2022591"/>
                  <a:gd name="connsiteX3" fmla="*/ 1119188 w 1619250"/>
                  <a:gd name="connsiteY3" fmla="*/ 1662112 h 2022591"/>
                  <a:gd name="connsiteX4" fmla="*/ 1419226 w 1619250"/>
                  <a:gd name="connsiteY4" fmla="*/ 1576387 h 2022591"/>
                  <a:gd name="connsiteX5" fmla="*/ 1352550 w 1619250"/>
                  <a:gd name="connsiteY5" fmla="*/ 1209675 h 2022591"/>
                  <a:gd name="connsiteX6" fmla="*/ 1619250 w 1619250"/>
                  <a:gd name="connsiteY6" fmla="*/ 157163 h 2022591"/>
                  <a:gd name="connsiteX7" fmla="*/ 1581150 w 1619250"/>
                  <a:gd name="connsiteY7" fmla="*/ 133350 h 2022591"/>
                  <a:gd name="connsiteX8" fmla="*/ 1552575 w 1619250"/>
                  <a:gd name="connsiteY8" fmla="*/ 252413 h 2022591"/>
                  <a:gd name="connsiteX9" fmla="*/ 1514475 w 1619250"/>
                  <a:gd name="connsiteY9" fmla="*/ 109538 h 2022591"/>
                  <a:gd name="connsiteX10" fmla="*/ 1266825 w 1619250"/>
                  <a:gd name="connsiteY10" fmla="*/ 338138 h 2022591"/>
                  <a:gd name="connsiteX11" fmla="*/ 1209675 w 1619250"/>
                  <a:gd name="connsiteY11" fmla="*/ 0 h 2022591"/>
                  <a:gd name="connsiteX12" fmla="*/ 942975 w 1619250"/>
                  <a:gd name="connsiteY12" fmla="*/ 195263 h 2022591"/>
                  <a:gd name="connsiteX13" fmla="*/ 819150 w 1619250"/>
                  <a:gd name="connsiteY13" fmla="*/ 247650 h 2022591"/>
                  <a:gd name="connsiteX14" fmla="*/ 909638 w 1619250"/>
                  <a:gd name="connsiteY14" fmla="*/ 166688 h 2022591"/>
                  <a:gd name="connsiteX15" fmla="*/ 890588 w 1619250"/>
                  <a:gd name="connsiteY15" fmla="*/ 128588 h 2022591"/>
                  <a:gd name="connsiteX16" fmla="*/ 738188 w 1619250"/>
                  <a:gd name="connsiteY16" fmla="*/ 190500 h 2022591"/>
                  <a:gd name="connsiteX17" fmla="*/ 719138 w 1619250"/>
                  <a:gd name="connsiteY17" fmla="*/ 1128713 h 2022591"/>
                  <a:gd name="connsiteX18" fmla="*/ 928688 w 1619250"/>
                  <a:gd name="connsiteY18" fmla="*/ 1128713 h 2022591"/>
                  <a:gd name="connsiteX19" fmla="*/ 714375 w 1619250"/>
                  <a:gd name="connsiteY19" fmla="*/ 1138238 h 2022591"/>
                  <a:gd name="connsiteX20" fmla="*/ 614363 w 1619250"/>
                  <a:gd name="connsiteY20" fmla="*/ 1238250 h 2022591"/>
                  <a:gd name="connsiteX21" fmla="*/ 957263 w 1619250"/>
                  <a:gd name="connsiteY21" fmla="*/ 1281113 h 2022591"/>
                  <a:gd name="connsiteX22" fmla="*/ 585788 w 1619250"/>
                  <a:gd name="connsiteY22" fmla="*/ 1243013 h 2022591"/>
                  <a:gd name="connsiteX23" fmla="*/ 0 w 1619250"/>
                  <a:gd name="connsiteY23" fmla="*/ 1795463 h 2022591"/>
                  <a:gd name="connsiteX0" fmla="*/ 0 w 1619250"/>
                  <a:gd name="connsiteY0" fmla="*/ 1795916 h 2023044"/>
                  <a:gd name="connsiteX1" fmla="*/ 138113 w 1619250"/>
                  <a:gd name="connsiteY1" fmla="*/ 2000703 h 2023044"/>
                  <a:gd name="connsiteX2" fmla="*/ 895351 w 1619250"/>
                  <a:gd name="connsiteY2" fmla="*/ 1810204 h 2023044"/>
                  <a:gd name="connsiteX3" fmla="*/ 1119188 w 1619250"/>
                  <a:gd name="connsiteY3" fmla="*/ 1662565 h 2023044"/>
                  <a:gd name="connsiteX4" fmla="*/ 1419226 w 1619250"/>
                  <a:gd name="connsiteY4" fmla="*/ 1576840 h 2023044"/>
                  <a:gd name="connsiteX5" fmla="*/ 1352550 w 1619250"/>
                  <a:gd name="connsiteY5" fmla="*/ 1210128 h 2023044"/>
                  <a:gd name="connsiteX6" fmla="*/ 1619250 w 1619250"/>
                  <a:gd name="connsiteY6" fmla="*/ 157616 h 2023044"/>
                  <a:gd name="connsiteX7" fmla="*/ 1581150 w 1619250"/>
                  <a:gd name="connsiteY7" fmla="*/ 133803 h 2023044"/>
                  <a:gd name="connsiteX8" fmla="*/ 1552575 w 1619250"/>
                  <a:gd name="connsiteY8" fmla="*/ 252866 h 2023044"/>
                  <a:gd name="connsiteX9" fmla="*/ 1514475 w 1619250"/>
                  <a:gd name="connsiteY9" fmla="*/ 109991 h 2023044"/>
                  <a:gd name="connsiteX10" fmla="*/ 1266825 w 1619250"/>
                  <a:gd name="connsiteY10" fmla="*/ 338591 h 2023044"/>
                  <a:gd name="connsiteX11" fmla="*/ 1209675 w 1619250"/>
                  <a:gd name="connsiteY11" fmla="*/ 453 h 2023044"/>
                  <a:gd name="connsiteX12" fmla="*/ 942975 w 1619250"/>
                  <a:gd name="connsiteY12" fmla="*/ 195716 h 2023044"/>
                  <a:gd name="connsiteX13" fmla="*/ 819150 w 1619250"/>
                  <a:gd name="connsiteY13" fmla="*/ 248103 h 2023044"/>
                  <a:gd name="connsiteX14" fmla="*/ 909638 w 1619250"/>
                  <a:gd name="connsiteY14" fmla="*/ 167141 h 2023044"/>
                  <a:gd name="connsiteX15" fmla="*/ 890588 w 1619250"/>
                  <a:gd name="connsiteY15" fmla="*/ 129041 h 2023044"/>
                  <a:gd name="connsiteX16" fmla="*/ 738188 w 1619250"/>
                  <a:gd name="connsiteY16" fmla="*/ 190953 h 2023044"/>
                  <a:gd name="connsiteX17" fmla="*/ 719138 w 1619250"/>
                  <a:gd name="connsiteY17" fmla="*/ 1129166 h 2023044"/>
                  <a:gd name="connsiteX18" fmla="*/ 928688 w 1619250"/>
                  <a:gd name="connsiteY18" fmla="*/ 1129166 h 2023044"/>
                  <a:gd name="connsiteX19" fmla="*/ 714375 w 1619250"/>
                  <a:gd name="connsiteY19" fmla="*/ 1138691 h 2023044"/>
                  <a:gd name="connsiteX20" fmla="*/ 614363 w 1619250"/>
                  <a:gd name="connsiteY20" fmla="*/ 1238703 h 2023044"/>
                  <a:gd name="connsiteX21" fmla="*/ 957263 w 1619250"/>
                  <a:gd name="connsiteY21" fmla="*/ 1281566 h 2023044"/>
                  <a:gd name="connsiteX22" fmla="*/ 585788 w 1619250"/>
                  <a:gd name="connsiteY22" fmla="*/ 1243466 h 2023044"/>
                  <a:gd name="connsiteX23" fmla="*/ 0 w 1619250"/>
                  <a:gd name="connsiteY23" fmla="*/ 1795916 h 2023044"/>
                  <a:gd name="connsiteX0" fmla="*/ 0 w 1619250"/>
                  <a:gd name="connsiteY0" fmla="*/ 1776933 h 2004061"/>
                  <a:gd name="connsiteX1" fmla="*/ 138113 w 1619250"/>
                  <a:gd name="connsiteY1" fmla="*/ 1981720 h 2004061"/>
                  <a:gd name="connsiteX2" fmla="*/ 895351 w 1619250"/>
                  <a:gd name="connsiteY2" fmla="*/ 1791221 h 2004061"/>
                  <a:gd name="connsiteX3" fmla="*/ 1119188 w 1619250"/>
                  <a:gd name="connsiteY3" fmla="*/ 1643582 h 2004061"/>
                  <a:gd name="connsiteX4" fmla="*/ 1419226 w 1619250"/>
                  <a:gd name="connsiteY4" fmla="*/ 1557857 h 2004061"/>
                  <a:gd name="connsiteX5" fmla="*/ 1352550 w 1619250"/>
                  <a:gd name="connsiteY5" fmla="*/ 1191145 h 2004061"/>
                  <a:gd name="connsiteX6" fmla="*/ 1619250 w 1619250"/>
                  <a:gd name="connsiteY6" fmla="*/ 138633 h 2004061"/>
                  <a:gd name="connsiteX7" fmla="*/ 1581150 w 1619250"/>
                  <a:gd name="connsiteY7" fmla="*/ 114820 h 2004061"/>
                  <a:gd name="connsiteX8" fmla="*/ 1552575 w 1619250"/>
                  <a:gd name="connsiteY8" fmla="*/ 233883 h 2004061"/>
                  <a:gd name="connsiteX9" fmla="*/ 1514475 w 1619250"/>
                  <a:gd name="connsiteY9" fmla="*/ 91008 h 2004061"/>
                  <a:gd name="connsiteX10" fmla="*/ 1266825 w 1619250"/>
                  <a:gd name="connsiteY10" fmla="*/ 319608 h 2004061"/>
                  <a:gd name="connsiteX11" fmla="*/ 1219200 w 1619250"/>
                  <a:gd name="connsiteY11" fmla="*/ 520 h 2004061"/>
                  <a:gd name="connsiteX12" fmla="*/ 942975 w 1619250"/>
                  <a:gd name="connsiteY12" fmla="*/ 176733 h 2004061"/>
                  <a:gd name="connsiteX13" fmla="*/ 819150 w 1619250"/>
                  <a:gd name="connsiteY13" fmla="*/ 229120 h 2004061"/>
                  <a:gd name="connsiteX14" fmla="*/ 909638 w 1619250"/>
                  <a:gd name="connsiteY14" fmla="*/ 148158 h 2004061"/>
                  <a:gd name="connsiteX15" fmla="*/ 890588 w 1619250"/>
                  <a:gd name="connsiteY15" fmla="*/ 110058 h 2004061"/>
                  <a:gd name="connsiteX16" fmla="*/ 738188 w 1619250"/>
                  <a:gd name="connsiteY16" fmla="*/ 171970 h 2004061"/>
                  <a:gd name="connsiteX17" fmla="*/ 719138 w 1619250"/>
                  <a:gd name="connsiteY17" fmla="*/ 1110183 h 2004061"/>
                  <a:gd name="connsiteX18" fmla="*/ 928688 w 1619250"/>
                  <a:gd name="connsiteY18" fmla="*/ 1110183 h 2004061"/>
                  <a:gd name="connsiteX19" fmla="*/ 714375 w 1619250"/>
                  <a:gd name="connsiteY19" fmla="*/ 1119708 h 2004061"/>
                  <a:gd name="connsiteX20" fmla="*/ 614363 w 1619250"/>
                  <a:gd name="connsiteY20" fmla="*/ 1219720 h 2004061"/>
                  <a:gd name="connsiteX21" fmla="*/ 957263 w 1619250"/>
                  <a:gd name="connsiteY21" fmla="*/ 1262583 h 2004061"/>
                  <a:gd name="connsiteX22" fmla="*/ 585788 w 1619250"/>
                  <a:gd name="connsiteY22" fmla="*/ 1224483 h 2004061"/>
                  <a:gd name="connsiteX23" fmla="*/ 0 w 1619250"/>
                  <a:gd name="connsiteY23" fmla="*/ 1776933 h 2004061"/>
                  <a:gd name="connsiteX0" fmla="*/ 0 w 1619250"/>
                  <a:gd name="connsiteY0" fmla="*/ 1776933 h 2004061"/>
                  <a:gd name="connsiteX1" fmla="*/ 138113 w 1619250"/>
                  <a:gd name="connsiteY1" fmla="*/ 1981720 h 2004061"/>
                  <a:gd name="connsiteX2" fmla="*/ 895351 w 1619250"/>
                  <a:gd name="connsiteY2" fmla="*/ 1791221 h 2004061"/>
                  <a:gd name="connsiteX3" fmla="*/ 1119188 w 1619250"/>
                  <a:gd name="connsiteY3" fmla="*/ 1643582 h 2004061"/>
                  <a:gd name="connsiteX4" fmla="*/ 1419226 w 1619250"/>
                  <a:gd name="connsiteY4" fmla="*/ 1557857 h 2004061"/>
                  <a:gd name="connsiteX5" fmla="*/ 1352550 w 1619250"/>
                  <a:gd name="connsiteY5" fmla="*/ 1191145 h 2004061"/>
                  <a:gd name="connsiteX6" fmla="*/ 1619250 w 1619250"/>
                  <a:gd name="connsiteY6" fmla="*/ 138633 h 2004061"/>
                  <a:gd name="connsiteX7" fmla="*/ 1581150 w 1619250"/>
                  <a:gd name="connsiteY7" fmla="*/ 114820 h 2004061"/>
                  <a:gd name="connsiteX8" fmla="*/ 1552575 w 1619250"/>
                  <a:gd name="connsiteY8" fmla="*/ 233883 h 2004061"/>
                  <a:gd name="connsiteX9" fmla="*/ 1514475 w 1619250"/>
                  <a:gd name="connsiteY9" fmla="*/ 91008 h 2004061"/>
                  <a:gd name="connsiteX10" fmla="*/ 1266825 w 1619250"/>
                  <a:gd name="connsiteY10" fmla="*/ 319608 h 2004061"/>
                  <a:gd name="connsiteX11" fmla="*/ 1219200 w 1619250"/>
                  <a:gd name="connsiteY11" fmla="*/ 520 h 2004061"/>
                  <a:gd name="connsiteX12" fmla="*/ 942975 w 1619250"/>
                  <a:gd name="connsiteY12" fmla="*/ 176733 h 2004061"/>
                  <a:gd name="connsiteX13" fmla="*/ 819150 w 1619250"/>
                  <a:gd name="connsiteY13" fmla="*/ 229120 h 2004061"/>
                  <a:gd name="connsiteX14" fmla="*/ 909638 w 1619250"/>
                  <a:gd name="connsiteY14" fmla="*/ 148158 h 2004061"/>
                  <a:gd name="connsiteX15" fmla="*/ 890588 w 1619250"/>
                  <a:gd name="connsiteY15" fmla="*/ 110058 h 2004061"/>
                  <a:gd name="connsiteX16" fmla="*/ 738188 w 1619250"/>
                  <a:gd name="connsiteY16" fmla="*/ 171970 h 2004061"/>
                  <a:gd name="connsiteX17" fmla="*/ 719138 w 1619250"/>
                  <a:gd name="connsiteY17" fmla="*/ 1110183 h 2004061"/>
                  <a:gd name="connsiteX18" fmla="*/ 928688 w 1619250"/>
                  <a:gd name="connsiteY18" fmla="*/ 1110183 h 2004061"/>
                  <a:gd name="connsiteX19" fmla="*/ 714375 w 1619250"/>
                  <a:gd name="connsiteY19" fmla="*/ 1119708 h 2004061"/>
                  <a:gd name="connsiteX20" fmla="*/ 614363 w 1619250"/>
                  <a:gd name="connsiteY20" fmla="*/ 1219720 h 2004061"/>
                  <a:gd name="connsiteX21" fmla="*/ 957263 w 1619250"/>
                  <a:gd name="connsiteY21" fmla="*/ 1262583 h 2004061"/>
                  <a:gd name="connsiteX22" fmla="*/ 585788 w 1619250"/>
                  <a:gd name="connsiteY22" fmla="*/ 1224483 h 2004061"/>
                  <a:gd name="connsiteX23" fmla="*/ 0 w 1619250"/>
                  <a:gd name="connsiteY23" fmla="*/ 1776933 h 2004061"/>
                  <a:gd name="connsiteX0" fmla="*/ 0 w 1619250"/>
                  <a:gd name="connsiteY0" fmla="*/ 1792517 h 2019645"/>
                  <a:gd name="connsiteX1" fmla="*/ 138113 w 1619250"/>
                  <a:gd name="connsiteY1" fmla="*/ 1997304 h 2019645"/>
                  <a:gd name="connsiteX2" fmla="*/ 895351 w 1619250"/>
                  <a:gd name="connsiteY2" fmla="*/ 1806805 h 2019645"/>
                  <a:gd name="connsiteX3" fmla="*/ 1119188 w 1619250"/>
                  <a:gd name="connsiteY3" fmla="*/ 1659166 h 2019645"/>
                  <a:gd name="connsiteX4" fmla="*/ 1419226 w 1619250"/>
                  <a:gd name="connsiteY4" fmla="*/ 1573441 h 2019645"/>
                  <a:gd name="connsiteX5" fmla="*/ 1352550 w 1619250"/>
                  <a:gd name="connsiteY5" fmla="*/ 1206729 h 2019645"/>
                  <a:gd name="connsiteX6" fmla="*/ 1619250 w 1619250"/>
                  <a:gd name="connsiteY6" fmla="*/ 154217 h 2019645"/>
                  <a:gd name="connsiteX7" fmla="*/ 1581150 w 1619250"/>
                  <a:gd name="connsiteY7" fmla="*/ 130404 h 2019645"/>
                  <a:gd name="connsiteX8" fmla="*/ 1552575 w 1619250"/>
                  <a:gd name="connsiteY8" fmla="*/ 249467 h 2019645"/>
                  <a:gd name="connsiteX9" fmla="*/ 1514475 w 1619250"/>
                  <a:gd name="connsiteY9" fmla="*/ 106592 h 2019645"/>
                  <a:gd name="connsiteX10" fmla="*/ 1266825 w 1619250"/>
                  <a:gd name="connsiteY10" fmla="*/ 335192 h 2019645"/>
                  <a:gd name="connsiteX11" fmla="*/ 1219200 w 1619250"/>
                  <a:gd name="connsiteY11" fmla="*/ 16104 h 2019645"/>
                  <a:gd name="connsiteX12" fmla="*/ 942975 w 1619250"/>
                  <a:gd name="connsiteY12" fmla="*/ 192317 h 2019645"/>
                  <a:gd name="connsiteX13" fmla="*/ 819150 w 1619250"/>
                  <a:gd name="connsiteY13" fmla="*/ 244704 h 2019645"/>
                  <a:gd name="connsiteX14" fmla="*/ 909638 w 1619250"/>
                  <a:gd name="connsiteY14" fmla="*/ 163742 h 2019645"/>
                  <a:gd name="connsiteX15" fmla="*/ 890588 w 1619250"/>
                  <a:gd name="connsiteY15" fmla="*/ 125642 h 2019645"/>
                  <a:gd name="connsiteX16" fmla="*/ 738188 w 1619250"/>
                  <a:gd name="connsiteY16" fmla="*/ 187554 h 2019645"/>
                  <a:gd name="connsiteX17" fmla="*/ 719138 w 1619250"/>
                  <a:gd name="connsiteY17" fmla="*/ 1125767 h 2019645"/>
                  <a:gd name="connsiteX18" fmla="*/ 928688 w 1619250"/>
                  <a:gd name="connsiteY18" fmla="*/ 1125767 h 2019645"/>
                  <a:gd name="connsiteX19" fmla="*/ 714375 w 1619250"/>
                  <a:gd name="connsiteY19" fmla="*/ 1135292 h 2019645"/>
                  <a:gd name="connsiteX20" fmla="*/ 614363 w 1619250"/>
                  <a:gd name="connsiteY20" fmla="*/ 1235304 h 2019645"/>
                  <a:gd name="connsiteX21" fmla="*/ 957263 w 1619250"/>
                  <a:gd name="connsiteY21" fmla="*/ 1278167 h 2019645"/>
                  <a:gd name="connsiteX22" fmla="*/ 585788 w 1619250"/>
                  <a:gd name="connsiteY22" fmla="*/ 1240067 h 2019645"/>
                  <a:gd name="connsiteX23" fmla="*/ 0 w 1619250"/>
                  <a:gd name="connsiteY23" fmla="*/ 1792517 h 2019645"/>
                  <a:gd name="connsiteX0" fmla="*/ 0 w 1619250"/>
                  <a:gd name="connsiteY0" fmla="*/ 1792517 h 2019645"/>
                  <a:gd name="connsiteX1" fmla="*/ 138113 w 1619250"/>
                  <a:gd name="connsiteY1" fmla="*/ 1997304 h 2019645"/>
                  <a:gd name="connsiteX2" fmla="*/ 895351 w 1619250"/>
                  <a:gd name="connsiteY2" fmla="*/ 1806805 h 2019645"/>
                  <a:gd name="connsiteX3" fmla="*/ 1119188 w 1619250"/>
                  <a:gd name="connsiteY3" fmla="*/ 1659166 h 2019645"/>
                  <a:gd name="connsiteX4" fmla="*/ 1419226 w 1619250"/>
                  <a:gd name="connsiteY4" fmla="*/ 1573441 h 2019645"/>
                  <a:gd name="connsiteX5" fmla="*/ 1352550 w 1619250"/>
                  <a:gd name="connsiteY5" fmla="*/ 1206729 h 2019645"/>
                  <a:gd name="connsiteX6" fmla="*/ 1619250 w 1619250"/>
                  <a:gd name="connsiteY6" fmla="*/ 154217 h 2019645"/>
                  <a:gd name="connsiteX7" fmla="*/ 1581150 w 1619250"/>
                  <a:gd name="connsiteY7" fmla="*/ 130404 h 2019645"/>
                  <a:gd name="connsiteX8" fmla="*/ 1552575 w 1619250"/>
                  <a:gd name="connsiteY8" fmla="*/ 249467 h 2019645"/>
                  <a:gd name="connsiteX9" fmla="*/ 1514475 w 1619250"/>
                  <a:gd name="connsiteY9" fmla="*/ 106592 h 2019645"/>
                  <a:gd name="connsiteX10" fmla="*/ 1266825 w 1619250"/>
                  <a:gd name="connsiteY10" fmla="*/ 335192 h 2019645"/>
                  <a:gd name="connsiteX11" fmla="*/ 1219200 w 1619250"/>
                  <a:gd name="connsiteY11" fmla="*/ 16104 h 2019645"/>
                  <a:gd name="connsiteX12" fmla="*/ 942975 w 1619250"/>
                  <a:gd name="connsiteY12" fmla="*/ 192317 h 2019645"/>
                  <a:gd name="connsiteX13" fmla="*/ 819150 w 1619250"/>
                  <a:gd name="connsiteY13" fmla="*/ 244704 h 2019645"/>
                  <a:gd name="connsiteX14" fmla="*/ 909638 w 1619250"/>
                  <a:gd name="connsiteY14" fmla="*/ 163742 h 2019645"/>
                  <a:gd name="connsiteX15" fmla="*/ 890588 w 1619250"/>
                  <a:gd name="connsiteY15" fmla="*/ 125642 h 2019645"/>
                  <a:gd name="connsiteX16" fmla="*/ 738188 w 1619250"/>
                  <a:gd name="connsiteY16" fmla="*/ 187554 h 2019645"/>
                  <a:gd name="connsiteX17" fmla="*/ 719138 w 1619250"/>
                  <a:gd name="connsiteY17" fmla="*/ 1125767 h 2019645"/>
                  <a:gd name="connsiteX18" fmla="*/ 928688 w 1619250"/>
                  <a:gd name="connsiteY18" fmla="*/ 1125767 h 2019645"/>
                  <a:gd name="connsiteX19" fmla="*/ 714375 w 1619250"/>
                  <a:gd name="connsiteY19" fmla="*/ 1135292 h 2019645"/>
                  <a:gd name="connsiteX20" fmla="*/ 614363 w 1619250"/>
                  <a:gd name="connsiteY20" fmla="*/ 1235304 h 2019645"/>
                  <a:gd name="connsiteX21" fmla="*/ 957263 w 1619250"/>
                  <a:gd name="connsiteY21" fmla="*/ 1278167 h 2019645"/>
                  <a:gd name="connsiteX22" fmla="*/ 585788 w 1619250"/>
                  <a:gd name="connsiteY22" fmla="*/ 1240067 h 2019645"/>
                  <a:gd name="connsiteX23" fmla="*/ 0 w 1619250"/>
                  <a:gd name="connsiteY23" fmla="*/ 1792517 h 2019645"/>
                  <a:gd name="connsiteX0" fmla="*/ 0 w 1619250"/>
                  <a:gd name="connsiteY0" fmla="*/ 1793885 h 2021013"/>
                  <a:gd name="connsiteX1" fmla="*/ 138113 w 1619250"/>
                  <a:gd name="connsiteY1" fmla="*/ 1998672 h 2021013"/>
                  <a:gd name="connsiteX2" fmla="*/ 895351 w 1619250"/>
                  <a:gd name="connsiteY2" fmla="*/ 1808173 h 2021013"/>
                  <a:gd name="connsiteX3" fmla="*/ 1119188 w 1619250"/>
                  <a:gd name="connsiteY3" fmla="*/ 1660534 h 2021013"/>
                  <a:gd name="connsiteX4" fmla="*/ 1419226 w 1619250"/>
                  <a:gd name="connsiteY4" fmla="*/ 1574809 h 2021013"/>
                  <a:gd name="connsiteX5" fmla="*/ 1352550 w 1619250"/>
                  <a:gd name="connsiteY5" fmla="*/ 1208097 h 2021013"/>
                  <a:gd name="connsiteX6" fmla="*/ 1619250 w 1619250"/>
                  <a:gd name="connsiteY6" fmla="*/ 155585 h 2021013"/>
                  <a:gd name="connsiteX7" fmla="*/ 1581150 w 1619250"/>
                  <a:gd name="connsiteY7" fmla="*/ 131772 h 2021013"/>
                  <a:gd name="connsiteX8" fmla="*/ 1552575 w 1619250"/>
                  <a:gd name="connsiteY8" fmla="*/ 250835 h 2021013"/>
                  <a:gd name="connsiteX9" fmla="*/ 1514475 w 1619250"/>
                  <a:gd name="connsiteY9" fmla="*/ 107960 h 2021013"/>
                  <a:gd name="connsiteX10" fmla="*/ 1266825 w 1619250"/>
                  <a:gd name="connsiteY10" fmla="*/ 336560 h 2021013"/>
                  <a:gd name="connsiteX11" fmla="*/ 1219200 w 1619250"/>
                  <a:gd name="connsiteY11" fmla="*/ 17472 h 2021013"/>
                  <a:gd name="connsiteX12" fmla="*/ 942975 w 1619250"/>
                  <a:gd name="connsiteY12" fmla="*/ 174635 h 2021013"/>
                  <a:gd name="connsiteX13" fmla="*/ 819150 w 1619250"/>
                  <a:gd name="connsiteY13" fmla="*/ 246072 h 2021013"/>
                  <a:gd name="connsiteX14" fmla="*/ 909638 w 1619250"/>
                  <a:gd name="connsiteY14" fmla="*/ 165110 h 2021013"/>
                  <a:gd name="connsiteX15" fmla="*/ 890588 w 1619250"/>
                  <a:gd name="connsiteY15" fmla="*/ 127010 h 2021013"/>
                  <a:gd name="connsiteX16" fmla="*/ 738188 w 1619250"/>
                  <a:gd name="connsiteY16" fmla="*/ 188922 h 2021013"/>
                  <a:gd name="connsiteX17" fmla="*/ 719138 w 1619250"/>
                  <a:gd name="connsiteY17" fmla="*/ 1127135 h 2021013"/>
                  <a:gd name="connsiteX18" fmla="*/ 928688 w 1619250"/>
                  <a:gd name="connsiteY18" fmla="*/ 1127135 h 2021013"/>
                  <a:gd name="connsiteX19" fmla="*/ 714375 w 1619250"/>
                  <a:gd name="connsiteY19" fmla="*/ 1136660 h 2021013"/>
                  <a:gd name="connsiteX20" fmla="*/ 614363 w 1619250"/>
                  <a:gd name="connsiteY20" fmla="*/ 1236672 h 2021013"/>
                  <a:gd name="connsiteX21" fmla="*/ 957263 w 1619250"/>
                  <a:gd name="connsiteY21" fmla="*/ 1279535 h 2021013"/>
                  <a:gd name="connsiteX22" fmla="*/ 585788 w 1619250"/>
                  <a:gd name="connsiteY22" fmla="*/ 1241435 h 2021013"/>
                  <a:gd name="connsiteX23" fmla="*/ 0 w 1619250"/>
                  <a:gd name="connsiteY23" fmla="*/ 1793885 h 2021013"/>
                  <a:gd name="connsiteX0" fmla="*/ 0 w 1619250"/>
                  <a:gd name="connsiteY0" fmla="*/ 1793885 h 2021013"/>
                  <a:gd name="connsiteX1" fmla="*/ 138113 w 1619250"/>
                  <a:gd name="connsiteY1" fmla="*/ 1998672 h 2021013"/>
                  <a:gd name="connsiteX2" fmla="*/ 895351 w 1619250"/>
                  <a:gd name="connsiteY2" fmla="*/ 1808173 h 2021013"/>
                  <a:gd name="connsiteX3" fmla="*/ 1119188 w 1619250"/>
                  <a:gd name="connsiteY3" fmla="*/ 1660534 h 2021013"/>
                  <a:gd name="connsiteX4" fmla="*/ 1419226 w 1619250"/>
                  <a:gd name="connsiteY4" fmla="*/ 1574809 h 2021013"/>
                  <a:gd name="connsiteX5" fmla="*/ 1352550 w 1619250"/>
                  <a:gd name="connsiteY5" fmla="*/ 1208097 h 2021013"/>
                  <a:gd name="connsiteX6" fmla="*/ 1619250 w 1619250"/>
                  <a:gd name="connsiteY6" fmla="*/ 155585 h 2021013"/>
                  <a:gd name="connsiteX7" fmla="*/ 1581150 w 1619250"/>
                  <a:gd name="connsiteY7" fmla="*/ 131772 h 2021013"/>
                  <a:gd name="connsiteX8" fmla="*/ 1552575 w 1619250"/>
                  <a:gd name="connsiteY8" fmla="*/ 250835 h 2021013"/>
                  <a:gd name="connsiteX9" fmla="*/ 1514475 w 1619250"/>
                  <a:gd name="connsiteY9" fmla="*/ 107960 h 2021013"/>
                  <a:gd name="connsiteX10" fmla="*/ 1266825 w 1619250"/>
                  <a:gd name="connsiteY10" fmla="*/ 336560 h 2021013"/>
                  <a:gd name="connsiteX11" fmla="*/ 1219200 w 1619250"/>
                  <a:gd name="connsiteY11" fmla="*/ 17472 h 2021013"/>
                  <a:gd name="connsiteX12" fmla="*/ 942975 w 1619250"/>
                  <a:gd name="connsiteY12" fmla="*/ 174635 h 2021013"/>
                  <a:gd name="connsiteX13" fmla="*/ 819150 w 1619250"/>
                  <a:gd name="connsiteY13" fmla="*/ 246072 h 2021013"/>
                  <a:gd name="connsiteX14" fmla="*/ 909638 w 1619250"/>
                  <a:gd name="connsiteY14" fmla="*/ 165110 h 2021013"/>
                  <a:gd name="connsiteX15" fmla="*/ 890588 w 1619250"/>
                  <a:gd name="connsiteY15" fmla="*/ 127010 h 2021013"/>
                  <a:gd name="connsiteX16" fmla="*/ 738188 w 1619250"/>
                  <a:gd name="connsiteY16" fmla="*/ 188922 h 2021013"/>
                  <a:gd name="connsiteX17" fmla="*/ 719138 w 1619250"/>
                  <a:gd name="connsiteY17" fmla="*/ 1127135 h 2021013"/>
                  <a:gd name="connsiteX18" fmla="*/ 928688 w 1619250"/>
                  <a:gd name="connsiteY18" fmla="*/ 1127135 h 2021013"/>
                  <a:gd name="connsiteX19" fmla="*/ 714375 w 1619250"/>
                  <a:gd name="connsiteY19" fmla="*/ 1136660 h 2021013"/>
                  <a:gd name="connsiteX20" fmla="*/ 614363 w 1619250"/>
                  <a:gd name="connsiteY20" fmla="*/ 1236672 h 2021013"/>
                  <a:gd name="connsiteX21" fmla="*/ 957263 w 1619250"/>
                  <a:gd name="connsiteY21" fmla="*/ 1279535 h 2021013"/>
                  <a:gd name="connsiteX22" fmla="*/ 585788 w 1619250"/>
                  <a:gd name="connsiteY22" fmla="*/ 1241435 h 2021013"/>
                  <a:gd name="connsiteX23" fmla="*/ 0 w 1619250"/>
                  <a:gd name="connsiteY23" fmla="*/ 1793885 h 2021013"/>
                  <a:gd name="connsiteX0" fmla="*/ 0 w 1619250"/>
                  <a:gd name="connsiteY0" fmla="*/ 1786037 h 2013165"/>
                  <a:gd name="connsiteX1" fmla="*/ 138113 w 1619250"/>
                  <a:gd name="connsiteY1" fmla="*/ 1990824 h 2013165"/>
                  <a:gd name="connsiteX2" fmla="*/ 895351 w 1619250"/>
                  <a:gd name="connsiteY2" fmla="*/ 1800325 h 2013165"/>
                  <a:gd name="connsiteX3" fmla="*/ 1119188 w 1619250"/>
                  <a:gd name="connsiteY3" fmla="*/ 1652686 h 2013165"/>
                  <a:gd name="connsiteX4" fmla="*/ 1419226 w 1619250"/>
                  <a:gd name="connsiteY4" fmla="*/ 1566961 h 2013165"/>
                  <a:gd name="connsiteX5" fmla="*/ 1352550 w 1619250"/>
                  <a:gd name="connsiteY5" fmla="*/ 1200249 h 2013165"/>
                  <a:gd name="connsiteX6" fmla="*/ 1619250 w 1619250"/>
                  <a:gd name="connsiteY6" fmla="*/ 147737 h 2013165"/>
                  <a:gd name="connsiteX7" fmla="*/ 1581150 w 1619250"/>
                  <a:gd name="connsiteY7" fmla="*/ 123924 h 2013165"/>
                  <a:gd name="connsiteX8" fmla="*/ 1552575 w 1619250"/>
                  <a:gd name="connsiteY8" fmla="*/ 242987 h 2013165"/>
                  <a:gd name="connsiteX9" fmla="*/ 1514475 w 1619250"/>
                  <a:gd name="connsiteY9" fmla="*/ 100112 h 2013165"/>
                  <a:gd name="connsiteX10" fmla="*/ 1266825 w 1619250"/>
                  <a:gd name="connsiteY10" fmla="*/ 328712 h 2013165"/>
                  <a:gd name="connsiteX11" fmla="*/ 1219200 w 1619250"/>
                  <a:gd name="connsiteY11" fmla="*/ 9624 h 2013165"/>
                  <a:gd name="connsiteX12" fmla="*/ 942975 w 1619250"/>
                  <a:gd name="connsiteY12" fmla="*/ 347762 h 2013165"/>
                  <a:gd name="connsiteX13" fmla="*/ 819150 w 1619250"/>
                  <a:gd name="connsiteY13" fmla="*/ 238224 h 2013165"/>
                  <a:gd name="connsiteX14" fmla="*/ 909638 w 1619250"/>
                  <a:gd name="connsiteY14" fmla="*/ 157262 h 2013165"/>
                  <a:gd name="connsiteX15" fmla="*/ 890588 w 1619250"/>
                  <a:gd name="connsiteY15" fmla="*/ 119162 h 2013165"/>
                  <a:gd name="connsiteX16" fmla="*/ 738188 w 1619250"/>
                  <a:gd name="connsiteY16" fmla="*/ 181074 h 2013165"/>
                  <a:gd name="connsiteX17" fmla="*/ 719138 w 1619250"/>
                  <a:gd name="connsiteY17" fmla="*/ 1119287 h 2013165"/>
                  <a:gd name="connsiteX18" fmla="*/ 928688 w 1619250"/>
                  <a:gd name="connsiteY18" fmla="*/ 1119287 h 2013165"/>
                  <a:gd name="connsiteX19" fmla="*/ 714375 w 1619250"/>
                  <a:gd name="connsiteY19" fmla="*/ 1128812 h 2013165"/>
                  <a:gd name="connsiteX20" fmla="*/ 614363 w 1619250"/>
                  <a:gd name="connsiteY20" fmla="*/ 1228824 h 2013165"/>
                  <a:gd name="connsiteX21" fmla="*/ 957263 w 1619250"/>
                  <a:gd name="connsiteY21" fmla="*/ 1271687 h 2013165"/>
                  <a:gd name="connsiteX22" fmla="*/ 585788 w 1619250"/>
                  <a:gd name="connsiteY22" fmla="*/ 1233587 h 2013165"/>
                  <a:gd name="connsiteX23" fmla="*/ 0 w 1619250"/>
                  <a:gd name="connsiteY23" fmla="*/ 1786037 h 2013165"/>
                  <a:gd name="connsiteX0" fmla="*/ 0 w 1619250"/>
                  <a:gd name="connsiteY0" fmla="*/ 1786037 h 2013165"/>
                  <a:gd name="connsiteX1" fmla="*/ 138113 w 1619250"/>
                  <a:gd name="connsiteY1" fmla="*/ 1990824 h 2013165"/>
                  <a:gd name="connsiteX2" fmla="*/ 895351 w 1619250"/>
                  <a:gd name="connsiteY2" fmla="*/ 1800325 h 2013165"/>
                  <a:gd name="connsiteX3" fmla="*/ 1119188 w 1619250"/>
                  <a:gd name="connsiteY3" fmla="*/ 1652686 h 2013165"/>
                  <a:gd name="connsiteX4" fmla="*/ 1419226 w 1619250"/>
                  <a:gd name="connsiteY4" fmla="*/ 1566961 h 2013165"/>
                  <a:gd name="connsiteX5" fmla="*/ 1352550 w 1619250"/>
                  <a:gd name="connsiteY5" fmla="*/ 1200249 h 2013165"/>
                  <a:gd name="connsiteX6" fmla="*/ 1619250 w 1619250"/>
                  <a:gd name="connsiteY6" fmla="*/ 147737 h 2013165"/>
                  <a:gd name="connsiteX7" fmla="*/ 1581150 w 1619250"/>
                  <a:gd name="connsiteY7" fmla="*/ 123924 h 2013165"/>
                  <a:gd name="connsiteX8" fmla="*/ 1552575 w 1619250"/>
                  <a:gd name="connsiteY8" fmla="*/ 242987 h 2013165"/>
                  <a:gd name="connsiteX9" fmla="*/ 1514475 w 1619250"/>
                  <a:gd name="connsiteY9" fmla="*/ 100112 h 2013165"/>
                  <a:gd name="connsiteX10" fmla="*/ 1266825 w 1619250"/>
                  <a:gd name="connsiteY10" fmla="*/ 328712 h 2013165"/>
                  <a:gd name="connsiteX11" fmla="*/ 1219200 w 1619250"/>
                  <a:gd name="connsiteY11" fmla="*/ 9624 h 2013165"/>
                  <a:gd name="connsiteX12" fmla="*/ 942975 w 1619250"/>
                  <a:gd name="connsiteY12" fmla="*/ 347762 h 2013165"/>
                  <a:gd name="connsiteX13" fmla="*/ 957263 w 1619250"/>
                  <a:gd name="connsiteY13" fmla="*/ 357287 h 2013165"/>
                  <a:gd name="connsiteX14" fmla="*/ 819150 w 1619250"/>
                  <a:gd name="connsiteY14" fmla="*/ 238224 h 2013165"/>
                  <a:gd name="connsiteX15" fmla="*/ 909638 w 1619250"/>
                  <a:gd name="connsiteY15" fmla="*/ 157262 h 2013165"/>
                  <a:gd name="connsiteX16" fmla="*/ 890588 w 1619250"/>
                  <a:gd name="connsiteY16" fmla="*/ 119162 h 2013165"/>
                  <a:gd name="connsiteX17" fmla="*/ 738188 w 1619250"/>
                  <a:gd name="connsiteY17" fmla="*/ 181074 h 2013165"/>
                  <a:gd name="connsiteX18" fmla="*/ 719138 w 1619250"/>
                  <a:gd name="connsiteY18" fmla="*/ 1119287 h 2013165"/>
                  <a:gd name="connsiteX19" fmla="*/ 928688 w 1619250"/>
                  <a:gd name="connsiteY19" fmla="*/ 1119287 h 2013165"/>
                  <a:gd name="connsiteX20" fmla="*/ 714375 w 1619250"/>
                  <a:gd name="connsiteY20" fmla="*/ 1128812 h 2013165"/>
                  <a:gd name="connsiteX21" fmla="*/ 614363 w 1619250"/>
                  <a:gd name="connsiteY21" fmla="*/ 1228824 h 2013165"/>
                  <a:gd name="connsiteX22" fmla="*/ 957263 w 1619250"/>
                  <a:gd name="connsiteY22" fmla="*/ 1271687 h 2013165"/>
                  <a:gd name="connsiteX23" fmla="*/ 585788 w 1619250"/>
                  <a:gd name="connsiteY23" fmla="*/ 1233587 h 2013165"/>
                  <a:gd name="connsiteX24" fmla="*/ 0 w 1619250"/>
                  <a:gd name="connsiteY24" fmla="*/ 1786037 h 2013165"/>
                  <a:gd name="connsiteX0" fmla="*/ 0 w 1619250"/>
                  <a:gd name="connsiteY0" fmla="*/ 1786037 h 2013165"/>
                  <a:gd name="connsiteX1" fmla="*/ 138113 w 1619250"/>
                  <a:gd name="connsiteY1" fmla="*/ 1990824 h 2013165"/>
                  <a:gd name="connsiteX2" fmla="*/ 895351 w 1619250"/>
                  <a:gd name="connsiteY2" fmla="*/ 1800325 h 2013165"/>
                  <a:gd name="connsiteX3" fmla="*/ 1119188 w 1619250"/>
                  <a:gd name="connsiteY3" fmla="*/ 1652686 h 2013165"/>
                  <a:gd name="connsiteX4" fmla="*/ 1419226 w 1619250"/>
                  <a:gd name="connsiteY4" fmla="*/ 1566961 h 2013165"/>
                  <a:gd name="connsiteX5" fmla="*/ 1352550 w 1619250"/>
                  <a:gd name="connsiteY5" fmla="*/ 1200249 h 2013165"/>
                  <a:gd name="connsiteX6" fmla="*/ 1619250 w 1619250"/>
                  <a:gd name="connsiteY6" fmla="*/ 147737 h 2013165"/>
                  <a:gd name="connsiteX7" fmla="*/ 1581150 w 1619250"/>
                  <a:gd name="connsiteY7" fmla="*/ 123924 h 2013165"/>
                  <a:gd name="connsiteX8" fmla="*/ 1552575 w 1619250"/>
                  <a:gd name="connsiteY8" fmla="*/ 242987 h 2013165"/>
                  <a:gd name="connsiteX9" fmla="*/ 1514475 w 1619250"/>
                  <a:gd name="connsiteY9" fmla="*/ 100112 h 2013165"/>
                  <a:gd name="connsiteX10" fmla="*/ 1266825 w 1619250"/>
                  <a:gd name="connsiteY10" fmla="*/ 328712 h 2013165"/>
                  <a:gd name="connsiteX11" fmla="*/ 1219200 w 1619250"/>
                  <a:gd name="connsiteY11" fmla="*/ 9624 h 2013165"/>
                  <a:gd name="connsiteX12" fmla="*/ 942975 w 1619250"/>
                  <a:gd name="connsiteY12" fmla="*/ 347762 h 2013165"/>
                  <a:gd name="connsiteX13" fmla="*/ 819150 w 1619250"/>
                  <a:gd name="connsiteY13" fmla="*/ 238224 h 2013165"/>
                  <a:gd name="connsiteX14" fmla="*/ 909638 w 1619250"/>
                  <a:gd name="connsiteY14" fmla="*/ 157262 h 2013165"/>
                  <a:gd name="connsiteX15" fmla="*/ 890588 w 1619250"/>
                  <a:gd name="connsiteY15" fmla="*/ 119162 h 2013165"/>
                  <a:gd name="connsiteX16" fmla="*/ 738188 w 1619250"/>
                  <a:gd name="connsiteY16" fmla="*/ 181074 h 2013165"/>
                  <a:gd name="connsiteX17" fmla="*/ 719138 w 1619250"/>
                  <a:gd name="connsiteY17" fmla="*/ 1119287 h 2013165"/>
                  <a:gd name="connsiteX18" fmla="*/ 928688 w 1619250"/>
                  <a:gd name="connsiteY18" fmla="*/ 1119287 h 2013165"/>
                  <a:gd name="connsiteX19" fmla="*/ 714375 w 1619250"/>
                  <a:gd name="connsiteY19" fmla="*/ 1128812 h 2013165"/>
                  <a:gd name="connsiteX20" fmla="*/ 614363 w 1619250"/>
                  <a:gd name="connsiteY20" fmla="*/ 1228824 h 2013165"/>
                  <a:gd name="connsiteX21" fmla="*/ 957263 w 1619250"/>
                  <a:gd name="connsiteY21" fmla="*/ 1271687 h 2013165"/>
                  <a:gd name="connsiteX22" fmla="*/ 585788 w 1619250"/>
                  <a:gd name="connsiteY22" fmla="*/ 1233587 h 2013165"/>
                  <a:gd name="connsiteX23" fmla="*/ 0 w 1619250"/>
                  <a:gd name="connsiteY23" fmla="*/ 1786037 h 2013165"/>
                  <a:gd name="connsiteX0" fmla="*/ 0 w 1619250"/>
                  <a:gd name="connsiteY0" fmla="*/ 1777157 h 2004285"/>
                  <a:gd name="connsiteX1" fmla="*/ 138113 w 1619250"/>
                  <a:gd name="connsiteY1" fmla="*/ 1981944 h 2004285"/>
                  <a:gd name="connsiteX2" fmla="*/ 895351 w 1619250"/>
                  <a:gd name="connsiteY2" fmla="*/ 1791445 h 2004285"/>
                  <a:gd name="connsiteX3" fmla="*/ 1119188 w 1619250"/>
                  <a:gd name="connsiteY3" fmla="*/ 1643806 h 2004285"/>
                  <a:gd name="connsiteX4" fmla="*/ 1419226 w 1619250"/>
                  <a:gd name="connsiteY4" fmla="*/ 1558081 h 2004285"/>
                  <a:gd name="connsiteX5" fmla="*/ 1352550 w 1619250"/>
                  <a:gd name="connsiteY5" fmla="*/ 1191369 h 2004285"/>
                  <a:gd name="connsiteX6" fmla="*/ 1619250 w 1619250"/>
                  <a:gd name="connsiteY6" fmla="*/ 138857 h 2004285"/>
                  <a:gd name="connsiteX7" fmla="*/ 1581150 w 1619250"/>
                  <a:gd name="connsiteY7" fmla="*/ 115044 h 2004285"/>
                  <a:gd name="connsiteX8" fmla="*/ 1552575 w 1619250"/>
                  <a:gd name="connsiteY8" fmla="*/ 234107 h 2004285"/>
                  <a:gd name="connsiteX9" fmla="*/ 1514475 w 1619250"/>
                  <a:gd name="connsiteY9" fmla="*/ 91232 h 2004285"/>
                  <a:gd name="connsiteX10" fmla="*/ 1266825 w 1619250"/>
                  <a:gd name="connsiteY10" fmla="*/ 319832 h 2004285"/>
                  <a:gd name="connsiteX11" fmla="*/ 1219200 w 1619250"/>
                  <a:gd name="connsiteY11" fmla="*/ 744 h 2004285"/>
                  <a:gd name="connsiteX12" fmla="*/ 819150 w 1619250"/>
                  <a:gd name="connsiteY12" fmla="*/ 229344 h 2004285"/>
                  <a:gd name="connsiteX13" fmla="*/ 909638 w 1619250"/>
                  <a:gd name="connsiteY13" fmla="*/ 148382 h 2004285"/>
                  <a:gd name="connsiteX14" fmla="*/ 890588 w 1619250"/>
                  <a:gd name="connsiteY14" fmla="*/ 110282 h 2004285"/>
                  <a:gd name="connsiteX15" fmla="*/ 738188 w 1619250"/>
                  <a:gd name="connsiteY15" fmla="*/ 172194 h 2004285"/>
                  <a:gd name="connsiteX16" fmla="*/ 719138 w 1619250"/>
                  <a:gd name="connsiteY16" fmla="*/ 1110407 h 2004285"/>
                  <a:gd name="connsiteX17" fmla="*/ 928688 w 1619250"/>
                  <a:gd name="connsiteY17" fmla="*/ 1110407 h 2004285"/>
                  <a:gd name="connsiteX18" fmla="*/ 714375 w 1619250"/>
                  <a:gd name="connsiteY18" fmla="*/ 1119932 h 2004285"/>
                  <a:gd name="connsiteX19" fmla="*/ 614363 w 1619250"/>
                  <a:gd name="connsiteY19" fmla="*/ 1219944 h 2004285"/>
                  <a:gd name="connsiteX20" fmla="*/ 957263 w 1619250"/>
                  <a:gd name="connsiteY20" fmla="*/ 1262807 h 2004285"/>
                  <a:gd name="connsiteX21" fmla="*/ 585788 w 1619250"/>
                  <a:gd name="connsiteY21" fmla="*/ 1224707 h 2004285"/>
                  <a:gd name="connsiteX22" fmla="*/ 0 w 1619250"/>
                  <a:gd name="connsiteY22" fmla="*/ 1777157 h 2004285"/>
                  <a:gd name="connsiteX0" fmla="*/ 0 w 1619250"/>
                  <a:gd name="connsiteY0" fmla="*/ 1795311 h 2022439"/>
                  <a:gd name="connsiteX1" fmla="*/ 138113 w 1619250"/>
                  <a:gd name="connsiteY1" fmla="*/ 2000098 h 2022439"/>
                  <a:gd name="connsiteX2" fmla="*/ 895351 w 1619250"/>
                  <a:gd name="connsiteY2" fmla="*/ 1809599 h 2022439"/>
                  <a:gd name="connsiteX3" fmla="*/ 1119188 w 1619250"/>
                  <a:gd name="connsiteY3" fmla="*/ 1661960 h 2022439"/>
                  <a:gd name="connsiteX4" fmla="*/ 1419226 w 1619250"/>
                  <a:gd name="connsiteY4" fmla="*/ 1576235 h 2022439"/>
                  <a:gd name="connsiteX5" fmla="*/ 1352550 w 1619250"/>
                  <a:gd name="connsiteY5" fmla="*/ 1209523 h 2022439"/>
                  <a:gd name="connsiteX6" fmla="*/ 1619250 w 1619250"/>
                  <a:gd name="connsiteY6" fmla="*/ 157011 h 2022439"/>
                  <a:gd name="connsiteX7" fmla="*/ 1581150 w 1619250"/>
                  <a:gd name="connsiteY7" fmla="*/ 133198 h 2022439"/>
                  <a:gd name="connsiteX8" fmla="*/ 1552575 w 1619250"/>
                  <a:gd name="connsiteY8" fmla="*/ 252261 h 2022439"/>
                  <a:gd name="connsiteX9" fmla="*/ 1514475 w 1619250"/>
                  <a:gd name="connsiteY9" fmla="*/ 109386 h 2022439"/>
                  <a:gd name="connsiteX10" fmla="*/ 1266825 w 1619250"/>
                  <a:gd name="connsiteY10" fmla="*/ 337986 h 2022439"/>
                  <a:gd name="connsiteX11" fmla="*/ 1219200 w 1619250"/>
                  <a:gd name="connsiteY11" fmla="*/ 18898 h 2022439"/>
                  <a:gd name="connsiteX12" fmla="*/ 819150 w 1619250"/>
                  <a:gd name="connsiteY12" fmla="*/ 247498 h 2022439"/>
                  <a:gd name="connsiteX13" fmla="*/ 909638 w 1619250"/>
                  <a:gd name="connsiteY13" fmla="*/ 166536 h 2022439"/>
                  <a:gd name="connsiteX14" fmla="*/ 890588 w 1619250"/>
                  <a:gd name="connsiteY14" fmla="*/ 128436 h 2022439"/>
                  <a:gd name="connsiteX15" fmla="*/ 738188 w 1619250"/>
                  <a:gd name="connsiteY15" fmla="*/ 190348 h 2022439"/>
                  <a:gd name="connsiteX16" fmla="*/ 719138 w 1619250"/>
                  <a:gd name="connsiteY16" fmla="*/ 1128561 h 2022439"/>
                  <a:gd name="connsiteX17" fmla="*/ 928688 w 1619250"/>
                  <a:gd name="connsiteY17" fmla="*/ 1128561 h 2022439"/>
                  <a:gd name="connsiteX18" fmla="*/ 714375 w 1619250"/>
                  <a:gd name="connsiteY18" fmla="*/ 1138086 h 2022439"/>
                  <a:gd name="connsiteX19" fmla="*/ 614363 w 1619250"/>
                  <a:gd name="connsiteY19" fmla="*/ 1238098 h 2022439"/>
                  <a:gd name="connsiteX20" fmla="*/ 957263 w 1619250"/>
                  <a:gd name="connsiteY20" fmla="*/ 1280961 h 2022439"/>
                  <a:gd name="connsiteX21" fmla="*/ 585788 w 1619250"/>
                  <a:gd name="connsiteY21" fmla="*/ 1242861 h 2022439"/>
                  <a:gd name="connsiteX22" fmla="*/ 0 w 1619250"/>
                  <a:gd name="connsiteY22" fmla="*/ 1795311 h 2022439"/>
                  <a:gd name="connsiteX0" fmla="*/ 0 w 1619250"/>
                  <a:gd name="connsiteY0" fmla="*/ 1792181 h 2019309"/>
                  <a:gd name="connsiteX1" fmla="*/ 138113 w 1619250"/>
                  <a:gd name="connsiteY1" fmla="*/ 1996968 h 2019309"/>
                  <a:gd name="connsiteX2" fmla="*/ 895351 w 1619250"/>
                  <a:gd name="connsiteY2" fmla="*/ 1806469 h 2019309"/>
                  <a:gd name="connsiteX3" fmla="*/ 1119188 w 1619250"/>
                  <a:gd name="connsiteY3" fmla="*/ 1658830 h 2019309"/>
                  <a:gd name="connsiteX4" fmla="*/ 1419226 w 1619250"/>
                  <a:gd name="connsiteY4" fmla="*/ 1573105 h 2019309"/>
                  <a:gd name="connsiteX5" fmla="*/ 1352550 w 1619250"/>
                  <a:gd name="connsiteY5" fmla="*/ 1206393 h 2019309"/>
                  <a:gd name="connsiteX6" fmla="*/ 1619250 w 1619250"/>
                  <a:gd name="connsiteY6" fmla="*/ 153881 h 2019309"/>
                  <a:gd name="connsiteX7" fmla="*/ 1581150 w 1619250"/>
                  <a:gd name="connsiteY7" fmla="*/ 130068 h 2019309"/>
                  <a:gd name="connsiteX8" fmla="*/ 1552575 w 1619250"/>
                  <a:gd name="connsiteY8" fmla="*/ 249131 h 2019309"/>
                  <a:gd name="connsiteX9" fmla="*/ 1514475 w 1619250"/>
                  <a:gd name="connsiteY9" fmla="*/ 106256 h 2019309"/>
                  <a:gd name="connsiteX10" fmla="*/ 1266825 w 1619250"/>
                  <a:gd name="connsiteY10" fmla="*/ 334856 h 2019309"/>
                  <a:gd name="connsiteX11" fmla="*/ 1219200 w 1619250"/>
                  <a:gd name="connsiteY11" fmla="*/ 15768 h 2019309"/>
                  <a:gd name="connsiteX12" fmla="*/ 819150 w 1619250"/>
                  <a:gd name="connsiteY12" fmla="*/ 244368 h 2019309"/>
                  <a:gd name="connsiteX13" fmla="*/ 909638 w 1619250"/>
                  <a:gd name="connsiteY13" fmla="*/ 163406 h 2019309"/>
                  <a:gd name="connsiteX14" fmla="*/ 890588 w 1619250"/>
                  <a:gd name="connsiteY14" fmla="*/ 125306 h 2019309"/>
                  <a:gd name="connsiteX15" fmla="*/ 738188 w 1619250"/>
                  <a:gd name="connsiteY15" fmla="*/ 187218 h 2019309"/>
                  <a:gd name="connsiteX16" fmla="*/ 719138 w 1619250"/>
                  <a:gd name="connsiteY16" fmla="*/ 1125431 h 2019309"/>
                  <a:gd name="connsiteX17" fmla="*/ 928688 w 1619250"/>
                  <a:gd name="connsiteY17" fmla="*/ 1125431 h 2019309"/>
                  <a:gd name="connsiteX18" fmla="*/ 714375 w 1619250"/>
                  <a:gd name="connsiteY18" fmla="*/ 1134956 h 2019309"/>
                  <a:gd name="connsiteX19" fmla="*/ 614363 w 1619250"/>
                  <a:gd name="connsiteY19" fmla="*/ 1234968 h 2019309"/>
                  <a:gd name="connsiteX20" fmla="*/ 957263 w 1619250"/>
                  <a:gd name="connsiteY20" fmla="*/ 1277831 h 2019309"/>
                  <a:gd name="connsiteX21" fmla="*/ 585788 w 1619250"/>
                  <a:gd name="connsiteY21" fmla="*/ 1239731 h 2019309"/>
                  <a:gd name="connsiteX22" fmla="*/ 0 w 1619250"/>
                  <a:gd name="connsiteY22" fmla="*/ 1792181 h 2019309"/>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66825 w 1619250"/>
                  <a:gd name="connsiteY10" fmla="*/ 33554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76350 w 1619250"/>
                  <a:gd name="connsiteY10" fmla="*/ 321253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76350 w 1619250"/>
                  <a:gd name="connsiteY10" fmla="*/ 321253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76350 w 1619250"/>
                  <a:gd name="connsiteY10" fmla="*/ 321253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28763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28763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3019 w 1635919"/>
                  <a:gd name="connsiteY10" fmla="*/ 316491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3019 w 1635919"/>
                  <a:gd name="connsiteY10" fmla="*/ 316491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64394 w 1635919"/>
                  <a:gd name="connsiteY13" fmla="*/ 140279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5523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35919" h="2019994">
                    <a:moveTo>
                      <a:pt x="0" y="1792866"/>
                    </a:moveTo>
                    <a:cubicBezTo>
                      <a:pt x="3175" y="1892878"/>
                      <a:pt x="53975" y="1978603"/>
                      <a:pt x="138113" y="1997653"/>
                    </a:cubicBezTo>
                    <a:cubicBezTo>
                      <a:pt x="401638" y="2051629"/>
                      <a:pt x="703264" y="2015116"/>
                      <a:pt x="895351" y="1807154"/>
                    </a:cubicBezTo>
                    <a:cubicBezTo>
                      <a:pt x="928688" y="1778579"/>
                      <a:pt x="1004888" y="1683327"/>
                      <a:pt x="1119188" y="1659515"/>
                    </a:cubicBezTo>
                    <a:cubicBezTo>
                      <a:pt x="1247775" y="1656341"/>
                      <a:pt x="1309689" y="1629352"/>
                      <a:pt x="1419226" y="1573790"/>
                    </a:cubicBezTo>
                    <a:cubicBezTo>
                      <a:pt x="1473201" y="1403928"/>
                      <a:pt x="1436688" y="1319790"/>
                      <a:pt x="1352550" y="1207078"/>
                    </a:cubicBezTo>
                    <a:lnTo>
                      <a:pt x="1635919" y="154566"/>
                    </a:lnTo>
                    <a:cubicBezTo>
                      <a:pt x="1627188" y="119641"/>
                      <a:pt x="1599406" y="127578"/>
                      <a:pt x="1581150" y="114084"/>
                    </a:cubicBezTo>
                    <a:cubicBezTo>
                      <a:pt x="1571625" y="159328"/>
                      <a:pt x="1569244" y="206953"/>
                      <a:pt x="1552575" y="249816"/>
                    </a:cubicBezTo>
                    <a:cubicBezTo>
                      <a:pt x="1500981" y="203778"/>
                      <a:pt x="1542256" y="152979"/>
                      <a:pt x="1519238" y="104560"/>
                    </a:cubicBezTo>
                    <a:cubicBezTo>
                      <a:pt x="1466851" y="193460"/>
                      <a:pt x="1473994" y="296647"/>
                      <a:pt x="1290638" y="314110"/>
                    </a:cubicBezTo>
                    <a:cubicBezTo>
                      <a:pt x="1141414" y="304584"/>
                      <a:pt x="1087436" y="137898"/>
                      <a:pt x="1219200" y="16453"/>
                    </a:cubicBezTo>
                    <a:cubicBezTo>
                      <a:pt x="1016000" y="-79590"/>
                      <a:pt x="980281" y="277597"/>
                      <a:pt x="819150" y="245053"/>
                    </a:cubicBezTo>
                    <a:cubicBezTo>
                      <a:pt x="861220" y="229972"/>
                      <a:pt x="786606" y="195842"/>
                      <a:pt x="883444" y="183142"/>
                    </a:cubicBezTo>
                    <a:cubicBezTo>
                      <a:pt x="884238" y="156154"/>
                      <a:pt x="885031" y="131547"/>
                      <a:pt x="885825" y="104559"/>
                    </a:cubicBezTo>
                    <a:cubicBezTo>
                      <a:pt x="813594" y="91859"/>
                      <a:pt x="781843" y="129166"/>
                      <a:pt x="742950" y="195046"/>
                    </a:cubicBezTo>
                    <a:cubicBezTo>
                      <a:pt x="705644" y="319665"/>
                      <a:pt x="725488" y="813378"/>
                      <a:pt x="719138" y="1126116"/>
                    </a:cubicBezTo>
                    <a:cubicBezTo>
                      <a:pt x="788988" y="1126116"/>
                      <a:pt x="854075" y="1102303"/>
                      <a:pt x="933451" y="1145166"/>
                    </a:cubicBezTo>
                    <a:cubicBezTo>
                      <a:pt x="857251" y="1119766"/>
                      <a:pt x="785813" y="1132466"/>
                      <a:pt x="714375" y="1135641"/>
                    </a:cubicBezTo>
                    <a:cubicBezTo>
                      <a:pt x="642938" y="1154691"/>
                      <a:pt x="623888" y="1197554"/>
                      <a:pt x="614363" y="1235653"/>
                    </a:cubicBezTo>
                    <a:cubicBezTo>
                      <a:pt x="728663" y="1249941"/>
                      <a:pt x="847725" y="1240416"/>
                      <a:pt x="957263" y="1278516"/>
                    </a:cubicBezTo>
                    <a:cubicBezTo>
                      <a:pt x="833438" y="1227716"/>
                      <a:pt x="709613" y="1253116"/>
                      <a:pt x="585788" y="1240416"/>
                    </a:cubicBezTo>
                    <a:cubicBezTo>
                      <a:pt x="309563" y="1334079"/>
                      <a:pt x="128588" y="1565854"/>
                      <a:pt x="0" y="1792866"/>
                    </a:cubicBezTo>
                    <a:close/>
                  </a:path>
                </a:pathLst>
              </a:custGeom>
              <a:gradFill flip="none" rotWithShape="1">
                <a:gsLst>
                  <a:gs pos="15000">
                    <a:srgbClr val="FFD600"/>
                  </a:gs>
                  <a:gs pos="31000">
                    <a:srgbClr val="FFEE97"/>
                  </a:gs>
                  <a:gs pos="37000">
                    <a:srgbClr val="FFD600"/>
                  </a:gs>
                  <a:gs pos="100000">
                    <a:srgbClr val="FFD600"/>
                  </a:gs>
                </a:gsLst>
                <a:path path="rect">
                  <a:fillToRect t="100000" r="100000"/>
                </a:path>
                <a:tileRect l="-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a16="http://schemas.microsoft.com/office/drawing/2014/main" id="{6D7ECC51-5B24-F892-0CBC-75D5595E2642}"/>
                  </a:ext>
                </a:extLst>
              </p:cNvPr>
              <p:cNvSpPr/>
              <p:nvPr/>
            </p:nvSpPr>
            <p:spPr>
              <a:xfrm>
                <a:off x="5183496" y="8456186"/>
                <a:ext cx="914660" cy="962204"/>
              </a:xfrm>
              <a:custGeom>
                <a:avLst/>
                <a:gdLst>
                  <a:gd name="connsiteX0" fmla="*/ 429020 w 914660"/>
                  <a:gd name="connsiteY0" fmla="*/ 36 h 962204"/>
                  <a:gd name="connsiteX1" fmla="*/ 497941 w 914660"/>
                  <a:gd name="connsiteY1" fmla="*/ 16453 h 962204"/>
                  <a:gd name="connsiteX2" fmla="*/ 569379 w 914660"/>
                  <a:gd name="connsiteY2" fmla="*/ 314110 h 962204"/>
                  <a:gd name="connsiteX3" fmla="*/ 797979 w 914660"/>
                  <a:gd name="connsiteY3" fmla="*/ 104560 h 962204"/>
                  <a:gd name="connsiteX4" fmla="*/ 831316 w 914660"/>
                  <a:gd name="connsiteY4" fmla="*/ 249816 h 962204"/>
                  <a:gd name="connsiteX5" fmla="*/ 859891 w 914660"/>
                  <a:gd name="connsiteY5" fmla="*/ 114084 h 962204"/>
                  <a:gd name="connsiteX6" fmla="*/ 914660 w 914660"/>
                  <a:gd name="connsiteY6" fmla="*/ 154566 h 962204"/>
                  <a:gd name="connsiteX7" fmla="*/ 764433 w 914660"/>
                  <a:gd name="connsiteY7" fmla="*/ 712554 h 962204"/>
                  <a:gd name="connsiteX8" fmla="*/ 755095 w 914660"/>
                  <a:gd name="connsiteY8" fmla="*/ 739746 h 962204"/>
                  <a:gd name="connsiteX9" fmla="*/ 650922 w 914660"/>
                  <a:gd name="connsiteY9" fmla="*/ 592108 h 962204"/>
                  <a:gd name="connsiteX10" fmla="*/ 638025 w 914660"/>
                  <a:gd name="connsiteY10" fmla="*/ 787371 h 962204"/>
                  <a:gd name="connsiteX11" fmla="*/ 462621 w 914660"/>
                  <a:gd name="connsiteY11" fmla="*/ 958821 h 962204"/>
                  <a:gd name="connsiteX12" fmla="*/ 411033 w 914660"/>
                  <a:gd name="connsiteY12" fmla="*/ 823089 h 962204"/>
                  <a:gd name="connsiteX13" fmla="*/ 573539 w 914660"/>
                  <a:gd name="connsiteY13" fmla="*/ 658783 h 962204"/>
                  <a:gd name="connsiteX14" fmla="*/ 503893 w 914660"/>
                  <a:gd name="connsiteY14" fmla="*/ 520671 h 962204"/>
                  <a:gd name="connsiteX15" fmla="*/ 467781 w 914660"/>
                  <a:gd name="connsiteY15" fmla="*/ 644496 h 962204"/>
                  <a:gd name="connsiteX16" fmla="*/ 359443 w 914660"/>
                  <a:gd name="connsiteY16" fmla="*/ 649258 h 962204"/>
                  <a:gd name="connsiteX17" fmla="*/ 436825 w 914660"/>
                  <a:gd name="connsiteY17" fmla="*/ 389702 h 962204"/>
                  <a:gd name="connsiteX18" fmla="*/ 230470 w 914660"/>
                  <a:gd name="connsiteY18" fmla="*/ 518290 h 962204"/>
                  <a:gd name="connsiteX19" fmla="*/ 147927 w 914660"/>
                  <a:gd name="connsiteY19" fmla="*/ 892146 h 962204"/>
                  <a:gd name="connsiteX20" fmla="*/ 101496 w 914660"/>
                  <a:gd name="connsiteY20" fmla="*/ 901671 h 962204"/>
                  <a:gd name="connsiteX21" fmla="*/ 11214 w 914660"/>
                  <a:gd name="connsiteY21" fmla="*/ 656402 h 962204"/>
                  <a:gd name="connsiteX22" fmla="*/ 0 w 914660"/>
                  <a:gd name="connsiteY22" fmla="*/ 444740 h 962204"/>
                  <a:gd name="connsiteX23" fmla="*/ 3125 w 914660"/>
                  <a:gd name="connsiteY23" fmla="*/ 349121 h 962204"/>
                  <a:gd name="connsiteX24" fmla="*/ 21691 w 914660"/>
                  <a:gd name="connsiteY24" fmla="*/ 195046 h 962204"/>
                  <a:gd name="connsiteX25" fmla="*/ 164566 w 914660"/>
                  <a:gd name="connsiteY25" fmla="*/ 104559 h 962204"/>
                  <a:gd name="connsiteX26" fmla="*/ 162185 w 914660"/>
                  <a:gd name="connsiteY26" fmla="*/ 183142 h 962204"/>
                  <a:gd name="connsiteX27" fmla="*/ 97891 w 914660"/>
                  <a:gd name="connsiteY27" fmla="*/ 245053 h 962204"/>
                  <a:gd name="connsiteX28" fmla="*/ 429020 w 914660"/>
                  <a:gd name="connsiteY28" fmla="*/ 36 h 962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14660" h="962204">
                    <a:moveTo>
                      <a:pt x="429020" y="36"/>
                    </a:moveTo>
                    <a:cubicBezTo>
                      <a:pt x="449758" y="-476"/>
                      <a:pt x="472541" y="4448"/>
                      <a:pt x="497941" y="16453"/>
                    </a:cubicBezTo>
                    <a:cubicBezTo>
                      <a:pt x="366177" y="137898"/>
                      <a:pt x="420155" y="304584"/>
                      <a:pt x="569379" y="314110"/>
                    </a:cubicBezTo>
                    <a:cubicBezTo>
                      <a:pt x="752735" y="296647"/>
                      <a:pt x="745592" y="193460"/>
                      <a:pt x="797979" y="104560"/>
                    </a:cubicBezTo>
                    <a:cubicBezTo>
                      <a:pt x="820997" y="152979"/>
                      <a:pt x="779722" y="203778"/>
                      <a:pt x="831316" y="249816"/>
                    </a:cubicBezTo>
                    <a:cubicBezTo>
                      <a:pt x="847985" y="206953"/>
                      <a:pt x="850366" y="159328"/>
                      <a:pt x="859891" y="114084"/>
                    </a:cubicBezTo>
                    <a:cubicBezTo>
                      <a:pt x="878147" y="127578"/>
                      <a:pt x="905929" y="119641"/>
                      <a:pt x="914660" y="154566"/>
                    </a:cubicBezTo>
                    <a:lnTo>
                      <a:pt x="764433" y="712554"/>
                    </a:lnTo>
                    <a:lnTo>
                      <a:pt x="755095" y="739746"/>
                    </a:lnTo>
                    <a:lnTo>
                      <a:pt x="650922" y="592108"/>
                    </a:lnTo>
                    <a:cubicBezTo>
                      <a:pt x="650922" y="661958"/>
                      <a:pt x="653503" y="719903"/>
                      <a:pt x="638025" y="787371"/>
                    </a:cubicBezTo>
                    <a:cubicBezTo>
                      <a:pt x="622548" y="854839"/>
                      <a:pt x="575258" y="935009"/>
                      <a:pt x="462621" y="958821"/>
                    </a:cubicBezTo>
                    <a:cubicBezTo>
                      <a:pt x="349985" y="982633"/>
                      <a:pt x="376639" y="854046"/>
                      <a:pt x="411033" y="823089"/>
                    </a:cubicBezTo>
                    <a:cubicBezTo>
                      <a:pt x="445427" y="792132"/>
                      <a:pt x="537427" y="809199"/>
                      <a:pt x="573539" y="658783"/>
                    </a:cubicBezTo>
                    <a:cubicBezTo>
                      <a:pt x="591595" y="505590"/>
                      <a:pt x="532068" y="530990"/>
                      <a:pt x="503893" y="520671"/>
                    </a:cubicBezTo>
                    <a:cubicBezTo>
                      <a:pt x="491856" y="561946"/>
                      <a:pt x="503033" y="607984"/>
                      <a:pt x="467781" y="644496"/>
                    </a:cubicBezTo>
                    <a:cubicBezTo>
                      <a:pt x="444565" y="677039"/>
                      <a:pt x="403293" y="676246"/>
                      <a:pt x="359443" y="649258"/>
                    </a:cubicBezTo>
                    <a:cubicBezTo>
                      <a:pt x="326770" y="550833"/>
                      <a:pt x="386955" y="476221"/>
                      <a:pt x="436825" y="389702"/>
                    </a:cubicBezTo>
                    <a:cubicBezTo>
                      <a:pt x="334508" y="428596"/>
                      <a:pt x="260562" y="465109"/>
                      <a:pt x="230470" y="518290"/>
                    </a:cubicBezTo>
                    <a:cubicBezTo>
                      <a:pt x="152226" y="643703"/>
                      <a:pt x="135889" y="752445"/>
                      <a:pt x="147927" y="892146"/>
                    </a:cubicBezTo>
                    <a:cubicBezTo>
                      <a:pt x="159965" y="1031847"/>
                      <a:pt x="121471" y="923103"/>
                      <a:pt x="101496" y="901671"/>
                    </a:cubicBezTo>
                    <a:cubicBezTo>
                      <a:pt x="71200" y="810389"/>
                      <a:pt x="12934" y="742921"/>
                      <a:pt x="11214" y="656402"/>
                    </a:cubicBezTo>
                    <a:lnTo>
                      <a:pt x="0" y="444740"/>
                    </a:lnTo>
                    <a:lnTo>
                      <a:pt x="3125" y="349121"/>
                    </a:lnTo>
                    <a:cubicBezTo>
                      <a:pt x="6610" y="280424"/>
                      <a:pt x="12365" y="226201"/>
                      <a:pt x="21691" y="195046"/>
                    </a:cubicBezTo>
                    <a:cubicBezTo>
                      <a:pt x="60584" y="129166"/>
                      <a:pt x="92335" y="91859"/>
                      <a:pt x="164566" y="104559"/>
                    </a:cubicBezTo>
                    <a:cubicBezTo>
                      <a:pt x="163772" y="131547"/>
                      <a:pt x="162979" y="156154"/>
                      <a:pt x="162185" y="183142"/>
                    </a:cubicBezTo>
                    <a:cubicBezTo>
                      <a:pt x="65347" y="195842"/>
                      <a:pt x="139961" y="229972"/>
                      <a:pt x="97891" y="245053"/>
                    </a:cubicBezTo>
                    <a:cubicBezTo>
                      <a:pt x="238881" y="273529"/>
                      <a:pt x="283852" y="3617"/>
                      <a:pt x="429020" y="36"/>
                    </a:cubicBezTo>
                    <a:close/>
                  </a:path>
                </a:pathLst>
              </a:custGeom>
              <a:solidFill>
                <a:srgbClr val="E33F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EAFB0893-403A-1163-104A-1F420C3E78C3}"/>
                </a:ext>
              </a:extLst>
            </p:cNvPr>
            <p:cNvGrpSpPr/>
            <p:nvPr/>
          </p:nvGrpSpPr>
          <p:grpSpPr>
            <a:xfrm>
              <a:off x="2358114" y="5621810"/>
              <a:ext cx="850619" cy="1047648"/>
              <a:chOff x="1203671" y="7379860"/>
              <a:chExt cx="1640099" cy="2019994"/>
            </a:xfrm>
          </p:grpSpPr>
          <p:sp>
            <p:nvSpPr>
              <p:cNvPr id="42" name="Freeform: Shape 41">
                <a:extLst>
                  <a:ext uri="{FF2B5EF4-FFF2-40B4-BE49-F238E27FC236}">
                    <a16:creationId xmlns:a16="http://schemas.microsoft.com/office/drawing/2014/main" id="{44E84C42-AFC1-6133-E3E2-0A7F065E771F}"/>
                  </a:ext>
                </a:extLst>
              </p:cNvPr>
              <p:cNvSpPr/>
              <p:nvPr/>
            </p:nvSpPr>
            <p:spPr>
              <a:xfrm>
                <a:off x="1203671" y="7379860"/>
                <a:ext cx="1635919" cy="2019994"/>
              </a:xfrm>
              <a:custGeom>
                <a:avLst/>
                <a:gdLst>
                  <a:gd name="connsiteX0" fmla="*/ 0 w 1619250"/>
                  <a:gd name="connsiteY0" fmla="*/ 1785938 h 2028825"/>
                  <a:gd name="connsiteX1" fmla="*/ 109538 w 1619250"/>
                  <a:gd name="connsiteY1" fmla="*/ 2028825 h 2028825"/>
                  <a:gd name="connsiteX2" fmla="*/ 900113 w 1619250"/>
                  <a:gd name="connsiteY2" fmla="*/ 1881188 h 2028825"/>
                  <a:gd name="connsiteX3" fmla="*/ 1023938 w 1619250"/>
                  <a:gd name="connsiteY3" fmla="*/ 1714500 h 2028825"/>
                  <a:gd name="connsiteX4" fmla="*/ 1404938 w 1619250"/>
                  <a:gd name="connsiteY4" fmla="*/ 1571625 h 2028825"/>
                  <a:gd name="connsiteX5" fmla="*/ 1352550 w 1619250"/>
                  <a:gd name="connsiteY5" fmla="*/ 1200150 h 2028825"/>
                  <a:gd name="connsiteX6" fmla="*/ 1619250 w 1619250"/>
                  <a:gd name="connsiteY6" fmla="*/ 147638 h 2028825"/>
                  <a:gd name="connsiteX7" fmla="*/ 1581150 w 1619250"/>
                  <a:gd name="connsiteY7" fmla="*/ 123825 h 2028825"/>
                  <a:gd name="connsiteX8" fmla="*/ 1552575 w 1619250"/>
                  <a:gd name="connsiteY8" fmla="*/ 242888 h 2028825"/>
                  <a:gd name="connsiteX9" fmla="*/ 1514475 w 1619250"/>
                  <a:gd name="connsiteY9" fmla="*/ 100013 h 2028825"/>
                  <a:gd name="connsiteX10" fmla="*/ 1266825 w 1619250"/>
                  <a:gd name="connsiteY10" fmla="*/ 328613 h 2028825"/>
                  <a:gd name="connsiteX11" fmla="*/ 1204913 w 1619250"/>
                  <a:gd name="connsiteY11" fmla="*/ 0 h 2028825"/>
                  <a:gd name="connsiteX12" fmla="*/ 942975 w 1619250"/>
                  <a:gd name="connsiteY12" fmla="*/ 185738 h 2028825"/>
                  <a:gd name="connsiteX13" fmla="*/ 819150 w 1619250"/>
                  <a:gd name="connsiteY13" fmla="*/ 238125 h 2028825"/>
                  <a:gd name="connsiteX14" fmla="*/ 909638 w 1619250"/>
                  <a:gd name="connsiteY14" fmla="*/ 157163 h 2028825"/>
                  <a:gd name="connsiteX15" fmla="*/ 890588 w 1619250"/>
                  <a:gd name="connsiteY15" fmla="*/ 119063 h 2028825"/>
                  <a:gd name="connsiteX16" fmla="*/ 738188 w 1619250"/>
                  <a:gd name="connsiteY16" fmla="*/ 180975 h 2028825"/>
                  <a:gd name="connsiteX17" fmla="*/ 719138 w 1619250"/>
                  <a:gd name="connsiteY17" fmla="*/ 1119188 h 2028825"/>
                  <a:gd name="connsiteX18" fmla="*/ 928688 w 1619250"/>
                  <a:gd name="connsiteY18" fmla="*/ 1119188 h 2028825"/>
                  <a:gd name="connsiteX19" fmla="*/ 714375 w 1619250"/>
                  <a:gd name="connsiteY19" fmla="*/ 1128713 h 2028825"/>
                  <a:gd name="connsiteX20" fmla="*/ 614363 w 1619250"/>
                  <a:gd name="connsiteY20" fmla="*/ 1228725 h 2028825"/>
                  <a:gd name="connsiteX21" fmla="*/ 957263 w 1619250"/>
                  <a:gd name="connsiteY21" fmla="*/ 1271588 h 2028825"/>
                  <a:gd name="connsiteX22" fmla="*/ 585788 w 1619250"/>
                  <a:gd name="connsiteY22" fmla="*/ 1233488 h 2028825"/>
                  <a:gd name="connsiteX23" fmla="*/ 0 w 1619250"/>
                  <a:gd name="connsiteY23" fmla="*/ 1785938 h 2028825"/>
                  <a:gd name="connsiteX0" fmla="*/ 0 w 1619250"/>
                  <a:gd name="connsiteY0" fmla="*/ 1785938 h 2028825"/>
                  <a:gd name="connsiteX1" fmla="*/ 109538 w 1619250"/>
                  <a:gd name="connsiteY1" fmla="*/ 2028825 h 2028825"/>
                  <a:gd name="connsiteX2" fmla="*/ 900113 w 1619250"/>
                  <a:gd name="connsiteY2" fmla="*/ 1881188 h 2028825"/>
                  <a:gd name="connsiteX3" fmla="*/ 1023938 w 1619250"/>
                  <a:gd name="connsiteY3" fmla="*/ 1714500 h 2028825"/>
                  <a:gd name="connsiteX4" fmla="*/ 1404938 w 1619250"/>
                  <a:gd name="connsiteY4" fmla="*/ 1571625 h 2028825"/>
                  <a:gd name="connsiteX5" fmla="*/ 1352550 w 1619250"/>
                  <a:gd name="connsiteY5" fmla="*/ 1200150 h 2028825"/>
                  <a:gd name="connsiteX6" fmla="*/ 1619250 w 1619250"/>
                  <a:gd name="connsiteY6" fmla="*/ 147638 h 2028825"/>
                  <a:gd name="connsiteX7" fmla="*/ 1581150 w 1619250"/>
                  <a:gd name="connsiteY7" fmla="*/ 123825 h 2028825"/>
                  <a:gd name="connsiteX8" fmla="*/ 1552575 w 1619250"/>
                  <a:gd name="connsiteY8" fmla="*/ 242888 h 2028825"/>
                  <a:gd name="connsiteX9" fmla="*/ 1514475 w 1619250"/>
                  <a:gd name="connsiteY9" fmla="*/ 100013 h 2028825"/>
                  <a:gd name="connsiteX10" fmla="*/ 1266825 w 1619250"/>
                  <a:gd name="connsiteY10" fmla="*/ 328613 h 2028825"/>
                  <a:gd name="connsiteX11" fmla="*/ 1204913 w 1619250"/>
                  <a:gd name="connsiteY11" fmla="*/ 0 h 2028825"/>
                  <a:gd name="connsiteX12" fmla="*/ 942975 w 1619250"/>
                  <a:gd name="connsiteY12" fmla="*/ 185738 h 2028825"/>
                  <a:gd name="connsiteX13" fmla="*/ 819150 w 1619250"/>
                  <a:gd name="connsiteY13" fmla="*/ 238125 h 2028825"/>
                  <a:gd name="connsiteX14" fmla="*/ 909638 w 1619250"/>
                  <a:gd name="connsiteY14" fmla="*/ 157163 h 2028825"/>
                  <a:gd name="connsiteX15" fmla="*/ 890588 w 1619250"/>
                  <a:gd name="connsiteY15" fmla="*/ 119063 h 2028825"/>
                  <a:gd name="connsiteX16" fmla="*/ 738188 w 1619250"/>
                  <a:gd name="connsiteY16" fmla="*/ 180975 h 2028825"/>
                  <a:gd name="connsiteX17" fmla="*/ 719138 w 1619250"/>
                  <a:gd name="connsiteY17" fmla="*/ 1119188 h 2028825"/>
                  <a:gd name="connsiteX18" fmla="*/ 928688 w 1619250"/>
                  <a:gd name="connsiteY18" fmla="*/ 1119188 h 2028825"/>
                  <a:gd name="connsiteX19" fmla="*/ 714375 w 1619250"/>
                  <a:gd name="connsiteY19" fmla="*/ 1128713 h 2028825"/>
                  <a:gd name="connsiteX20" fmla="*/ 614363 w 1619250"/>
                  <a:gd name="connsiteY20" fmla="*/ 1228725 h 2028825"/>
                  <a:gd name="connsiteX21" fmla="*/ 957263 w 1619250"/>
                  <a:gd name="connsiteY21" fmla="*/ 1271588 h 2028825"/>
                  <a:gd name="connsiteX22" fmla="*/ 585788 w 1619250"/>
                  <a:gd name="connsiteY22" fmla="*/ 1233488 h 2028825"/>
                  <a:gd name="connsiteX23" fmla="*/ 0 w 1619250"/>
                  <a:gd name="connsiteY23" fmla="*/ 1785938 h 2028825"/>
                  <a:gd name="connsiteX0" fmla="*/ 0 w 1619250"/>
                  <a:gd name="connsiteY0" fmla="*/ 1785938 h 2028825"/>
                  <a:gd name="connsiteX1" fmla="*/ 109538 w 1619250"/>
                  <a:gd name="connsiteY1" fmla="*/ 2028825 h 2028825"/>
                  <a:gd name="connsiteX2" fmla="*/ 900113 w 1619250"/>
                  <a:gd name="connsiteY2" fmla="*/ 1881188 h 2028825"/>
                  <a:gd name="connsiteX3" fmla="*/ 1023938 w 1619250"/>
                  <a:gd name="connsiteY3" fmla="*/ 1714500 h 2028825"/>
                  <a:gd name="connsiteX4" fmla="*/ 1404938 w 1619250"/>
                  <a:gd name="connsiteY4" fmla="*/ 1571625 h 2028825"/>
                  <a:gd name="connsiteX5" fmla="*/ 1352550 w 1619250"/>
                  <a:gd name="connsiteY5" fmla="*/ 1200150 h 2028825"/>
                  <a:gd name="connsiteX6" fmla="*/ 1619250 w 1619250"/>
                  <a:gd name="connsiteY6" fmla="*/ 147638 h 2028825"/>
                  <a:gd name="connsiteX7" fmla="*/ 1581150 w 1619250"/>
                  <a:gd name="connsiteY7" fmla="*/ 123825 h 2028825"/>
                  <a:gd name="connsiteX8" fmla="*/ 1552575 w 1619250"/>
                  <a:gd name="connsiteY8" fmla="*/ 242888 h 2028825"/>
                  <a:gd name="connsiteX9" fmla="*/ 1514475 w 1619250"/>
                  <a:gd name="connsiteY9" fmla="*/ 100013 h 2028825"/>
                  <a:gd name="connsiteX10" fmla="*/ 1266825 w 1619250"/>
                  <a:gd name="connsiteY10" fmla="*/ 328613 h 2028825"/>
                  <a:gd name="connsiteX11" fmla="*/ 1204913 w 1619250"/>
                  <a:gd name="connsiteY11" fmla="*/ 0 h 2028825"/>
                  <a:gd name="connsiteX12" fmla="*/ 942975 w 1619250"/>
                  <a:gd name="connsiteY12" fmla="*/ 185738 h 2028825"/>
                  <a:gd name="connsiteX13" fmla="*/ 819150 w 1619250"/>
                  <a:gd name="connsiteY13" fmla="*/ 238125 h 2028825"/>
                  <a:gd name="connsiteX14" fmla="*/ 909638 w 1619250"/>
                  <a:gd name="connsiteY14" fmla="*/ 157163 h 2028825"/>
                  <a:gd name="connsiteX15" fmla="*/ 890588 w 1619250"/>
                  <a:gd name="connsiteY15" fmla="*/ 119063 h 2028825"/>
                  <a:gd name="connsiteX16" fmla="*/ 738188 w 1619250"/>
                  <a:gd name="connsiteY16" fmla="*/ 180975 h 2028825"/>
                  <a:gd name="connsiteX17" fmla="*/ 719138 w 1619250"/>
                  <a:gd name="connsiteY17" fmla="*/ 1119188 h 2028825"/>
                  <a:gd name="connsiteX18" fmla="*/ 928688 w 1619250"/>
                  <a:gd name="connsiteY18" fmla="*/ 1119188 h 2028825"/>
                  <a:gd name="connsiteX19" fmla="*/ 714375 w 1619250"/>
                  <a:gd name="connsiteY19" fmla="*/ 1128713 h 2028825"/>
                  <a:gd name="connsiteX20" fmla="*/ 614363 w 1619250"/>
                  <a:gd name="connsiteY20" fmla="*/ 1228725 h 2028825"/>
                  <a:gd name="connsiteX21" fmla="*/ 957263 w 1619250"/>
                  <a:gd name="connsiteY21" fmla="*/ 1271588 h 2028825"/>
                  <a:gd name="connsiteX22" fmla="*/ 585788 w 1619250"/>
                  <a:gd name="connsiteY22" fmla="*/ 1233488 h 2028825"/>
                  <a:gd name="connsiteX23" fmla="*/ 0 w 1619250"/>
                  <a:gd name="connsiteY23" fmla="*/ 1785938 h 2028825"/>
                  <a:gd name="connsiteX0" fmla="*/ 0 w 1619250"/>
                  <a:gd name="connsiteY0" fmla="*/ 1785938 h 2028825"/>
                  <a:gd name="connsiteX1" fmla="*/ 109538 w 1619250"/>
                  <a:gd name="connsiteY1" fmla="*/ 2028825 h 2028825"/>
                  <a:gd name="connsiteX2" fmla="*/ 900113 w 1619250"/>
                  <a:gd name="connsiteY2" fmla="*/ 1881188 h 2028825"/>
                  <a:gd name="connsiteX3" fmla="*/ 1023938 w 1619250"/>
                  <a:gd name="connsiteY3" fmla="*/ 1714500 h 2028825"/>
                  <a:gd name="connsiteX4" fmla="*/ 1404938 w 1619250"/>
                  <a:gd name="connsiteY4" fmla="*/ 1571625 h 2028825"/>
                  <a:gd name="connsiteX5" fmla="*/ 1352550 w 1619250"/>
                  <a:gd name="connsiteY5" fmla="*/ 1200150 h 2028825"/>
                  <a:gd name="connsiteX6" fmla="*/ 1619250 w 1619250"/>
                  <a:gd name="connsiteY6" fmla="*/ 147638 h 2028825"/>
                  <a:gd name="connsiteX7" fmla="*/ 1581150 w 1619250"/>
                  <a:gd name="connsiteY7" fmla="*/ 123825 h 2028825"/>
                  <a:gd name="connsiteX8" fmla="*/ 1552575 w 1619250"/>
                  <a:gd name="connsiteY8" fmla="*/ 242888 h 2028825"/>
                  <a:gd name="connsiteX9" fmla="*/ 1514475 w 1619250"/>
                  <a:gd name="connsiteY9" fmla="*/ 100013 h 2028825"/>
                  <a:gd name="connsiteX10" fmla="*/ 1266825 w 1619250"/>
                  <a:gd name="connsiteY10" fmla="*/ 328613 h 2028825"/>
                  <a:gd name="connsiteX11" fmla="*/ 1204913 w 1619250"/>
                  <a:gd name="connsiteY11" fmla="*/ 0 h 2028825"/>
                  <a:gd name="connsiteX12" fmla="*/ 942975 w 1619250"/>
                  <a:gd name="connsiteY12" fmla="*/ 185738 h 2028825"/>
                  <a:gd name="connsiteX13" fmla="*/ 819150 w 1619250"/>
                  <a:gd name="connsiteY13" fmla="*/ 238125 h 2028825"/>
                  <a:gd name="connsiteX14" fmla="*/ 909638 w 1619250"/>
                  <a:gd name="connsiteY14" fmla="*/ 157163 h 2028825"/>
                  <a:gd name="connsiteX15" fmla="*/ 890588 w 1619250"/>
                  <a:gd name="connsiteY15" fmla="*/ 119063 h 2028825"/>
                  <a:gd name="connsiteX16" fmla="*/ 738188 w 1619250"/>
                  <a:gd name="connsiteY16" fmla="*/ 180975 h 2028825"/>
                  <a:gd name="connsiteX17" fmla="*/ 719138 w 1619250"/>
                  <a:gd name="connsiteY17" fmla="*/ 1119188 h 2028825"/>
                  <a:gd name="connsiteX18" fmla="*/ 928688 w 1619250"/>
                  <a:gd name="connsiteY18" fmla="*/ 1119188 h 2028825"/>
                  <a:gd name="connsiteX19" fmla="*/ 714375 w 1619250"/>
                  <a:gd name="connsiteY19" fmla="*/ 1128713 h 2028825"/>
                  <a:gd name="connsiteX20" fmla="*/ 614363 w 1619250"/>
                  <a:gd name="connsiteY20" fmla="*/ 1228725 h 2028825"/>
                  <a:gd name="connsiteX21" fmla="*/ 957263 w 1619250"/>
                  <a:gd name="connsiteY21" fmla="*/ 1271588 h 2028825"/>
                  <a:gd name="connsiteX22" fmla="*/ 585788 w 1619250"/>
                  <a:gd name="connsiteY22" fmla="*/ 1233488 h 2028825"/>
                  <a:gd name="connsiteX23" fmla="*/ 0 w 1619250"/>
                  <a:gd name="connsiteY23" fmla="*/ 1785938 h 2028825"/>
                  <a:gd name="connsiteX0" fmla="*/ 0 w 1619250"/>
                  <a:gd name="connsiteY0" fmla="*/ 1785938 h 1990725"/>
                  <a:gd name="connsiteX1" fmla="*/ 138113 w 1619250"/>
                  <a:gd name="connsiteY1" fmla="*/ 1990725 h 1990725"/>
                  <a:gd name="connsiteX2" fmla="*/ 900113 w 1619250"/>
                  <a:gd name="connsiteY2" fmla="*/ 1881188 h 1990725"/>
                  <a:gd name="connsiteX3" fmla="*/ 1023938 w 1619250"/>
                  <a:gd name="connsiteY3" fmla="*/ 1714500 h 1990725"/>
                  <a:gd name="connsiteX4" fmla="*/ 1404938 w 1619250"/>
                  <a:gd name="connsiteY4" fmla="*/ 1571625 h 1990725"/>
                  <a:gd name="connsiteX5" fmla="*/ 1352550 w 1619250"/>
                  <a:gd name="connsiteY5" fmla="*/ 1200150 h 1990725"/>
                  <a:gd name="connsiteX6" fmla="*/ 1619250 w 1619250"/>
                  <a:gd name="connsiteY6" fmla="*/ 147638 h 1990725"/>
                  <a:gd name="connsiteX7" fmla="*/ 1581150 w 1619250"/>
                  <a:gd name="connsiteY7" fmla="*/ 123825 h 1990725"/>
                  <a:gd name="connsiteX8" fmla="*/ 1552575 w 1619250"/>
                  <a:gd name="connsiteY8" fmla="*/ 242888 h 1990725"/>
                  <a:gd name="connsiteX9" fmla="*/ 1514475 w 1619250"/>
                  <a:gd name="connsiteY9" fmla="*/ 100013 h 1990725"/>
                  <a:gd name="connsiteX10" fmla="*/ 1266825 w 1619250"/>
                  <a:gd name="connsiteY10" fmla="*/ 328613 h 1990725"/>
                  <a:gd name="connsiteX11" fmla="*/ 1204913 w 1619250"/>
                  <a:gd name="connsiteY11" fmla="*/ 0 h 1990725"/>
                  <a:gd name="connsiteX12" fmla="*/ 942975 w 1619250"/>
                  <a:gd name="connsiteY12" fmla="*/ 185738 h 1990725"/>
                  <a:gd name="connsiteX13" fmla="*/ 819150 w 1619250"/>
                  <a:gd name="connsiteY13" fmla="*/ 238125 h 1990725"/>
                  <a:gd name="connsiteX14" fmla="*/ 909638 w 1619250"/>
                  <a:gd name="connsiteY14" fmla="*/ 157163 h 1990725"/>
                  <a:gd name="connsiteX15" fmla="*/ 890588 w 1619250"/>
                  <a:gd name="connsiteY15" fmla="*/ 119063 h 1990725"/>
                  <a:gd name="connsiteX16" fmla="*/ 738188 w 1619250"/>
                  <a:gd name="connsiteY16" fmla="*/ 180975 h 1990725"/>
                  <a:gd name="connsiteX17" fmla="*/ 719138 w 1619250"/>
                  <a:gd name="connsiteY17" fmla="*/ 1119188 h 1990725"/>
                  <a:gd name="connsiteX18" fmla="*/ 928688 w 1619250"/>
                  <a:gd name="connsiteY18" fmla="*/ 1119188 h 1990725"/>
                  <a:gd name="connsiteX19" fmla="*/ 714375 w 1619250"/>
                  <a:gd name="connsiteY19" fmla="*/ 1128713 h 1990725"/>
                  <a:gd name="connsiteX20" fmla="*/ 614363 w 1619250"/>
                  <a:gd name="connsiteY20" fmla="*/ 1228725 h 1990725"/>
                  <a:gd name="connsiteX21" fmla="*/ 957263 w 1619250"/>
                  <a:gd name="connsiteY21" fmla="*/ 1271588 h 1990725"/>
                  <a:gd name="connsiteX22" fmla="*/ 585788 w 1619250"/>
                  <a:gd name="connsiteY22" fmla="*/ 1233488 h 1990725"/>
                  <a:gd name="connsiteX23" fmla="*/ 0 w 1619250"/>
                  <a:gd name="connsiteY23" fmla="*/ 1785938 h 1990725"/>
                  <a:gd name="connsiteX0" fmla="*/ 0 w 1619250"/>
                  <a:gd name="connsiteY0" fmla="*/ 1785938 h 1990725"/>
                  <a:gd name="connsiteX1" fmla="*/ 138113 w 1619250"/>
                  <a:gd name="connsiteY1" fmla="*/ 1990725 h 1990725"/>
                  <a:gd name="connsiteX2" fmla="*/ 900113 w 1619250"/>
                  <a:gd name="connsiteY2" fmla="*/ 1881188 h 1990725"/>
                  <a:gd name="connsiteX3" fmla="*/ 1023938 w 1619250"/>
                  <a:gd name="connsiteY3" fmla="*/ 1714500 h 1990725"/>
                  <a:gd name="connsiteX4" fmla="*/ 1404938 w 1619250"/>
                  <a:gd name="connsiteY4" fmla="*/ 1571625 h 1990725"/>
                  <a:gd name="connsiteX5" fmla="*/ 1352550 w 1619250"/>
                  <a:gd name="connsiteY5" fmla="*/ 1200150 h 1990725"/>
                  <a:gd name="connsiteX6" fmla="*/ 1619250 w 1619250"/>
                  <a:gd name="connsiteY6" fmla="*/ 147638 h 1990725"/>
                  <a:gd name="connsiteX7" fmla="*/ 1581150 w 1619250"/>
                  <a:gd name="connsiteY7" fmla="*/ 123825 h 1990725"/>
                  <a:gd name="connsiteX8" fmla="*/ 1552575 w 1619250"/>
                  <a:gd name="connsiteY8" fmla="*/ 242888 h 1990725"/>
                  <a:gd name="connsiteX9" fmla="*/ 1514475 w 1619250"/>
                  <a:gd name="connsiteY9" fmla="*/ 100013 h 1990725"/>
                  <a:gd name="connsiteX10" fmla="*/ 1266825 w 1619250"/>
                  <a:gd name="connsiteY10" fmla="*/ 328613 h 1990725"/>
                  <a:gd name="connsiteX11" fmla="*/ 1204913 w 1619250"/>
                  <a:gd name="connsiteY11" fmla="*/ 0 h 1990725"/>
                  <a:gd name="connsiteX12" fmla="*/ 942975 w 1619250"/>
                  <a:gd name="connsiteY12" fmla="*/ 185738 h 1990725"/>
                  <a:gd name="connsiteX13" fmla="*/ 819150 w 1619250"/>
                  <a:gd name="connsiteY13" fmla="*/ 238125 h 1990725"/>
                  <a:gd name="connsiteX14" fmla="*/ 909638 w 1619250"/>
                  <a:gd name="connsiteY14" fmla="*/ 157163 h 1990725"/>
                  <a:gd name="connsiteX15" fmla="*/ 890588 w 1619250"/>
                  <a:gd name="connsiteY15" fmla="*/ 119063 h 1990725"/>
                  <a:gd name="connsiteX16" fmla="*/ 738188 w 1619250"/>
                  <a:gd name="connsiteY16" fmla="*/ 180975 h 1990725"/>
                  <a:gd name="connsiteX17" fmla="*/ 719138 w 1619250"/>
                  <a:gd name="connsiteY17" fmla="*/ 1119188 h 1990725"/>
                  <a:gd name="connsiteX18" fmla="*/ 928688 w 1619250"/>
                  <a:gd name="connsiteY18" fmla="*/ 1119188 h 1990725"/>
                  <a:gd name="connsiteX19" fmla="*/ 714375 w 1619250"/>
                  <a:gd name="connsiteY19" fmla="*/ 1128713 h 1990725"/>
                  <a:gd name="connsiteX20" fmla="*/ 614363 w 1619250"/>
                  <a:gd name="connsiteY20" fmla="*/ 1228725 h 1990725"/>
                  <a:gd name="connsiteX21" fmla="*/ 957263 w 1619250"/>
                  <a:gd name="connsiteY21" fmla="*/ 1271588 h 1990725"/>
                  <a:gd name="connsiteX22" fmla="*/ 585788 w 1619250"/>
                  <a:gd name="connsiteY22" fmla="*/ 1233488 h 1990725"/>
                  <a:gd name="connsiteX23" fmla="*/ 0 w 1619250"/>
                  <a:gd name="connsiteY23" fmla="*/ 1785938 h 1990725"/>
                  <a:gd name="connsiteX0" fmla="*/ 0 w 1619250"/>
                  <a:gd name="connsiteY0" fmla="*/ 1785938 h 1990725"/>
                  <a:gd name="connsiteX1" fmla="*/ 138113 w 1619250"/>
                  <a:gd name="connsiteY1" fmla="*/ 1990725 h 1990725"/>
                  <a:gd name="connsiteX2" fmla="*/ 900113 w 1619250"/>
                  <a:gd name="connsiteY2" fmla="*/ 1881188 h 1990725"/>
                  <a:gd name="connsiteX3" fmla="*/ 1023938 w 1619250"/>
                  <a:gd name="connsiteY3" fmla="*/ 1714500 h 1990725"/>
                  <a:gd name="connsiteX4" fmla="*/ 1404938 w 1619250"/>
                  <a:gd name="connsiteY4" fmla="*/ 1571625 h 1990725"/>
                  <a:gd name="connsiteX5" fmla="*/ 1352550 w 1619250"/>
                  <a:gd name="connsiteY5" fmla="*/ 1200150 h 1990725"/>
                  <a:gd name="connsiteX6" fmla="*/ 1619250 w 1619250"/>
                  <a:gd name="connsiteY6" fmla="*/ 147638 h 1990725"/>
                  <a:gd name="connsiteX7" fmla="*/ 1581150 w 1619250"/>
                  <a:gd name="connsiteY7" fmla="*/ 123825 h 1990725"/>
                  <a:gd name="connsiteX8" fmla="*/ 1552575 w 1619250"/>
                  <a:gd name="connsiteY8" fmla="*/ 242888 h 1990725"/>
                  <a:gd name="connsiteX9" fmla="*/ 1514475 w 1619250"/>
                  <a:gd name="connsiteY9" fmla="*/ 100013 h 1990725"/>
                  <a:gd name="connsiteX10" fmla="*/ 1266825 w 1619250"/>
                  <a:gd name="connsiteY10" fmla="*/ 328613 h 1990725"/>
                  <a:gd name="connsiteX11" fmla="*/ 1204913 w 1619250"/>
                  <a:gd name="connsiteY11" fmla="*/ 0 h 1990725"/>
                  <a:gd name="connsiteX12" fmla="*/ 942975 w 1619250"/>
                  <a:gd name="connsiteY12" fmla="*/ 185738 h 1990725"/>
                  <a:gd name="connsiteX13" fmla="*/ 819150 w 1619250"/>
                  <a:gd name="connsiteY13" fmla="*/ 238125 h 1990725"/>
                  <a:gd name="connsiteX14" fmla="*/ 909638 w 1619250"/>
                  <a:gd name="connsiteY14" fmla="*/ 157163 h 1990725"/>
                  <a:gd name="connsiteX15" fmla="*/ 890588 w 1619250"/>
                  <a:gd name="connsiteY15" fmla="*/ 119063 h 1990725"/>
                  <a:gd name="connsiteX16" fmla="*/ 738188 w 1619250"/>
                  <a:gd name="connsiteY16" fmla="*/ 180975 h 1990725"/>
                  <a:gd name="connsiteX17" fmla="*/ 719138 w 1619250"/>
                  <a:gd name="connsiteY17" fmla="*/ 1119188 h 1990725"/>
                  <a:gd name="connsiteX18" fmla="*/ 928688 w 1619250"/>
                  <a:gd name="connsiteY18" fmla="*/ 1119188 h 1990725"/>
                  <a:gd name="connsiteX19" fmla="*/ 714375 w 1619250"/>
                  <a:gd name="connsiteY19" fmla="*/ 1128713 h 1990725"/>
                  <a:gd name="connsiteX20" fmla="*/ 614363 w 1619250"/>
                  <a:gd name="connsiteY20" fmla="*/ 1228725 h 1990725"/>
                  <a:gd name="connsiteX21" fmla="*/ 957263 w 1619250"/>
                  <a:gd name="connsiteY21" fmla="*/ 1271588 h 1990725"/>
                  <a:gd name="connsiteX22" fmla="*/ 585788 w 1619250"/>
                  <a:gd name="connsiteY22" fmla="*/ 1233488 h 1990725"/>
                  <a:gd name="connsiteX23" fmla="*/ 0 w 1619250"/>
                  <a:gd name="connsiteY23" fmla="*/ 1785938 h 1990725"/>
                  <a:gd name="connsiteX0" fmla="*/ 0 w 1619250"/>
                  <a:gd name="connsiteY0" fmla="*/ 1785938 h 1994860"/>
                  <a:gd name="connsiteX1" fmla="*/ 138113 w 1619250"/>
                  <a:gd name="connsiteY1" fmla="*/ 1990725 h 1994860"/>
                  <a:gd name="connsiteX2" fmla="*/ 900113 w 1619250"/>
                  <a:gd name="connsiteY2" fmla="*/ 1881188 h 1994860"/>
                  <a:gd name="connsiteX3" fmla="*/ 1023938 w 1619250"/>
                  <a:gd name="connsiteY3" fmla="*/ 1714500 h 1994860"/>
                  <a:gd name="connsiteX4" fmla="*/ 1404938 w 1619250"/>
                  <a:gd name="connsiteY4" fmla="*/ 1571625 h 1994860"/>
                  <a:gd name="connsiteX5" fmla="*/ 1352550 w 1619250"/>
                  <a:gd name="connsiteY5" fmla="*/ 1200150 h 1994860"/>
                  <a:gd name="connsiteX6" fmla="*/ 1619250 w 1619250"/>
                  <a:gd name="connsiteY6" fmla="*/ 147638 h 1994860"/>
                  <a:gd name="connsiteX7" fmla="*/ 1581150 w 1619250"/>
                  <a:gd name="connsiteY7" fmla="*/ 123825 h 1994860"/>
                  <a:gd name="connsiteX8" fmla="*/ 1552575 w 1619250"/>
                  <a:gd name="connsiteY8" fmla="*/ 242888 h 1994860"/>
                  <a:gd name="connsiteX9" fmla="*/ 1514475 w 1619250"/>
                  <a:gd name="connsiteY9" fmla="*/ 100013 h 1994860"/>
                  <a:gd name="connsiteX10" fmla="*/ 1266825 w 1619250"/>
                  <a:gd name="connsiteY10" fmla="*/ 328613 h 1994860"/>
                  <a:gd name="connsiteX11" fmla="*/ 1204913 w 1619250"/>
                  <a:gd name="connsiteY11" fmla="*/ 0 h 1994860"/>
                  <a:gd name="connsiteX12" fmla="*/ 942975 w 1619250"/>
                  <a:gd name="connsiteY12" fmla="*/ 185738 h 1994860"/>
                  <a:gd name="connsiteX13" fmla="*/ 819150 w 1619250"/>
                  <a:gd name="connsiteY13" fmla="*/ 238125 h 1994860"/>
                  <a:gd name="connsiteX14" fmla="*/ 909638 w 1619250"/>
                  <a:gd name="connsiteY14" fmla="*/ 157163 h 1994860"/>
                  <a:gd name="connsiteX15" fmla="*/ 890588 w 1619250"/>
                  <a:gd name="connsiteY15" fmla="*/ 119063 h 1994860"/>
                  <a:gd name="connsiteX16" fmla="*/ 738188 w 1619250"/>
                  <a:gd name="connsiteY16" fmla="*/ 180975 h 1994860"/>
                  <a:gd name="connsiteX17" fmla="*/ 719138 w 1619250"/>
                  <a:gd name="connsiteY17" fmla="*/ 1119188 h 1994860"/>
                  <a:gd name="connsiteX18" fmla="*/ 928688 w 1619250"/>
                  <a:gd name="connsiteY18" fmla="*/ 1119188 h 1994860"/>
                  <a:gd name="connsiteX19" fmla="*/ 714375 w 1619250"/>
                  <a:gd name="connsiteY19" fmla="*/ 1128713 h 1994860"/>
                  <a:gd name="connsiteX20" fmla="*/ 614363 w 1619250"/>
                  <a:gd name="connsiteY20" fmla="*/ 1228725 h 1994860"/>
                  <a:gd name="connsiteX21" fmla="*/ 957263 w 1619250"/>
                  <a:gd name="connsiteY21" fmla="*/ 1271588 h 1994860"/>
                  <a:gd name="connsiteX22" fmla="*/ 585788 w 1619250"/>
                  <a:gd name="connsiteY22" fmla="*/ 1233488 h 1994860"/>
                  <a:gd name="connsiteX23" fmla="*/ 0 w 1619250"/>
                  <a:gd name="connsiteY23" fmla="*/ 1785938 h 1994860"/>
                  <a:gd name="connsiteX0" fmla="*/ 0 w 1619250"/>
                  <a:gd name="connsiteY0" fmla="*/ 1785938 h 2003896"/>
                  <a:gd name="connsiteX1" fmla="*/ 138113 w 1619250"/>
                  <a:gd name="connsiteY1" fmla="*/ 1990725 h 2003896"/>
                  <a:gd name="connsiteX2" fmla="*/ 900113 w 1619250"/>
                  <a:gd name="connsiteY2" fmla="*/ 1881188 h 2003896"/>
                  <a:gd name="connsiteX3" fmla="*/ 1023938 w 1619250"/>
                  <a:gd name="connsiteY3" fmla="*/ 1714500 h 2003896"/>
                  <a:gd name="connsiteX4" fmla="*/ 1404938 w 1619250"/>
                  <a:gd name="connsiteY4" fmla="*/ 1571625 h 2003896"/>
                  <a:gd name="connsiteX5" fmla="*/ 1352550 w 1619250"/>
                  <a:gd name="connsiteY5" fmla="*/ 1200150 h 2003896"/>
                  <a:gd name="connsiteX6" fmla="*/ 1619250 w 1619250"/>
                  <a:gd name="connsiteY6" fmla="*/ 147638 h 2003896"/>
                  <a:gd name="connsiteX7" fmla="*/ 1581150 w 1619250"/>
                  <a:gd name="connsiteY7" fmla="*/ 123825 h 2003896"/>
                  <a:gd name="connsiteX8" fmla="*/ 1552575 w 1619250"/>
                  <a:gd name="connsiteY8" fmla="*/ 242888 h 2003896"/>
                  <a:gd name="connsiteX9" fmla="*/ 1514475 w 1619250"/>
                  <a:gd name="connsiteY9" fmla="*/ 100013 h 2003896"/>
                  <a:gd name="connsiteX10" fmla="*/ 1266825 w 1619250"/>
                  <a:gd name="connsiteY10" fmla="*/ 328613 h 2003896"/>
                  <a:gd name="connsiteX11" fmla="*/ 1204913 w 1619250"/>
                  <a:gd name="connsiteY11" fmla="*/ 0 h 2003896"/>
                  <a:gd name="connsiteX12" fmla="*/ 942975 w 1619250"/>
                  <a:gd name="connsiteY12" fmla="*/ 185738 h 2003896"/>
                  <a:gd name="connsiteX13" fmla="*/ 819150 w 1619250"/>
                  <a:gd name="connsiteY13" fmla="*/ 238125 h 2003896"/>
                  <a:gd name="connsiteX14" fmla="*/ 909638 w 1619250"/>
                  <a:gd name="connsiteY14" fmla="*/ 157163 h 2003896"/>
                  <a:gd name="connsiteX15" fmla="*/ 890588 w 1619250"/>
                  <a:gd name="connsiteY15" fmla="*/ 119063 h 2003896"/>
                  <a:gd name="connsiteX16" fmla="*/ 738188 w 1619250"/>
                  <a:gd name="connsiteY16" fmla="*/ 180975 h 2003896"/>
                  <a:gd name="connsiteX17" fmla="*/ 719138 w 1619250"/>
                  <a:gd name="connsiteY17" fmla="*/ 1119188 h 2003896"/>
                  <a:gd name="connsiteX18" fmla="*/ 928688 w 1619250"/>
                  <a:gd name="connsiteY18" fmla="*/ 1119188 h 2003896"/>
                  <a:gd name="connsiteX19" fmla="*/ 714375 w 1619250"/>
                  <a:gd name="connsiteY19" fmla="*/ 1128713 h 2003896"/>
                  <a:gd name="connsiteX20" fmla="*/ 614363 w 1619250"/>
                  <a:gd name="connsiteY20" fmla="*/ 1228725 h 2003896"/>
                  <a:gd name="connsiteX21" fmla="*/ 957263 w 1619250"/>
                  <a:gd name="connsiteY21" fmla="*/ 1271588 h 2003896"/>
                  <a:gd name="connsiteX22" fmla="*/ 585788 w 1619250"/>
                  <a:gd name="connsiteY22" fmla="*/ 1233488 h 2003896"/>
                  <a:gd name="connsiteX23" fmla="*/ 0 w 1619250"/>
                  <a:gd name="connsiteY23" fmla="*/ 1785938 h 2003896"/>
                  <a:gd name="connsiteX0" fmla="*/ 0 w 1619250"/>
                  <a:gd name="connsiteY0" fmla="*/ 1785938 h 1999614"/>
                  <a:gd name="connsiteX1" fmla="*/ 138113 w 1619250"/>
                  <a:gd name="connsiteY1" fmla="*/ 1990725 h 1999614"/>
                  <a:gd name="connsiteX2" fmla="*/ 895351 w 1619250"/>
                  <a:gd name="connsiteY2" fmla="*/ 1800226 h 1999614"/>
                  <a:gd name="connsiteX3" fmla="*/ 1023938 w 1619250"/>
                  <a:gd name="connsiteY3" fmla="*/ 1714500 h 1999614"/>
                  <a:gd name="connsiteX4" fmla="*/ 1404938 w 1619250"/>
                  <a:gd name="connsiteY4" fmla="*/ 1571625 h 1999614"/>
                  <a:gd name="connsiteX5" fmla="*/ 1352550 w 1619250"/>
                  <a:gd name="connsiteY5" fmla="*/ 1200150 h 1999614"/>
                  <a:gd name="connsiteX6" fmla="*/ 1619250 w 1619250"/>
                  <a:gd name="connsiteY6" fmla="*/ 147638 h 1999614"/>
                  <a:gd name="connsiteX7" fmla="*/ 1581150 w 1619250"/>
                  <a:gd name="connsiteY7" fmla="*/ 123825 h 1999614"/>
                  <a:gd name="connsiteX8" fmla="*/ 1552575 w 1619250"/>
                  <a:gd name="connsiteY8" fmla="*/ 242888 h 1999614"/>
                  <a:gd name="connsiteX9" fmla="*/ 1514475 w 1619250"/>
                  <a:gd name="connsiteY9" fmla="*/ 100013 h 1999614"/>
                  <a:gd name="connsiteX10" fmla="*/ 1266825 w 1619250"/>
                  <a:gd name="connsiteY10" fmla="*/ 328613 h 1999614"/>
                  <a:gd name="connsiteX11" fmla="*/ 1204913 w 1619250"/>
                  <a:gd name="connsiteY11" fmla="*/ 0 h 1999614"/>
                  <a:gd name="connsiteX12" fmla="*/ 942975 w 1619250"/>
                  <a:gd name="connsiteY12" fmla="*/ 185738 h 1999614"/>
                  <a:gd name="connsiteX13" fmla="*/ 819150 w 1619250"/>
                  <a:gd name="connsiteY13" fmla="*/ 238125 h 1999614"/>
                  <a:gd name="connsiteX14" fmla="*/ 909638 w 1619250"/>
                  <a:gd name="connsiteY14" fmla="*/ 157163 h 1999614"/>
                  <a:gd name="connsiteX15" fmla="*/ 890588 w 1619250"/>
                  <a:gd name="connsiteY15" fmla="*/ 119063 h 1999614"/>
                  <a:gd name="connsiteX16" fmla="*/ 738188 w 1619250"/>
                  <a:gd name="connsiteY16" fmla="*/ 180975 h 1999614"/>
                  <a:gd name="connsiteX17" fmla="*/ 719138 w 1619250"/>
                  <a:gd name="connsiteY17" fmla="*/ 1119188 h 1999614"/>
                  <a:gd name="connsiteX18" fmla="*/ 928688 w 1619250"/>
                  <a:gd name="connsiteY18" fmla="*/ 1119188 h 1999614"/>
                  <a:gd name="connsiteX19" fmla="*/ 714375 w 1619250"/>
                  <a:gd name="connsiteY19" fmla="*/ 1128713 h 1999614"/>
                  <a:gd name="connsiteX20" fmla="*/ 614363 w 1619250"/>
                  <a:gd name="connsiteY20" fmla="*/ 1228725 h 1999614"/>
                  <a:gd name="connsiteX21" fmla="*/ 957263 w 1619250"/>
                  <a:gd name="connsiteY21" fmla="*/ 1271588 h 1999614"/>
                  <a:gd name="connsiteX22" fmla="*/ 585788 w 1619250"/>
                  <a:gd name="connsiteY22" fmla="*/ 1233488 h 1999614"/>
                  <a:gd name="connsiteX23" fmla="*/ 0 w 1619250"/>
                  <a:gd name="connsiteY23" fmla="*/ 1785938 h 1999614"/>
                  <a:gd name="connsiteX0" fmla="*/ 0 w 1619250"/>
                  <a:gd name="connsiteY0" fmla="*/ 1785938 h 2013066"/>
                  <a:gd name="connsiteX1" fmla="*/ 138113 w 1619250"/>
                  <a:gd name="connsiteY1" fmla="*/ 1990725 h 2013066"/>
                  <a:gd name="connsiteX2" fmla="*/ 895351 w 1619250"/>
                  <a:gd name="connsiteY2" fmla="*/ 1800226 h 2013066"/>
                  <a:gd name="connsiteX3" fmla="*/ 1023938 w 1619250"/>
                  <a:gd name="connsiteY3" fmla="*/ 1714500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023938 w 1619250"/>
                  <a:gd name="connsiteY3" fmla="*/ 1714500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023938 w 1619250"/>
                  <a:gd name="connsiteY3" fmla="*/ 1700212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971551 w 1619250"/>
                  <a:gd name="connsiteY3" fmla="*/ 1628775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023938 w 1619250"/>
                  <a:gd name="connsiteY3" fmla="*/ 1681162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95463 h 2022591"/>
                  <a:gd name="connsiteX1" fmla="*/ 138113 w 1619250"/>
                  <a:gd name="connsiteY1" fmla="*/ 2000250 h 2022591"/>
                  <a:gd name="connsiteX2" fmla="*/ 895351 w 1619250"/>
                  <a:gd name="connsiteY2" fmla="*/ 1809751 h 2022591"/>
                  <a:gd name="connsiteX3" fmla="*/ 1119188 w 1619250"/>
                  <a:gd name="connsiteY3" fmla="*/ 1662112 h 2022591"/>
                  <a:gd name="connsiteX4" fmla="*/ 1419226 w 1619250"/>
                  <a:gd name="connsiteY4" fmla="*/ 1576387 h 2022591"/>
                  <a:gd name="connsiteX5" fmla="*/ 1352550 w 1619250"/>
                  <a:gd name="connsiteY5" fmla="*/ 1209675 h 2022591"/>
                  <a:gd name="connsiteX6" fmla="*/ 1619250 w 1619250"/>
                  <a:gd name="connsiteY6" fmla="*/ 157163 h 2022591"/>
                  <a:gd name="connsiteX7" fmla="*/ 1581150 w 1619250"/>
                  <a:gd name="connsiteY7" fmla="*/ 133350 h 2022591"/>
                  <a:gd name="connsiteX8" fmla="*/ 1552575 w 1619250"/>
                  <a:gd name="connsiteY8" fmla="*/ 252413 h 2022591"/>
                  <a:gd name="connsiteX9" fmla="*/ 1514475 w 1619250"/>
                  <a:gd name="connsiteY9" fmla="*/ 109538 h 2022591"/>
                  <a:gd name="connsiteX10" fmla="*/ 1266825 w 1619250"/>
                  <a:gd name="connsiteY10" fmla="*/ 338138 h 2022591"/>
                  <a:gd name="connsiteX11" fmla="*/ 1209675 w 1619250"/>
                  <a:gd name="connsiteY11" fmla="*/ 0 h 2022591"/>
                  <a:gd name="connsiteX12" fmla="*/ 942975 w 1619250"/>
                  <a:gd name="connsiteY12" fmla="*/ 195263 h 2022591"/>
                  <a:gd name="connsiteX13" fmla="*/ 819150 w 1619250"/>
                  <a:gd name="connsiteY13" fmla="*/ 247650 h 2022591"/>
                  <a:gd name="connsiteX14" fmla="*/ 909638 w 1619250"/>
                  <a:gd name="connsiteY14" fmla="*/ 166688 h 2022591"/>
                  <a:gd name="connsiteX15" fmla="*/ 890588 w 1619250"/>
                  <a:gd name="connsiteY15" fmla="*/ 128588 h 2022591"/>
                  <a:gd name="connsiteX16" fmla="*/ 738188 w 1619250"/>
                  <a:gd name="connsiteY16" fmla="*/ 190500 h 2022591"/>
                  <a:gd name="connsiteX17" fmla="*/ 719138 w 1619250"/>
                  <a:gd name="connsiteY17" fmla="*/ 1128713 h 2022591"/>
                  <a:gd name="connsiteX18" fmla="*/ 928688 w 1619250"/>
                  <a:gd name="connsiteY18" fmla="*/ 1128713 h 2022591"/>
                  <a:gd name="connsiteX19" fmla="*/ 714375 w 1619250"/>
                  <a:gd name="connsiteY19" fmla="*/ 1138238 h 2022591"/>
                  <a:gd name="connsiteX20" fmla="*/ 614363 w 1619250"/>
                  <a:gd name="connsiteY20" fmla="*/ 1238250 h 2022591"/>
                  <a:gd name="connsiteX21" fmla="*/ 957263 w 1619250"/>
                  <a:gd name="connsiteY21" fmla="*/ 1281113 h 2022591"/>
                  <a:gd name="connsiteX22" fmla="*/ 585788 w 1619250"/>
                  <a:gd name="connsiteY22" fmla="*/ 1243013 h 2022591"/>
                  <a:gd name="connsiteX23" fmla="*/ 0 w 1619250"/>
                  <a:gd name="connsiteY23" fmla="*/ 1795463 h 2022591"/>
                  <a:gd name="connsiteX0" fmla="*/ 0 w 1619250"/>
                  <a:gd name="connsiteY0" fmla="*/ 1795916 h 2023044"/>
                  <a:gd name="connsiteX1" fmla="*/ 138113 w 1619250"/>
                  <a:gd name="connsiteY1" fmla="*/ 2000703 h 2023044"/>
                  <a:gd name="connsiteX2" fmla="*/ 895351 w 1619250"/>
                  <a:gd name="connsiteY2" fmla="*/ 1810204 h 2023044"/>
                  <a:gd name="connsiteX3" fmla="*/ 1119188 w 1619250"/>
                  <a:gd name="connsiteY3" fmla="*/ 1662565 h 2023044"/>
                  <a:gd name="connsiteX4" fmla="*/ 1419226 w 1619250"/>
                  <a:gd name="connsiteY4" fmla="*/ 1576840 h 2023044"/>
                  <a:gd name="connsiteX5" fmla="*/ 1352550 w 1619250"/>
                  <a:gd name="connsiteY5" fmla="*/ 1210128 h 2023044"/>
                  <a:gd name="connsiteX6" fmla="*/ 1619250 w 1619250"/>
                  <a:gd name="connsiteY6" fmla="*/ 157616 h 2023044"/>
                  <a:gd name="connsiteX7" fmla="*/ 1581150 w 1619250"/>
                  <a:gd name="connsiteY7" fmla="*/ 133803 h 2023044"/>
                  <a:gd name="connsiteX8" fmla="*/ 1552575 w 1619250"/>
                  <a:gd name="connsiteY8" fmla="*/ 252866 h 2023044"/>
                  <a:gd name="connsiteX9" fmla="*/ 1514475 w 1619250"/>
                  <a:gd name="connsiteY9" fmla="*/ 109991 h 2023044"/>
                  <a:gd name="connsiteX10" fmla="*/ 1266825 w 1619250"/>
                  <a:gd name="connsiteY10" fmla="*/ 338591 h 2023044"/>
                  <a:gd name="connsiteX11" fmla="*/ 1209675 w 1619250"/>
                  <a:gd name="connsiteY11" fmla="*/ 453 h 2023044"/>
                  <a:gd name="connsiteX12" fmla="*/ 942975 w 1619250"/>
                  <a:gd name="connsiteY12" fmla="*/ 195716 h 2023044"/>
                  <a:gd name="connsiteX13" fmla="*/ 819150 w 1619250"/>
                  <a:gd name="connsiteY13" fmla="*/ 248103 h 2023044"/>
                  <a:gd name="connsiteX14" fmla="*/ 909638 w 1619250"/>
                  <a:gd name="connsiteY14" fmla="*/ 167141 h 2023044"/>
                  <a:gd name="connsiteX15" fmla="*/ 890588 w 1619250"/>
                  <a:gd name="connsiteY15" fmla="*/ 129041 h 2023044"/>
                  <a:gd name="connsiteX16" fmla="*/ 738188 w 1619250"/>
                  <a:gd name="connsiteY16" fmla="*/ 190953 h 2023044"/>
                  <a:gd name="connsiteX17" fmla="*/ 719138 w 1619250"/>
                  <a:gd name="connsiteY17" fmla="*/ 1129166 h 2023044"/>
                  <a:gd name="connsiteX18" fmla="*/ 928688 w 1619250"/>
                  <a:gd name="connsiteY18" fmla="*/ 1129166 h 2023044"/>
                  <a:gd name="connsiteX19" fmla="*/ 714375 w 1619250"/>
                  <a:gd name="connsiteY19" fmla="*/ 1138691 h 2023044"/>
                  <a:gd name="connsiteX20" fmla="*/ 614363 w 1619250"/>
                  <a:gd name="connsiteY20" fmla="*/ 1238703 h 2023044"/>
                  <a:gd name="connsiteX21" fmla="*/ 957263 w 1619250"/>
                  <a:gd name="connsiteY21" fmla="*/ 1281566 h 2023044"/>
                  <a:gd name="connsiteX22" fmla="*/ 585788 w 1619250"/>
                  <a:gd name="connsiteY22" fmla="*/ 1243466 h 2023044"/>
                  <a:gd name="connsiteX23" fmla="*/ 0 w 1619250"/>
                  <a:gd name="connsiteY23" fmla="*/ 1795916 h 2023044"/>
                  <a:gd name="connsiteX0" fmla="*/ 0 w 1619250"/>
                  <a:gd name="connsiteY0" fmla="*/ 1776933 h 2004061"/>
                  <a:gd name="connsiteX1" fmla="*/ 138113 w 1619250"/>
                  <a:gd name="connsiteY1" fmla="*/ 1981720 h 2004061"/>
                  <a:gd name="connsiteX2" fmla="*/ 895351 w 1619250"/>
                  <a:gd name="connsiteY2" fmla="*/ 1791221 h 2004061"/>
                  <a:gd name="connsiteX3" fmla="*/ 1119188 w 1619250"/>
                  <a:gd name="connsiteY3" fmla="*/ 1643582 h 2004061"/>
                  <a:gd name="connsiteX4" fmla="*/ 1419226 w 1619250"/>
                  <a:gd name="connsiteY4" fmla="*/ 1557857 h 2004061"/>
                  <a:gd name="connsiteX5" fmla="*/ 1352550 w 1619250"/>
                  <a:gd name="connsiteY5" fmla="*/ 1191145 h 2004061"/>
                  <a:gd name="connsiteX6" fmla="*/ 1619250 w 1619250"/>
                  <a:gd name="connsiteY6" fmla="*/ 138633 h 2004061"/>
                  <a:gd name="connsiteX7" fmla="*/ 1581150 w 1619250"/>
                  <a:gd name="connsiteY7" fmla="*/ 114820 h 2004061"/>
                  <a:gd name="connsiteX8" fmla="*/ 1552575 w 1619250"/>
                  <a:gd name="connsiteY8" fmla="*/ 233883 h 2004061"/>
                  <a:gd name="connsiteX9" fmla="*/ 1514475 w 1619250"/>
                  <a:gd name="connsiteY9" fmla="*/ 91008 h 2004061"/>
                  <a:gd name="connsiteX10" fmla="*/ 1266825 w 1619250"/>
                  <a:gd name="connsiteY10" fmla="*/ 319608 h 2004061"/>
                  <a:gd name="connsiteX11" fmla="*/ 1219200 w 1619250"/>
                  <a:gd name="connsiteY11" fmla="*/ 520 h 2004061"/>
                  <a:gd name="connsiteX12" fmla="*/ 942975 w 1619250"/>
                  <a:gd name="connsiteY12" fmla="*/ 176733 h 2004061"/>
                  <a:gd name="connsiteX13" fmla="*/ 819150 w 1619250"/>
                  <a:gd name="connsiteY13" fmla="*/ 229120 h 2004061"/>
                  <a:gd name="connsiteX14" fmla="*/ 909638 w 1619250"/>
                  <a:gd name="connsiteY14" fmla="*/ 148158 h 2004061"/>
                  <a:gd name="connsiteX15" fmla="*/ 890588 w 1619250"/>
                  <a:gd name="connsiteY15" fmla="*/ 110058 h 2004061"/>
                  <a:gd name="connsiteX16" fmla="*/ 738188 w 1619250"/>
                  <a:gd name="connsiteY16" fmla="*/ 171970 h 2004061"/>
                  <a:gd name="connsiteX17" fmla="*/ 719138 w 1619250"/>
                  <a:gd name="connsiteY17" fmla="*/ 1110183 h 2004061"/>
                  <a:gd name="connsiteX18" fmla="*/ 928688 w 1619250"/>
                  <a:gd name="connsiteY18" fmla="*/ 1110183 h 2004061"/>
                  <a:gd name="connsiteX19" fmla="*/ 714375 w 1619250"/>
                  <a:gd name="connsiteY19" fmla="*/ 1119708 h 2004061"/>
                  <a:gd name="connsiteX20" fmla="*/ 614363 w 1619250"/>
                  <a:gd name="connsiteY20" fmla="*/ 1219720 h 2004061"/>
                  <a:gd name="connsiteX21" fmla="*/ 957263 w 1619250"/>
                  <a:gd name="connsiteY21" fmla="*/ 1262583 h 2004061"/>
                  <a:gd name="connsiteX22" fmla="*/ 585788 w 1619250"/>
                  <a:gd name="connsiteY22" fmla="*/ 1224483 h 2004061"/>
                  <a:gd name="connsiteX23" fmla="*/ 0 w 1619250"/>
                  <a:gd name="connsiteY23" fmla="*/ 1776933 h 2004061"/>
                  <a:gd name="connsiteX0" fmla="*/ 0 w 1619250"/>
                  <a:gd name="connsiteY0" fmla="*/ 1776933 h 2004061"/>
                  <a:gd name="connsiteX1" fmla="*/ 138113 w 1619250"/>
                  <a:gd name="connsiteY1" fmla="*/ 1981720 h 2004061"/>
                  <a:gd name="connsiteX2" fmla="*/ 895351 w 1619250"/>
                  <a:gd name="connsiteY2" fmla="*/ 1791221 h 2004061"/>
                  <a:gd name="connsiteX3" fmla="*/ 1119188 w 1619250"/>
                  <a:gd name="connsiteY3" fmla="*/ 1643582 h 2004061"/>
                  <a:gd name="connsiteX4" fmla="*/ 1419226 w 1619250"/>
                  <a:gd name="connsiteY4" fmla="*/ 1557857 h 2004061"/>
                  <a:gd name="connsiteX5" fmla="*/ 1352550 w 1619250"/>
                  <a:gd name="connsiteY5" fmla="*/ 1191145 h 2004061"/>
                  <a:gd name="connsiteX6" fmla="*/ 1619250 w 1619250"/>
                  <a:gd name="connsiteY6" fmla="*/ 138633 h 2004061"/>
                  <a:gd name="connsiteX7" fmla="*/ 1581150 w 1619250"/>
                  <a:gd name="connsiteY7" fmla="*/ 114820 h 2004061"/>
                  <a:gd name="connsiteX8" fmla="*/ 1552575 w 1619250"/>
                  <a:gd name="connsiteY8" fmla="*/ 233883 h 2004061"/>
                  <a:gd name="connsiteX9" fmla="*/ 1514475 w 1619250"/>
                  <a:gd name="connsiteY9" fmla="*/ 91008 h 2004061"/>
                  <a:gd name="connsiteX10" fmla="*/ 1266825 w 1619250"/>
                  <a:gd name="connsiteY10" fmla="*/ 319608 h 2004061"/>
                  <a:gd name="connsiteX11" fmla="*/ 1219200 w 1619250"/>
                  <a:gd name="connsiteY11" fmla="*/ 520 h 2004061"/>
                  <a:gd name="connsiteX12" fmla="*/ 942975 w 1619250"/>
                  <a:gd name="connsiteY12" fmla="*/ 176733 h 2004061"/>
                  <a:gd name="connsiteX13" fmla="*/ 819150 w 1619250"/>
                  <a:gd name="connsiteY13" fmla="*/ 229120 h 2004061"/>
                  <a:gd name="connsiteX14" fmla="*/ 909638 w 1619250"/>
                  <a:gd name="connsiteY14" fmla="*/ 148158 h 2004061"/>
                  <a:gd name="connsiteX15" fmla="*/ 890588 w 1619250"/>
                  <a:gd name="connsiteY15" fmla="*/ 110058 h 2004061"/>
                  <a:gd name="connsiteX16" fmla="*/ 738188 w 1619250"/>
                  <a:gd name="connsiteY16" fmla="*/ 171970 h 2004061"/>
                  <a:gd name="connsiteX17" fmla="*/ 719138 w 1619250"/>
                  <a:gd name="connsiteY17" fmla="*/ 1110183 h 2004061"/>
                  <a:gd name="connsiteX18" fmla="*/ 928688 w 1619250"/>
                  <a:gd name="connsiteY18" fmla="*/ 1110183 h 2004061"/>
                  <a:gd name="connsiteX19" fmla="*/ 714375 w 1619250"/>
                  <a:gd name="connsiteY19" fmla="*/ 1119708 h 2004061"/>
                  <a:gd name="connsiteX20" fmla="*/ 614363 w 1619250"/>
                  <a:gd name="connsiteY20" fmla="*/ 1219720 h 2004061"/>
                  <a:gd name="connsiteX21" fmla="*/ 957263 w 1619250"/>
                  <a:gd name="connsiteY21" fmla="*/ 1262583 h 2004061"/>
                  <a:gd name="connsiteX22" fmla="*/ 585788 w 1619250"/>
                  <a:gd name="connsiteY22" fmla="*/ 1224483 h 2004061"/>
                  <a:gd name="connsiteX23" fmla="*/ 0 w 1619250"/>
                  <a:gd name="connsiteY23" fmla="*/ 1776933 h 2004061"/>
                  <a:gd name="connsiteX0" fmla="*/ 0 w 1619250"/>
                  <a:gd name="connsiteY0" fmla="*/ 1792517 h 2019645"/>
                  <a:gd name="connsiteX1" fmla="*/ 138113 w 1619250"/>
                  <a:gd name="connsiteY1" fmla="*/ 1997304 h 2019645"/>
                  <a:gd name="connsiteX2" fmla="*/ 895351 w 1619250"/>
                  <a:gd name="connsiteY2" fmla="*/ 1806805 h 2019645"/>
                  <a:gd name="connsiteX3" fmla="*/ 1119188 w 1619250"/>
                  <a:gd name="connsiteY3" fmla="*/ 1659166 h 2019645"/>
                  <a:gd name="connsiteX4" fmla="*/ 1419226 w 1619250"/>
                  <a:gd name="connsiteY4" fmla="*/ 1573441 h 2019645"/>
                  <a:gd name="connsiteX5" fmla="*/ 1352550 w 1619250"/>
                  <a:gd name="connsiteY5" fmla="*/ 1206729 h 2019645"/>
                  <a:gd name="connsiteX6" fmla="*/ 1619250 w 1619250"/>
                  <a:gd name="connsiteY6" fmla="*/ 154217 h 2019645"/>
                  <a:gd name="connsiteX7" fmla="*/ 1581150 w 1619250"/>
                  <a:gd name="connsiteY7" fmla="*/ 130404 h 2019645"/>
                  <a:gd name="connsiteX8" fmla="*/ 1552575 w 1619250"/>
                  <a:gd name="connsiteY8" fmla="*/ 249467 h 2019645"/>
                  <a:gd name="connsiteX9" fmla="*/ 1514475 w 1619250"/>
                  <a:gd name="connsiteY9" fmla="*/ 106592 h 2019645"/>
                  <a:gd name="connsiteX10" fmla="*/ 1266825 w 1619250"/>
                  <a:gd name="connsiteY10" fmla="*/ 335192 h 2019645"/>
                  <a:gd name="connsiteX11" fmla="*/ 1219200 w 1619250"/>
                  <a:gd name="connsiteY11" fmla="*/ 16104 h 2019645"/>
                  <a:gd name="connsiteX12" fmla="*/ 942975 w 1619250"/>
                  <a:gd name="connsiteY12" fmla="*/ 192317 h 2019645"/>
                  <a:gd name="connsiteX13" fmla="*/ 819150 w 1619250"/>
                  <a:gd name="connsiteY13" fmla="*/ 244704 h 2019645"/>
                  <a:gd name="connsiteX14" fmla="*/ 909638 w 1619250"/>
                  <a:gd name="connsiteY14" fmla="*/ 163742 h 2019645"/>
                  <a:gd name="connsiteX15" fmla="*/ 890588 w 1619250"/>
                  <a:gd name="connsiteY15" fmla="*/ 125642 h 2019645"/>
                  <a:gd name="connsiteX16" fmla="*/ 738188 w 1619250"/>
                  <a:gd name="connsiteY16" fmla="*/ 187554 h 2019645"/>
                  <a:gd name="connsiteX17" fmla="*/ 719138 w 1619250"/>
                  <a:gd name="connsiteY17" fmla="*/ 1125767 h 2019645"/>
                  <a:gd name="connsiteX18" fmla="*/ 928688 w 1619250"/>
                  <a:gd name="connsiteY18" fmla="*/ 1125767 h 2019645"/>
                  <a:gd name="connsiteX19" fmla="*/ 714375 w 1619250"/>
                  <a:gd name="connsiteY19" fmla="*/ 1135292 h 2019645"/>
                  <a:gd name="connsiteX20" fmla="*/ 614363 w 1619250"/>
                  <a:gd name="connsiteY20" fmla="*/ 1235304 h 2019645"/>
                  <a:gd name="connsiteX21" fmla="*/ 957263 w 1619250"/>
                  <a:gd name="connsiteY21" fmla="*/ 1278167 h 2019645"/>
                  <a:gd name="connsiteX22" fmla="*/ 585788 w 1619250"/>
                  <a:gd name="connsiteY22" fmla="*/ 1240067 h 2019645"/>
                  <a:gd name="connsiteX23" fmla="*/ 0 w 1619250"/>
                  <a:gd name="connsiteY23" fmla="*/ 1792517 h 2019645"/>
                  <a:gd name="connsiteX0" fmla="*/ 0 w 1619250"/>
                  <a:gd name="connsiteY0" fmla="*/ 1792517 h 2019645"/>
                  <a:gd name="connsiteX1" fmla="*/ 138113 w 1619250"/>
                  <a:gd name="connsiteY1" fmla="*/ 1997304 h 2019645"/>
                  <a:gd name="connsiteX2" fmla="*/ 895351 w 1619250"/>
                  <a:gd name="connsiteY2" fmla="*/ 1806805 h 2019645"/>
                  <a:gd name="connsiteX3" fmla="*/ 1119188 w 1619250"/>
                  <a:gd name="connsiteY3" fmla="*/ 1659166 h 2019645"/>
                  <a:gd name="connsiteX4" fmla="*/ 1419226 w 1619250"/>
                  <a:gd name="connsiteY4" fmla="*/ 1573441 h 2019645"/>
                  <a:gd name="connsiteX5" fmla="*/ 1352550 w 1619250"/>
                  <a:gd name="connsiteY5" fmla="*/ 1206729 h 2019645"/>
                  <a:gd name="connsiteX6" fmla="*/ 1619250 w 1619250"/>
                  <a:gd name="connsiteY6" fmla="*/ 154217 h 2019645"/>
                  <a:gd name="connsiteX7" fmla="*/ 1581150 w 1619250"/>
                  <a:gd name="connsiteY7" fmla="*/ 130404 h 2019645"/>
                  <a:gd name="connsiteX8" fmla="*/ 1552575 w 1619250"/>
                  <a:gd name="connsiteY8" fmla="*/ 249467 h 2019645"/>
                  <a:gd name="connsiteX9" fmla="*/ 1514475 w 1619250"/>
                  <a:gd name="connsiteY9" fmla="*/ 106592 h 2019645"/>
                  <a:gd name="connsiteX10" fmla="*/ 1266825 w 1619250"/>
                  <a:gd name="connsiteY10" fmla="*/ 335192 h 2019645"/>
                  <a:gd name="connsiteX11" fmla="*/ 1219200 w 1619250"/>
                  <a:gd name="connsiteY11" fmla="*/ 16104 h 2019645"/>
                  <a:gd name="connsiteX12" fmla="*/ 942975 w 1619250"/>
                  <a:gd name="connsiteY12" fmla="*/ 192317 h 2019645"/>
                  <a:gd name="connsiteX13" fmla="*/ 819150 w 1619250"/>
                  <a:gd name="connsiteY13" fmla="*/ 244704 h 2019645"/>
                  <a:gd name="connsiteX14" fmla="*/ 909638 w 1619250"/>
                  <a:gd name="connsiteY14" fmla="*/ 163742 h 2019645"/>
                  <a:gd name="connsiteX15" fmla="*/ 890588 w 1619250"/>
                  <a:gd name="connsiteY15" fmla="*/ 125642 h 2019645"/>
                  <a:gd name="connsiteX16" fmla="*/ 738188 w 1619250"/>
                  <a:gd name="connsiteY16" fmla="*/ 187554 h 2019645"/>
                  <a:gd name="connsiteX17" fmla="*/ 719138 w 1619250"/>
                  <a:gd name="connsiteY17" fmla="*/ 1125767 h 2019645"/>
                  <a:gd name="connsiteX18" fmla="*/ 928688 w 1619250"/>
                  <a:gd name="connsiteY18" fmla="*/ 1125767 h 2019645"/>
                  <a:gd name="connsiteX19" fmla="*/ 714375 w 1619250"/>
                  <a:gd name="connsiteY19" fmla="*/ 1135292 h 2019645"/>
                  <a:gd name="connsiteX20" fmla="*/ 614363 w 1619250"/>
                  <a:gd name="connsiteY20" fmla="*/ 1235304 h 2019645"/>
                  <a:gd name="connsiteX21" fmla="*/ 957263 w 1619250"/>
                  <a:gd name="connsiteY21" fmla="*/ 1278167 h 2019645"/>
                  <a:gd name="connsiteX22" fmla="*/ 585788 w 1619250"/>
                  <a:gd name="connsiteY22" fmla="*/ 1240067 h 2019645"/>
                  <a:gd name="connsiteX23" fmla="*/ 0 w 1619250"/>
                  <a:gd name="connsiteY23" fmla="*/ 1792517 h 2019645"/>
                  <a:gd name="connsiteX0" fmla="*/ 0 w 1619250"/>
                  <a:gd name="connsiteY0" fmla="*/ 1793885 h 2021013"/>
                  <a:gd name="connsiteX1" fmla="*/ 138113 w 1619250"/>
                  <a:gd name="connsiteY1" fmla="*/ 1998672 h 2021013"/>
                  <a:gd name="connsiteX2" fmla="*/ 895351 w 1619250"/>
                  <a:gd name="connsiteY2" fmla="*/ 1808173 h 2021013"/>
                  <a:gd name="connsiteX3" fmla="*/ 1119188 w 1619250"/>
                  <a:gd name="connsiteY3" fmla="*/ 1660534 h 2021013"/>
                  <a:gd name="connsiteX4" fmla="*/ 1419226 w 1619250"/>
                  <a:gd name="connsiteY4" fmla="*/ 1574809 h 2021013"/>
                  <a:gd name="connsiteX5" fmla="*/ 1352550 w 1619250"/>
                  <a:gd name="connsiteY5" fmla="*/ 1208097 h 2021013"/>
                  <a:gd name="connsiteX6" fmla="*/ 1619250 w 1619250"/>
                  <a:gd name="connsiteY6" fmla="*/ 155585 h 2021013"/>
                  <a:gd name="connsiteX7" fmla="*/ 1581150 w 1619250"/>
                  <a:gd name="connsiteY7" fmla="*/ 131772 h 2021013"/>
                  <a:gd name="connsiteX8" fmla="*/ 1552575 w 1619250"/>
                  <a:gd name="connsiteY8" fmla="*/ 250835 h 2021013"/>
                  <a:gd name="connsiteX9" fmla="*/ 1514475 w 1619250"/>
                  <a:gd name="connsiteY9" fmla="*/ 107960 h 2021013"/>
                  <a:gd name="connsiteX10" fmla="*/ 1266825 w 1619250"/>
                  <a:gd name="connsiteY10" fmla="*/ 336560 h 2021013"/>
                  <a:gd name="connsiteX11" fmla="*/ 1219200 w 1619250"/>
                  <a:gd name="connsiteY11" fmla="*/ 17472 h 2021013"/>
                  <a:gd name="connsiteX12" fmla="*/ 942975 w 1619250"/>
                  <a:gd name="connsiteY12" fmla="*/ 174635 h 2021013"/>
                  <a:gd name="connsiteX13" fmla="*/ 819150 w 1619250"/>
                  <a:gd name="connsiteY13" fmla="*/ 246072 h 2021013"/>
                  <a:gd name="connsiteX14" fmla="*/ 909638 w 1619250"/>
                  <a:gd name="connsiteY14" fmla="*/ 165110 h 2021013"/>
                  <a:gd name="connsiteX15" fmla="*/ 890588 w 1619250"/>
                  <a:gd name="connsiteY15" fmla="*/ 127010 h 2021013"/>
                  <a:gd name="connsiteX16" fmla="*/ 738188 w 1619250"/>
                  <a:gd name="connsiteY16" fmla="*/ 188922 h 2021013"/>
                  <a:gd name="connsiteX17" fmla="*/ 719138 w 1619250"/>
                  <a:gd name="connsiteY17" fmla="*/ 1127135 h 2021013"/>
                  <a:gd name="connsiteX18" fmla="*/ 928688 w 1619250"/>
                  <a:gd name="connsiteY18" fmla="*/ 1127135 h 2021013"/>
                  <a:gd name="connsiteX19" fmla="*/ 714375 w 1619250"/>
                  <a:gd name="connsiteY19" fmla="*/ 1136660 h 2021013"/>
                  <a:gd name="connsiteX20" fmla="*/ 614363 w 1619250"/>
                  <a:gd name="connsiteY20" fmla="*/ 1236672 h 2021013"/>
                  <a:gd name="connsiteX21" fmla="*/ 957263 w 1619250"/>
                  <a:gd name="connsiteY21" fmla="*/ 1279535 h 2021013"/>
                  <a:gd name="connsiteX22" fmla="*/ 585788 w 1619250"/>
                  <a:gd name="connsiteY22" fmla="*/ 1241435 h 2021013"/>
                  <a:gd name="connsiteX23" fmla="*/ 0 w 1619250"/>
                  <a:gd name="connsiteY23" fmla="*/ 1793885 h 2021013"/>
                  <a:gd name="connsiteX0" fmla="*/ 0 w 1619250"/>
                  <a:gd name="connsiteY0" fmla="*/ 1793885 h 2021013"/>
                  <a:gd name="connsiteX1" fmla="*/ 138113 w 1619250"/>
                  <a:gd name="connsiteY1" fmla="*/ 1998672 h 2021013"/>
                  <a:gd name="connsiteX2" fmla="*/ 895351 w 1619250"/>
                  <a:gd name="connsiteY2" fmla="*/ 1808173 h 2021013"/>
                  <a:gd name="connsiteX3" fmla="*/ 1119188 w 1619250"/>
                  <a:gd name="connsiteY3" fmla="*/ 1660534 h 2021013"/>
                  <a:gd name="connsiteX4" fmla="*/ 1419226 w 1619250"/>
                  <a:gd name="connsiteY4" fmla="*/ 1574809 h 2021013"/>
                  <a:gd name="connsiteX5" fmla="*/ 1352550 w 1619250"/>
                  <a:gd name="connsiteY5" fmla="*/ 1208097 h 2021013"/>
                  <a:gd name="connsiteX6" fmla="*/ 1619250 w 1619250"/>
                  <a:gd name="connsiteY6" fmla="*/ 155585 h 2021013"/>
                  <a:gd name="connsiteX7" fmla="*/ 1581150 w 1619250"/>
                  <a:gd name="connsiteY7" fmla="*/ 131772 h 2021013"/>
                  <a:gd name="connsiteX8" fmla="*/ 1552575 w 1619250"/>
                  <a:gd name="connsiteY8" fmla="*/ 250835 h 2021013"/>
                  <a:gd name="connsiteX9" fmla="*/ 1514475 w 1619250"/>
                  <a:gd name="connsiteY9" fmla="*/ 107960 h 2021013"/>
                  <a:gd name="connsiteX10" fmla="*/ 1266825 w 1619250"/>
                  <a:gd name="connsiteY10" fmla="*/ 336560 h 2021013"/>
                  <a:gd name="connsiteX11" fmla="*/ 1219200 w 1619250"/>
                  <a:gd name="connsiteY11" fmla="*/ 17472 h 2021013"/>
                  <a:gd name="connsiteX12" fmla="*/ 942975 w 1619250"/>
                  <a:gd name="connsiteY12" fmla="*/ 174635 h 2021013"/>
                  <a:gd name="connsiteX13" fmla="*/ 819150 w 1619250"/>
                  <a:gd name="connsiteY13" fmla="*/ 246072 h 2021013"/>
                  <a:gd name="connsiteX14" fmla="*/ 909638 w 1619250"/>
                  <a:gd name="connsiteY14" fmla="*/ 165110 h 2021013"/>
                  <a:gd name="connsiteX15" fmla="*/ 890588 w 1619250"/>
                  <a:gd name="connsiteY15" fmla="*/ 127010 h 2021013"/>
                  <a:gd name="connsiteX16" fmla="*/ 738188 w 1619250"/>
                  <a:gd name="connsiteY16" fmla="*/ 188922 h 2021013"/>
                  <a:gd name="connsiteX17" fmla="*/ 719138 w 1619250"/>
                  <a:gd name="connsiteY17" fmla="*/ 1127135 h 2021013"/>
                  <a:gd name="connsiteX18" fmla="*/ 928688 w 1619250"/>
                  <a:gd name="connsiteY18" fmla="*/ 1127135 h 2021013"/>
                  <a:gd name="connsiteX19" fmla="*/ 714375 w 1619250"/>
                  <a:gd name="connsiteY19" fmla="*/ 1136660 h 2021013"/>
                  <a:gd name="connsiteX20" fmla="*/ 614363 w 1619250"/>
                  <a:gd name="connsiteY20" fmla="*/ 1236672 h 2021013"/>
                  <a:gd name="connsiteX21" fmla="*/ 957263 w 1619250"/>
                  <a:gd name="connsiteY21" fmla="*/ 1279535 h 2021013"/>
                  <a:gd name="connsiteX22" fmla="*/ 585788 w 1619250"/>
                  <a:gd name="connsiteY22" fmla="*/ 1241435 h 2021013"/>
                  <a:gd name="connsiteX23" fmla="*/ 0 w 1619250"/>
                  <a:gd name="connsiteY23" fmla="*/ 1793885 h 2021013"/>
                  <a:gd name="connsiteX0" fmla="*/ 0 w 1619250"/>
                  <a:gd name="connsiteY0" fmla="*/ 1786037 h 2013165"/>
                  <a:gd name="connsiteX1" fmla="*/ 138113 w 1619250"/>
                  <a:gd name="connsiteY1" fmla="*/ 1990824 h 2013165"/>
                  <a:gd name="connsiteX2" fmla="*/ 895351 w 1619250"/>
                  <a:gd name="connsiteY2" fmla="*/ 1800325 h 2013165"/>
                  <a:gd name="connsiteX3" fmla="*/ 1119188 w 1619250"/>
                  <a:gd name="connsiteY3" fmla="*/ 1652686 h 2013165"/>
                  <a:gd name="connsiteX4" fmla="*/ 1419226 w 1619250"/>
                  <a:gd name="connsiteY4" fmla="*/ 1566961 h 2013165"/>
                  <a:gd name="connsiteX5" fmla="*/ 1352550 w 1619250"/>
                  <a:gd name="connsiteY5" fmla="*/ 1200249 h 2013165"/>
                  <a:gd name="connsiteX6" fmla="*/ 1619250 w 1619250"/>
                  <a:gd name="connsiteY6" fmla="*/ 147737 h 2013165"/>
                  <a:gd name="connsiteX7" fmla="*/ 1581150 w 1619250"/>
                  <a:gd name="connsiteY7" fmla="*/ 123924 h 2013165"/>
                  <a:gd name="connsiteX8" fmla="*/ 1552575 w 1619250"/>
                  <a:gd name="connsiteY8" fmla="*/ 242987 h 2013165"/>
                  <a:gd name="connsiteX9" fmla="*/ 1514475 w 1619250"/>
                  <a:gd name="connsiteY9" fmla="*/ 100112 h 2013165"/>
                  <a:gd name="connsiteX10" fmla="*/ 1266825 w 1619250"/>
                  <a:gd name="connsiteY10" fmla="*/ 328712 h 2013165"/>
                  <a:gd name="connsiteX11" fmla="*/ 1219200 w 1619250"/>
                  <a:gd name="connsiteY11" fmla="*/ 9624 h 2013165"/>
                  <a:gd name="connsiteX12" fmla="*/ 942975 w 1619250"/>
                  <a:gd name="connsiteY12" fmla="*/ 347762 h 2013165"/>
                  <a:gd name="connsiteX13" fmla="*/ 819150 w 1619250"/>
                  <a:gd name="connsiteY13" fmla="*/ 238224 h 2013165"/>
                  <a:gd name="connsiteX14" fmla="*/ 909638 w 1619250"/>
                  <a:gd name="connsiteY14" fmla="*/ 157262 h 2013165"/>
                  <a:gd name="connsiteX15" fmla="*/ 890588 w 1619250"/>
                  <a:gd name="connsiteY15" fmla="*/ 119162 h 2013165"/>
                  <a:gd name="connsiteX16" fmla="*/ 738188 w 1619250"/>
                  <a:gd name="connsiteY16" fmla="*/ 181074 h 2013165"/>
                  <a:gd name="connsiteX17" fmla="*/ 719138 w 1619250"/>
                  <a:gd name="connsiteY17" fmla="*/ 1119287 h 2013165"/>
                  <a:gd name="connsiteX18" fmla="*/ 928688 w 1619250"/>
                  <a:gd name="connsiteY18" fmla="*/ 1119287 h 2013165"/>
                  <a:gd name="connsiteX19" fmla="*/ 714375 w 1619250"/>
                  <a:gd name="connsiteY19" fmla="*/ 1128812 h 2013165"/>
                  <a:gd name="connsiteX20" fmla="*/ 614363 w 1619250"/>
                  <a:gd name="connsiteY20" fmla="*/ 1228824 h 2013165"/>
                  <a:gd name="connsiteX21" fmla="*/ 957263 w 1619250"/>
                  <a:gd name="connsiteY21" fmla="*/ 1271687 h 2013165"/>
                  <a:gd name="connsiteX22" fmla="*/ 585788 w 1619250"/>
                  <a:gd name="connsiteY22" fmla="*/ 1233587 h 2013165"/>
                  <a:gd name="connsiteX23" fmla="*/ 0 w 1619250"/>
                  <a:gd name="connsiteY23" fmla="*/ 1786037 h 2013165"/>
                  <a:gd name="connsiteX0" fmla="*/ 0 w 1619250"/>
                  <a:gd name="connsiteY0" fmla="*/ 1786037 h 2013165"/>
                  <a:gd name="connsiteX1" fmla="*/ 138113 w 1619250"/>
                  <a:gd name="connsiteY1" fmla="*/ 1990824 h 2013165"/>
                  <a:gd name="connsiteX2" fmla="*/ 895351 w 1619250"/>
                  <a:gd name="connsiteY2" fmla="*/ 1800325 h 2013165"/>
                  <a:gd name="connsiteX3" fmla="*/ 1119188 w 1619250"/>
                  <a:gd name="connsiteY3" fmla="*/ 1652686 h 2013165"/>
                  <a:gd name="connsiteX4" fmla="*/ 1419226 w 1619250"/>
                  <a:gd name="connsiteY4" fmla="*/ 1566961 h 2013165"/>
                  <a:gd name="connsiteX5" fmla="*/ 1352550 w 1619250"/>
                  <a:gd name="connsiteY5" fmla="*/ 1200249 h 2013165"/>
                  <a:gd name="connsiteX6" fmla="*/ 1619250 w 1619250"/>
                  <a:gd name="connsiteY6" fmla="*/ 147737 h 2013165"/>
                  <a:gd name="connsiteX7" fmla="*/ 1581150 w 1619250"/>
                  <a:gd name="connsiteY7" fmla="*/ 123924 h 2013165"/>
                  <a:gd name="connsiteX8" fmla="*/ 1552575 w 1619250"/>
                  <a:gd name="connsiteY8" fmla="*/ 242987 h 2013165"/>
                  <a:gd name="connsiteX9" fmla="*/ 1514475 w 1619250"/>
                  <a:gd name="connsiteY9" fmla="*/ 100112 h 2013165"/>
                  <a:gd name="connsiteX10" fmla="*/ 1266825 w 1619250"/>
                  <a:gd name="connsiteY10" fmla="*/ 328712 h 2013165"/>
                  <a:gd name="connsiteX11" fmla="*/ 1219200 w 1619250"/>
                  <a:gd name="connsiteY11" fmla="*/ 9624 h 2013165"/>
                  <a:gd name="connsiteX12" fmla="*/ 942975 w 1619250"/>
                  <a:gd name="connsiteY12" fmla="*/ 347762 h 2013165"/>
                  <a:gd name="connsiteX13" fmla="*/ 957263 w 1619250"/>
                  <a:gd name="connsiteY13" fmla="*/ 357287 h 2013165"/>
                  <a:gd name="connsiteX14" fmla="*/ 819150 w 1619250"/>
                  <a:gd name="connsiteY14" fmla="*/ 238224 h 2013165"/>
                  <a:gd name="connsiteX15" fmla="*/ 909638 w 1619250"/>
                  <a:gd name="connsiteY15" fmla="*/ 157262 h 2013165"/>
                  <a:gd name="connsiteX16" fmla="*/ 890588 w 1619250"/>
                  <a:gd name="connsiteY16" fmla="*/ 119162 h 2013165"/>
                  <a:gd name="connsiteX17" fmla="*/ 738188 w 1619250"/>
                  <a:gd name="connsiteY17" fmla="*/ 181074 h 2013165"/>
                  <a:gd name="connsiteX18" fmla="*/ 719138 w 1619250"/>
                  <a:gd name="connsiteY18" fmla="*/ 1119287 h 2013165"/>
                  <a:gd name="connsiteX19" fmla="*/ 928688 w 1619250"/>
                  <a:gd name="connsiteY19" fmla="*/ 1119287 h 2013165"/>
                  <a:gd name="connsiteX20" fmla="*/ 714375 w 1619250"/>
                  <a:gd name="connsiteY20" fmla="*/ 1128812 h 2013165"/>
                  <a:gd name="connsiteX21" fmla="*/ 614363 w 1619250"/>
                  <a:gd name="connsiteY21" fmla="*/ 1228824 h 2013165"/>
                  <a:gd name="connsiteX22" fmla="*/ 957263 w 1619250"/>
                  <a:gd name="connsiteY22" fmla="*/ 1271687 h 2013165"/>
                  <a:gd name="connsiteX23" fmla="*/ 585788 w 1619250"/>
                  <a:gd name="connsiteY23" fmla="*/ 1233587 h 2013165"/>
                  <a:gd name="connsiteX24" fmla="*/ 0 w 1619250"/>
                  <a:gd name="connsiteY24" fmla="*/ 1786037 h 2013165"/>
                  <a:gd name="connsiteX0" fmla="*/ 0 w 1619250"/>
                  <a:gd name="connsiteY0" fmla="*/ 1786037 h 2013165"/>
                  <a:gd name="connsiteX1" fmla="*/ 138113 w 1619250"/>
                  <a:gd name="connsiteY1" fmla="*/ 1990824 h 2013165"/>
                  <a:gd name="connsiteX2" fmla="*/ 895351 w 1619250"/>
                  <a:gd name="connsiteY2" fmla="*/ 1800325 h 2013165"/>
                  <a:gd name="connsiteX3" fmla="*/ 1119188 w 1619250"/>
                  <a:gd name="connsiteY3" fmla="*/ 1652686 h 2013165"/>
                  <a:gd name="connsiteX4" fmla="*/ 1419226 w 1619250"/>
                  <a:gd name="connsiteY4" fmla="*/ 1566961 h 2013165"/>
                  <a:gd name="connsiteX5" fmla="*/ 1352550 w 1619250"/>
                  <a:gd name="connsiteY5" fmla="*/ 1200249 h 2013165"/>
                  <a:gd name="connsiteX6" fmla="*/ 1619250 w 1619250"/>
                  <a:gd name="connsiteY6" fmla="*/ 147737 h 2013165"/>
                  <a:gd name="connsiteX7" fmla="*/ 1581150 w 1619250"/>
                  <a:gd name="connsiteY7" fmla="*/ 123924 h 2013165"/>
                  <a:gd name="connsiteX8" fmla="*/ 1552575 w 1619250"/>
                  <a:gd name="connsiteY8" fmla="*/ 242987 h 2013165"/>
                  <a:gd name="connsiteX9" fmla="*/ 1514475 w 1619250"/>
                  <a:gd name="connsiteY9" fmla="*/ 100112 h 2013165"/>
                  <a:gd name="connsiteX10" fmla="*/ 1266825 w 1619250"/>
                  <a:gd name="connsiteY10" fmla="*/ 328712 h 2013165"/>
                  <a:gd name="connsiteX11" fmla="*/ 1219200 w 1619250"/>
                  <a:gd name="connsiteY11" fmla="*/ 9624 h 2013165"/>
                  <a:gd name="connsiteX12" fmla="*/ 942975 w 1619250"/>
                  <a:gd name="connsiteY12" fmla="*/ 347762 h 2013165"/>
                  <a:gd name="connsiteX13" fmla="*/ 819150 w 1619250"/>
                  <a:gd name="connsiteY13" fmla="*/ 238224 h 2013165"/>
                  <a:gd name="connsiteX14" fmla="*/ 909638 w 1619250"/>
                  <a:gd name="connsiteY14" fmla="*/ 157262 h 2013165"/>
                  <a:gd name="connsiteX15" fmla="*/ 890588 w 1619250"/>
                  <a:gd name="connsiteY15" fmla="*/ 119162 h 2013165"/>
                  <a:gd name="connsiteX16" fmla="*/ 738188 w 1619250"/>
                  <a:gd name="connsiteY16" fmla="*/ 181074 h 2013165"/>
                  <a:gd name="connsiteX17" fmla="*/ 719138 w 1619250"/>
                  <a:gd name="connsiteY17" fmla="*/ 1119287 h 2013165"/>
                  <a:gd name="connsiteX18" fmla="*/ 928688 w 1619250"/>
                  <a:gd name="connsiteY18" fmla="*/ 1119287 h 2013165"/>
                  <a:gd name="connsiteX19" fmla="*/ 714375 w 1619250"/>
                  <a:gd name="connsiteY19" fmla="*/ 1128812 h 2013165"/>
                  <a:gd name="connsiteX20" fmla="*/ 614363 w 1619250"/>
                  <a:gd name="connsiteY20" fmla="*/ 1228824 h 2013165"/>
                  <a:gd name="connsiteX21" fmla="*/ 957263 w 1619250"/>
                  <a:gd name="connsiteY21" fmla="*/ 1271687 h 2013165"/>
                  <a:gd name="connsiteX22" fmla="*/ 585788 w 1619250"/>
                  <a:gd name="connsiteY22" fmla="*/ 1233587 h 2013165"/>
                  <a:gd name="connsiteX23" fmla="*/ 0 w 1619250"/>
                  <a:gd name="connsiteY23" fmla="*/ 1786037 h 2013165"/>
                  <a:gd name="connsiteX0" fmla="*/ 0 w 1619250"/>
                  <a:gd name="connsiteY0" fmla="*/ 1777157 h 2004285"/>
                  <a:gd name="connsiteX1" fmla="*/ 138113 w 1619250"/>
                  <a:gd name="connsiteY1" fmla="*/ 1981944 h 2004285"/>
                  <a:gd name="connsiteX2" fmla="*/ 895351 w 1619250"/>
                  <a:gd name="connsiteY2" fmla="*/ 1791445 h 2004285"/>
                  <a:gd name="connsiteX3" fmla="*/ 1119188 w 1619250"/>
                  <a:gd name="connsiteY3" fmla="*/ 1643806 h 2004285"/>
                  <a:gd name="connsiteX4" fmla="*/ 1419226 w 1619250"/>
                  <a:gd name="connsiteY4" fmla="*/ 1558081 h 2004285"/>
                  <a:gd name="connsiteX5" fmla="*/ 1352550 w 1619250"/>
                  <a:gd name="connsiteY5" fmla="*/ 1191369 h 2004285"/>
                  <a:gd name="connsiteX6" fmla="*/ 1619250 w 1619250"/>
                  <a:gd name="connsiteY6" fmla="*/ 138857 h 2004285"/>
                  <a:gd name="connsiteX7" fmla="*/ 1581150 w 1619250"/>
                  <a:gd name="connsiteY7" fmla="*/ 115044 h 2004285"/>
                  <a:gd name="connsiteX8" fmla="*/ 1552575 w 1619250"/>
                  <a:gd name="connsiteY8" fmla="*/ 234107 h 2004285"/>
                  <a:gd name="connsiteX9" fmla="*/ 1514475 w 1619250"/>
                  <a:gd name="connsiteY9" fmla="*/ 91232 h 2004285"/>
                  <a:gd name="connsiteX10" fmla="*/ 1266825 w 1619250"/>
                  <a:gd name="connsiteY10" fmla="*/ 319832 h 2004285"/>
                  <a:gd name="connsiteX11" fmla="*/ 1219200 w 1619250"/>
                  <a:gd name="connsiteY11" fmla="*/ 744 h 2004285"/>
                  <a:gd name="connsiteX12" fmla="*/ 819150 w 1619250"/>
                  <a:gd name="connsiteY12" fmla="*/ 229344 h 2004285"/>
                  <a:gd name="connsiteX13" fmla="*/ 909638 w 1619250"/>
                  <a:gd name="connsiteY13" fmla="*/ 148382 h 2004285"/>
                  <a:gd name="connsiteX14" fmla="*/ 890588 w 1619250"/>
                  <a:gd name="connsiteY14" fmla="*/ 110282 h 2004285"/>
                  <a:gd name="connsiteX15" fmla="*/ 738188 w 1619250"/>
                  <a:gd name="connsiteY15" fmla="*/ 172194 h 2004285"/>
                  <a:gd name="connsiteX16" fmla="*/ 719138 w 1619250"/>
                  <a:gd name="connsiteY16" fmla="*/ 1110407 h 2004285"/>
                  <a:gd name="connsiteX17" fmla="*/ 928688 w 1619250"/>
                  <a:gd name="connsiteY17" fmla="*/ 1110407 h 2004285"/>
                  <a:gd name="connsiteX18" fmla="*/ 714375 w 1619250"/>
                  <a:gd name="connsiteY18" fmla="*/ 1119932 h 2004285"/>
                  <a:gd name="connsiteX19" fmla="*/ 614363 w 1619250"/>
                  <a:gd name="connsiteY19" fmla="*/ 1219944 h 2004285"/>
                  <a:gd name="connsiteX20" fmla="*/ 957263 w 1619250"/>
                  <a:gd name="connsiteY20" fmla="*/ 1262807 h 2004285"/>
                  <a:gd name="connsiteX21" fmla="*/ 585788 w 1619250"/>
                  <a:gd name="connsiteY21" fmla="*/ 1224707 h 2004285"/>
                  <a:gd name="connsiteX22" fmla="*/ 0 w 1619250"/>
                  <a:gd name="connsiteY22" fmla="*/ 1777157 h 2004285"/>
                  <a:gd name="connsiteX0" fmla="*/ 0 w 1619250"/>
                  <a:gd name="connsiteY0" fmla="*/ 1795311 h 2022439"/>
                  <a:gd name="connsiteX1" fmla="*/ 138113 w 1619250"/>
                  <a:gd name="connsiteY1" fmla="*/ 2000098 h 2022439"/>
                  <a:gd name="connsiteX2" fmla="*/ 895351 w 1619250"/>
                  <a:gd name="connsiteY2" fmla="*/ 1809599 h 2022439"/>
                  <a:gd name="connsiteX3" fmla="*/ 1119188 w 1619250"/>
                  <a:gd name="connsiteY3" fmla="*/ 1661960 h 2022439"/>
                  <a:gd name="connsiteX4" fmla="*/ 1419226 w 1619250"/>
                  <a:gd name="connsiteY4" fmla="*/ 1576235 h 2022439"/>
                  <a:gd name="connsiteX5" fmla="*/ 1352550 w 1619250"/>
                  <a:gd name="connsiteY5" fmla="*/ 1209523 h 2022439"/>
                  <a:gd name="connsiteX6" fmla="*/ 1619250 w 1619250"/>
                  <a:gd name="connsiteY6" fmla="*/ 157011 h 2022439"/>
                  <a:gd name="connsiteX7" fmla="*/ 1581150 w 1619250"/>
                  <a:gd name="connsiteY7" fmla="*/ 133198 h 2022439"/>
                  <a:gd name="connsiteX8" fmla="*/ 1552575 w 1619250"/>
                  <a:gd name="connsiteY8" fmla="*/ 252261 h 2022439"/>
                  <a:gd name="connsiteX9" fmla="*/ 1514475 w 1619250"/>
                  <a:gd name="connsiteY9" fmla="*/ 109386 h 2022439"/>
                  <a:gd name="connsiteX10" fmla="*/ 1266825 w 1619250"/>
                  <a:gd name="connsiteY10" fmla="*/ 337986 h 2022439"/>
                  <a:gd name="connsiteX11" fmla="*/ 1219200 w 1619250"/>
                  <a:gd name="connsiteY11" fmla="*/ 18898 h 2022439"/>
                  <a:gd name="connsiteX12" fmla="*/ 819150 w 1619250"/>
                  <a:gd name="connsiteY12" fmla="*/ 247498 h 2022439"/>
                  <a:gd name="connsiteX13" fmla="*/ 909638 w 1619250"/>
                  <a:gd name="connsiteY13" fmla="*/ 166536 h 2022439"/>
                  <a:gd name="connsiteX14" fmla="*/ 890588 w 1619250"/>
                  <a:gd name="connsiteY14" fmla="*/ 128436 h 2022439"/>
                  <a:gd name="connsiteX15" fmla="*/ 738188 w 1619250"/>
                  <a:gd name="connsiteY15" fmla="*/ 190348 h 2022439"/>
                  <a:gd name="connsiteX16" fmla="*/ 719138 w 1619250"/>
                  <a:gd name="connsiteY16" fmla="*/ 1128561 h 2022439"/>
                  <a:gd name="connsiteX17" fmla="*/ 928688 w 1619250"/>
                  <a:gd name="connsiteY17" fmla="*/ 1128561 h 2022439"/>
                  <a:gd name="connsiteX18" fmla="*/ 714375 w 1619250"/>
                  <a:gd name="connsiteY18" fmla="*/ 1138086 h 2022439"/>
                  <a:gd name="connsiteX19" fmla="*/ 614363 w 1619250"/>
                  <a:gd name="connsiteY19" fmla="*/ 1238098 h 2022439"/>
                  <a:gd name="connsiteX20" fmla="*/ 957263 w 1619250"/>
                  <a:gd name="connsiteY20" fmla="*/ 1280961 h 2022439"/>
                  <a:gd name="connsiteX21" fmla="*/ 585788 w 1619250"/>
                  <a:gd name="connsiteY21" fmla="*/ 1242861 h 2022439"/>
                  <a:gd name="connsiteX22" fmla="*/ 0 w 1619250"/>
                  <a:gd name="connsiteY22" fmla="*/ 1795311 h 2022439"/>
                  <a:gd name="connsiteX0" fmla="*/ 0 w 1619250"/>
                  <a:gd name="connsiteY0" fmla="*/ 1792181 h 2019309"/>
                  <a:gd name="connsiteX1" fmla="*/ 138113 w 1619250"/>
                  <a:gd name="connsiteY1" fmla="*/ 1996968 h 2019309"/>
                  <a:gd name="connsiteX2" fmla="*/ 895351 w 1619250"/>
                  <a:gd name="connsiteY2" fmla="*/ 1806469 h 2019309"/>
                  <a:gd name="connsiteX3" fmla="*/ 1119188 w 1619250"/>
                  <a:gd name="connsiteY3" fmla="*/ 1658830 h 2019309"/>
                  <a:gd name="connsiteX4" fmla="*/ 1419226 w 1619250"/>
                  <a:gd name="connsiteY4" fmla="*/ 1573105 h 2019309"/>
                  <a:gd name="connsiteX5" fmla="*/ 1352550 w 1619250"/>
                  <a:gd name="connsiteY5" fmla="*/ 1206393 h 2019309"/>
                  <a:gd name="connsiteX6" fmla="*/ 1619250 w 1619250"/>
                  <a:gd name="connsiteY6" fmla="*/ 153881 h 2019309"/>
                  <a:gd name="connsiteX7" fmla="*/ 1581150 w 1619250"/>
                  <a:gd name="connsiteY7" fmla="*/ 130068 h 2019309"/>
                  <a:gd name="connsiteX8" fmla="*/ 1552575 w 1619250"/>
                  <a:gd name="connsiteY8" fmla="*/ 249131 h 2019309"/>
                  <a:gd name="connsiteX9" fmla="*/ 1514475 w 1619250"/>
                  <a:gd name="connsiteY9" fmla="*/ 106256 h 2019309"/>
                  <a:gd name="connsiteX10" fmla="*/ 1266825 w 1619250"/>
                  <a:gd name="connsiteY10" fmla="*/ 334856 h 2019309"/>
                  <a:gd name="connsiteX11" fmla="*/ 1219200 w 1619250"/>
                  <a:gd name="connsiteY11" fmla="*/ 15768 h 2019309"/>
                  <a:gd name="connsiteX12" fmla="*/ 819150 w 1619250"/>
                  <a:gd name="connsiteY12" fmla="*/ 244368 h 2019309"/>
                  <a:gd name="connsiteX13" fmla="*/ 909638 w 1619250"/>
                  <a:gd name="connsiteY13" fmla="*/ 163406 h 2019309"/>
                  <a:gd name="connsiteX14" fmla="*/ 890588 w 1619250"/>
                  <a:gd name="connsiteY14" fmla="*/ 125306 h 2019309"/>
                  <a:gd name="connsiteX15" fmla="*/ 738188 w 1619250"/>
                  <a:gd name="connsiteY15" fmla="*/ 187218 h 2019309"/>
                  <a:gd name="connsiteX16" fmla="*/ 719138 w 1619250"/>
                  <a:gd name="connsiteY16" fmla="*/ 1125431 h 2019309"/>
                  <a:gd name="connsiteX17" fmla="*/ 928688 w 1619250"/>
                  <a:gd name="connsiteY17" fmla="*/ 1125431 h 2019309"/>
                  <a:gd name="connsiteX18" fmla="*/ 714375 w 1619250"/>
                  <a:gd name="connsiteY18" fmla="*/ 1134956 h 2019309"/>
                  <a:gd name="connsiteX19" fmla="*/ 614363 w 1619250"/>
                  <a:gd name="connsiteY19" fmla="*/ 1234968 h 2019309"/>
                  <a:gd name="connsiteX20" fmla="*/ 957263 w 1619250"/>
                  <a:gd name="connsiteY20" fmla="*/ 1277831 h 2019309"/>
                  <a:gd name="connsiteX21" fmla="*/ 585788 w 1619250"/>
                  <a:gd name="connsiteY21" fmla="*/ 1239731 h 2019309"/>
                  <a:gd name="connsiteX22" fmla="*/ 0 w 1619250"/>
                  <a:gd name="connsiteY22" fmla="*/ 1792181 h 2019309"/>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66825 w 1619250"/>
                  <a:gd name="connsiteY10" fmla="*/ 33554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76350 w 1619250"/>
                  <a:gd name="connsiteY10" fmla="*/ 321253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76350 w 1619250"/>
                  <a:gd name="connsiteY10" fmla="*/ 321253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76350 w 1619250"/>
                  <a:gd name="connsiteY10" fmla="*/ 321253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28763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28763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3019 w 1635919"/>
                  <a:gd name="connsiteY10" fmla="*/ 316491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3019 w 1635919"/>
                  <a:gd name="connsiteY10" fmla="*/ 316491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64394 w 1635919"/>
                  <a:gd name="connsiteY13" fmla="*/ 140279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5523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35919" h="2019994">
                    <a:moveTo>
                      <a:pt x="0" y="1792866"/>
                    </a:moveTo>
                    <a:cubicBezTo>
                      <a:pt x="3175" y="1892878"/>
                      <a:pt x="53975" y="1978603"/>
                      <a:pt x="138113" y="1997653"/>
                    </a:cubicBezTo>
                    <a:cubicBezTo>
                      <a:pt x="401638" y="2051629"/>
                      <a:pt x="703264" y="2015116"/>
                      <a:pt x="895351" y="1807154"/>
                    </a:cubicBezTo>
                    <a:cubicBezTo>
                      <a:pt x="928688" y="1778579"/>
                      <a:pt x="1004888" y="1683327"/>
                      <a:pt x="1119188" y="1659515"/>
                    </a:cubicBezTo>
                    <a:cubicBezTo>
                      <a:pt x="1247775" y="1656341"/>
                      <a:pt x="1309689" y="1629352"/>
                      <a:pt x="1419226" y="1573790"/>
                    </a:cubicBezTo>
                    <a:cubicBezTo>
                      <a:pt x="1473201" y="1403928"/>
                      <a:pt x="1436688" y="1319790"/>
                      <a:pt x="1352550" y="1207078"/>
                    </a:cubicBezTo>
                    <a:lnTo>
                      <a:pt x="1635919" y="154566"/>
                    </a:lnTo>
                    <a:cubicBezTo>
                      <a:pt x="1627188" y="119641"/>
                      <a:pt x="1599406" y="127578"/>
                      <a:pt x="1581150" y="114084"/>
                    </a:cubicBezTo>
                    <a:cubicBezTo>
                      <a:pt x="1571625" y="159328"/>
                      <a:pt x="1569244" y="206953"/>
                      <a:pt x="1552575" y="249816"/>
                    </a:cubicBezTo>
                    <a:cubicBezTo>
                      <a:pt x="1500981" y="203778"/>
                      <a:pt x="1542256" y="152979"/>
                      <a:pt x="1519238" y="104560"/>
                    </a:cubicBezTo>
                    <a:cubicBezTo>
                      <a:pt x="1466851" y="193460"/>
                      <a:pt x="1473994" y="296647"/>
                      <a:pt x="1290638" y="314110"/>
                    </a:cubicBezTo>
                    <a:cubicBezTo>
                      <a:pt x="1141414" y="304584"/>
                      <a:pt x="1087436" y="137898"/>
                      <a:pt x="1219200" y="16453"/>
                    </a:cubicBezTo>
                    <a:cubicBezTo>
                      <a:pt x="1016000" y="-79590"/>
                      <a:pt x="980281" y="277597"/>
                      <a:pt x="819150" y="245053"/>
                    </a:cubicBezTo>
                    <a:cubicBezTo>
                      <a:pt x="861220" y="229972"/>
                      <a:pt x="786606" y="195842"/>
                      <a:pt x="883444" y="183142"/>
                    </a:cubicBezTo>
                    <a:cubicBezTo>
                      <a:pt x="884238" y="156154"/>
                      <a:pt x="885031" y="131547"/>
                      <a:pt x="885825" y="104559"/>
                    </a:cubicBezTo>
                    <a:cubicBezTo>
                      <a:pt x="813594" y="91859"/>
                      <a:pt x="781843" y="129166"/>
                      <a:pt x="742950" y="195046"/>
                    </a:cubicBezTo>
                    <a:cubicBezTo>
                      <a:pt x="705644" y="319665"/>
                      <a:pt x="725488" y="813378"/>
                      <a:pt x="719138" y="1126116"/>
                    </a:cubicBezTo>
                    <a:cubicBezTo>
                      <a:pt x="788988" y="1126116"/>
                      <a:pt x="854075" y="1102303"/>
                      <a:pt x="933451" y="1145166"/>
                    </a:cubicBezTo>
                    <a:cubicBezTo>
                      <a:pt x="857251" y="1119766"/>
                      <a:pt x="785813" y="1132466"/>
                      <a:pt x="714375" y="1135641"/>
                    </a:cubicBezTo>
                    <a:cubicBezTo>
                      <a:pt x="642938" y="1154691"/>
                      <a:pt x="623888" y="1197554"/>
                      <a:pt x="614363" y="1235653"/>
                    </a:cubicBezTo>
                    <a:cubicBezTo>
                      <a:pt x="728663" y="1249941"/>
                      <a:pt x="847725" y="1240416"/>
                      <a:pt x="957263" y="1278516"/>
                    </a:cubicBezTo>
                    <a:cubicBezTo>
                      <a:pt x="833438" y="1227716"/>
                      <a:pt x="709613" y="1253116"/>
                      <a:pt x="585788" y="1240416"/>
                    </a:cubicBezTo>
                    <a:cubicBezTo>
                      <a:pt x="309563" y="1334079"/>
                      <a:pt x="128588" y="1565854"/>
                      <a:pt x="0" y="1792866"/>
                    </a:cubicBezTo>
                    <a:close/>
                  </a:path>
                </a:pathLst>
              </a:custGeom>
              <a:gradFill flip="none" rotWithShape="1">
                <a:gsLst>
                  <a:gs pos="15000">
                    <a:srgbClr val="FFD600"/>
                  </a:gs>
                  <a:gs pos="31000">
                    <a:srgbClr val="FFEE97"/>
                  </a:gs>
                  <a:gs pos="37000">
                    <a:srgbClr val="FFD600"/>
                  </a:gs>
                  <a:gs pos="100000">
                    <a:srgbClr val="FFD600"/>
                  </a:gs>
                </a:gsLst>
                <a:path path="rect">
                  <a:fillToRect t="100000" r="100000"/>
                </a:path>
                <a:tileRect l="-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491CD4DD-E12B-2BCF-3A3D-2DDD22B15AD4}"/>
                  </a:ext>
                </a:extLst>
              </p:cNvPr>
              <p:cNvSpPr/>
              <p:nvPr/>
            </p:nvSpPr>
            <p:spPr>
              <a:xfrm>
                <a:off x="1929110" y="7379860"/>
                <a:ext cx="914660" cy="962204"/>
              </a:xfrm>
              <a:custGeom>
                <a:avLst/>
                <a:gdLst>
                  <a:gd name="connsiteX0" fmla="*/ 429020 w 914660"/>
                  <a:gd name="connsiteY0" fmla="*/ 36 h 962204"/>
                  <a:gd name="connsiteX1" fmla="*/ 497941 w 914660"/>
                  <a:gd name="connsiteY1" fmla="*/ 16453 h 962204"/>
                  <a:gd name="connsiteX2" fmla="*/ 569379 w 914660"/>
                  <a:gd name="connsiteY2" fmla="*/ 314110 h 962204"/>
                  <a:gd name="connsiteX3" fmla="*/ 797979 w 914660"/>
                  <a:gd name="connsiteY3" fmla="*/ 104560 h 962204"/>
                  <a:gd name="connsiteX4" fmla="*/ 831316 w 914660"/>
                  <a:gd name="connsiteY4" fmla="*/ 249816 h 962204"/>
                  <a:gd name="connsiteX5" fmla="*/ 859891 w 914660"/>
                  <a:gd name="connsiteY5" fmla="*/ 114084 h 962204"/>
                  <a:gd name="connsiteX6" fmla="*/ 914660 w 914660"/>
                  <a:gd name="connsiteY6" fmla="*/ 154566 h 962204"/>
                  <a:gd name="connsiteX7" fmla="*/ 764433 w 914660"/>
                  <a:gd name="connsiteY7" fmla="*/ 712554 h 962204"/>
                  <a:gd name="connsiteX8" fmla="*/ 755095 w 914660"/>
                  <a:gd name="connsiteY8" fmla="*/ 739746 h 962204"/>
                  <a:gd name="connsiteX9" fmla="*/ 650922 w 914660"/>
                  <a:gd name="connsiteY9" fmla="*/ 592108 h 962204"/>
                  <a:gd name="connsiteX10" fmla="*/ 638025 w 914660"/>
                  <a:gd name="connsiteY10" fmla="*/ 787371 h 962204"/>
                  <a:gd name="connsiteX11" fmla="*/ 462621 w 914660"/>
                  <a:gd name="connsiteY11" fmla="*/ 958821 h 962204"/>
                  <a:gd name="connsiteX12" fmla="*/ 411033 w 914660"/>
                  <a:gd name="connsiteY12" fmla="*/ 823089 h 962204"/>
                  <a:gd name="connsiteX13" fmla="*/ 573539 w 914660"/>
                  <a:gd name="connsiteY13" fmla="*/ 658783 h 962204"/>
                  <a:gd name="connsiteX14" fmla="*/ 503893 w 914660"/>
                  <a:gd name="connsiteY14" fmla="*/ 520671 h 962204"/>
                  <a:gd name="connsiteX15" fmla="*/ 467781 w 914660"/>
                  <a:gd name="connsiteY15" fmla="*/ 644496 h 962204"/>
                  <a:gd name="connsiteX16" fmla="*/ 359443 w 914660"/>
                  <a:gd name="connsiteY16" fmla="*/ 649258 h 962204"/>
                  <a:gd name="connsiteX17" fmla="*/ 436825 w 914660"/>
                  <a:gd name="connsiteY17" fmla="*/ 389702 h 962204"/>
                  <a:gd name="connsiteX18" fmla="*/ 230470 w 914660"/>
                  <a:gd name="connsiteY18" fmla="*/ 518290 h 962204"/>
                  <a:gd name="connsiteX19" fmla="*/ 147927 w 914660"/>
                  <a:gd name="connsiteY19" fmla="*/ 892146 h 962204"/>
                  <a:gd name="connsiteX20" fmla="*/ 101496 w 914660"/>
                  <a:gd name="connsiteY20" fmla="*/ 901671 h 962204"/>
                  <a:gd name="connsiteX21" fmla="*/ 11214 w 914660"/>
                  <a:gd name="connsiteY21" fmla="*/ 656402 h 962204"/>
                  <a:gd name="connsiteX22" fmla="*/ 0 w 914660"/>
                  <a:gd name="connsiteY22" fmla="*/ 444740 h 962204"/>
                  <a:gd name="connsiteX23" fmla="*/ 3125 w 914660"/>
                  <a:gd name="connsiteY23" fmla="*/ 349121 h 962204"/>
                  <a:gd name="connsiteX24" fmla="*/ 21691 w 914660"/>
                  <a:gd name="connsiteY24" fmla="*/ 195046 h 962204"/>
                  <a:gd name="connsiteX25" fmla="*/ 164566 w 914660"/>
                  <a:gd name="connsiteY25" fmla="*/ 104559 h 962204"/>
                  <a:gd name="connsiteX26" fmla="*/ 162185 w 914660"/>
                  <a:gd name="connsiteY26" fmla="*/ 183142 h 962204"/>
                  <a:gd name="connsiteX27" fmla="*/ 97891 w 914660"/>
                  <a:gd name="connsiteY27" fmla="*/ 245053 h 962204"/>
                  <a:gd name="connsiteX28" fmla="*/ 429020 w 914660"/>
                  <a:gd name="connsiteY28" fmla="*/ 36 h 962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14660" h="962204">
                    <a:moveTo>
                      <a:pt x="429020" y="36"/>
                    </a:moveTo>
                    <a:cubicBezTo>
                      <a:pt x="449758" y="-476"/>
                      <a:pt x="472541" y="4448"/>
                      <a:pt x="497941" y="16453"/>
                    </a:cubicBezTo>
                    <a:cubicBezTo>
                      <a:pt x="366177" y="137898"/>
                      <a:pt x="420155" y="304584"/>
                      <a:pt x="569379" y="314110"/>
                    </a:cubicBezTo>
                    <a:cubicBezTo>
                      <a:pt x="752735" y="296647"/>
                      <a:pt x="745592" y="193460"/>
                      <a:pt x="797979" y="104560"/>
                    </a:cubicBezTo>
                    <a:cubicBezTo>
                      <a:pt x="820997" y="152979"/>
                      <a:pt x="779722" y="203778"/>
                      <a:pt x="831316" y="249816"/>
                    </a:cubicBezTo>
                    <a:cubicBezTo>
                      <a:pt x="847985" y="206953"/>
                      <a:pt x="850366" y="159328"/>
                      <a:pt x="859891" y="114084"/>
                    </a:cubicBezTo>
                    <a:cubicBezTo>
                      <a:pt x="878147" y="127578"/>
                      <a:pt x="905929" y="119641"/>
                      <a:pt x="914660" y="154566"/>
                    </a:cubicBezTo>
                    <a:lnTo>
                      <a:pt x="764433" y="712554"/>
                    </a:lnTo>
                    <a:lnTo>
                      <a:pt x="755095" y="739746"/>
                    </a:lnTo>
                    <a:lnTo>
                      <a:pt x="650922" y="592108"/>
                    </a:lnTo>
                    <a:cubicBezTo>
                      <a:pt x="650922" y="661958"/>
                      <a:pt x="653503" y="719903"/>
                      <a:pt x="638025" y="787371"/>
                    </a:cubicBezTo>
                    <a:cubicBezTo>
                      <a:pt x="622548" y="854839"/>
                      <a:pt x="575258" y="935009"/>
                      <a:pt x="462621" y="958821"/>
                    </a:cubicBezTo>
                    <a:cubicBezTo>
                      <a:pt x="349985" y="982633"/>
                      <a:pt x="376639" y="854046"/>
                      <a:pt x="411033" y="823089"/>
                    </a:cubicBezTo>
                    <a:cubicBezTo>
                      <a:pt x="445427" y="792132"/>
                      <a:pt x="537427" y="809199"/>
                      <a:pt x="573539" y="658783"/>
                    </a:cubicBezTo>
                    <a:cubicBezTo>
                      <a:pt x="591595" y="505590"/>
                      <a:pt x="532068" y="530990"/>
                      <a:pt x="503893" y="520671"/>
                    </a:cubicBezTo>
                    <a:cubicBezTo>
                      <a:pt x="491856" y="561946"/>
                      <a:pt x="503033" y="607984"/>
                      <a:pt x="467781" y="644496"/>
                    </a:cubicBezTo>
                    <a:cubicBezTo>
                      <a:pt x="444565" y="677039"/>
                      <a:pt x="403293" y="676246"/>
                      <a:pt x="359443" y="649258"/>
                    </a:cubicBezTo>
                    <a:cubicBezTo>
                      <a:pt x="326770" y="550833"/>
                      <a:pt x="386955" y="476221"/>
                      <a:pt x="436825" y="389702"/>
                    </a:cubicBezTo>
                    <a:cubicBezTo>
                      <a:pt x="334508" y="428596"/>
                      <a:pt x="260562" y="465109"/>
                      <a:pt x="230470" y="518290"/>
                    </a:cubicBezTo>
                    <a:cubicBezTo>
                      <a:pt x="152226" y="643703"/>
                      <a:pt x="135889" y="752445"/>
                      <a:pt x="147927" y="892146"/>
                    </a:cubicBezTo>
                    <a:cubicBezTo>
                      <a:pt x="159965" y="1031847"/>
                      <a:pt x="121471" y="923103"/>
                      <a:pt x="101496" y="901671"/>
                    </a:cubicBezTo>
                    <a:cubicBezTo>
                      <a:pt x="71200" y="810389"/>
                      <a:pt x="12934" y="742921"/>
                      <a:pt x="11214" y="656402"/>
                    </a:cubicBezTo>
                    <a:lnTo>
                      <a:pt x="0" y="444740"/>
                    </a:lnTo>
                    <a:lnTo>
                      <a:pt x="3125" y="349121"/>
                    </a:lnTo>
                    <a:cubicBezTo>
                      <a:pt x="6610" y="280424"/>
                      <a:pt x="12365" y="226201"/>
                      <a:pt x="21691" y="195046"/>
                    </a:cubicBezTo>
                    <a:cubicBezTo>
                      <a:pt x="60584" y="129166"/>
                      <a:pt x="92335" y="91859"/>
                      <a:pt x="164566" y="104559"/>
                    </a:cubicBezTo>
                    <a:cubicBezTo>
                      <a:pt x="163772" y="131547"/>
                      <a:pt x="162979" y="156154"/>
                      <a:pt x="162185" y="183142"/>
                    </a:cubicBezTo>
                    <a:cubicBezTo>
                      <a:pt x="65347" y="195842"/>
                      <a:pt x="139961" y="229972"/>
                      <a:pt x="97891" y="245053"/>
                    </a:cubicBezTo>
                    <a:cubicBezTo>
                      <a:pt x="238881" y="273529"/>
                      <a:pt x="283852" y="3617"/>
                      <a:pt x="429020" y="36"/>
                    </a:cubicBezTo>
                    <a:close/>
                  </a:path>
                </a:pathLst>
              </a:custGeom>
              <a:solidFill>
                <a:srgbClr val="E33F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9127699F-07E5-B85C-4101-EA31C646495B}"/>
                </a:ext>
              </a:extLst>
            </p:cNvPr>
            <p:cNvGrpSpPr/>
            <p:nvPr/>
          </p:nvGrpSpPr>
          <p:grpSpPr>
            <a:xfrm>
              <a:off x="2952993" y="4345234"/>
              <a:ext cx="1116001" cy="417839"/>
              <a:chOff x="1957457" y="4114024"/>
              <a:chExt cx="2151787" cy="805645"/>
            </a:xfrm>
          </p:grpSpPr>
          <p:sp>
            <p:nvSpPr>
              <p:cNvPr id="36" name="Freeform: Shape 35">
                <a:extLst>
                  <a:ext uri="{FF2B5EF4-FFF2-40B4-BE49-F238E27FC236}">
                    <a16:creationId xmlns:a16="http://schemas.microsoft.com/office/drawing/2014/main" id="{6120BF5C-22E1-9F79-4650-3EEFE74B0C50}"/>
                  </a:ext>
                </a:extLst>
              </p:cNvPr>
              <p:cNvSpPr/>
              <p:nvPr/>
            </p:nvSpPr>
            <p:spPr>
              <a:xfrm>
                <a:off x="1957457" y="4114024"/>
                <a:ext cx="2151787" cy="746270"/>
              </a:xfrm>
              <a:custGeom>
                <a:avLst/>
                <a:gdLst>
                  <a:gd name="connsiteX0" fmla="*/ 57150 w 2082800"/>
                  <a:gd name="connsiteY0" fmla="*/ 0 h 736600"/>
                  <a:gd name="connsiteX1" fmla="*/ 2082800 w 2082800"/>
                  <a:gd name="connsiteY1" fmla="*/ 241300 h 736600"/>
                  <a:gd name="connsiteX2" fmla="*/ 2012950 w 2082800"/>
                  <a:gd name="connsiteY2" fmla="*/ 736600 h 736600"/>
                  <a:gd name="connsiteX3" fmla="*/ 0 w 2082800"/>
                  <a:gd name="connsiteY3" fmla="*/ 438150 h 736600"/>
                  <a:gd name="connsiteX4" fmla="*/ 57150 w 2082800"/>
                  <a:gd name="connsiteY4" fmla="*/ 0 h 736600"/>
                  <a:gd name="connsiteX0" fmla="*/ 57150 w 2082800"/>
                  <a:gd name="connsiteY0" fmla="*/ 0 h 677069"/>
                  <a:gd name="connsiteX1" fmla="*/ 2082800 w 2082800"/>
                  <a:gd name="connsiteY1" fmla="*/ 241300 h 677069"/>
                  <a:gd name="connsiteX2" fmla="*/ 2067718 w 2082800"/>
                  <a:gd name="connsiteY2" fmla="*/ 677069 h 677069"/>
                  <a:gd name="connsiteX3" fmla="*/ 0 w 2082800"/>
                  <a:gd name="connsiteY3" fmla="*/ 438150 h 677069"/>
                  <a:gd name="connsiteX4" fmla="*/ 57150 w 2082800"/>
                  <a:gd name="connsiteY4" fmla="*/ 0 h 677069"/>
                  <a:gd name="connsiteX0" fmla="*/ 57150 w 2082800"/>
                  <a:gd name="connsiteY0" fmla="*/ 0 h 728055"/>
                  <a:gd name="connsiteX1" fmla="*/ 2082800 w 2082800"/>
                  <a:gd name="connsiteY1" fmla="*/ 241300 h 728055"/>
                  <a:gd name="connsiteX2" fmla="*/ 2067718 w 2082800"/>
                  <a:gd name="connsiteY2" fmla="*/ 677069 h 728055"/>
                  <a:gd name="connsiteX3" fmla="*/ 0 w 2082800"/>
                  <a:gd name="connsiteY3" fmla="*/ 438150 h 728055"/>
                  <a:gd name="connsiteX4" fmla="*/ 57150 w 2082800"/>
                  <a:gd name="connsiteY4" fmla="*/ 0 h 728055"/>
                  <a:gd name="connsiteX0" fmla="*/ 78581 w 2104231"/>
                  <a:gd name="connsiteY0" fmla="*/ 0 h 719314"/>
                  <a:gd name="connsiteX1" fmla="*/ 2104231 w 2104231"/>
                  <a:gd name="connsiteY1" fmla="*/ 241300 h 719314"/>
                  <a:gd name="connsiteX2" fmla="*/ 2089149 w 2104231"/>
                  <a:gd name="connsiteY2" fmla="*/ 677069 h 719314"/>
                  <a:gd name="connsiteX3" fmla="*/ 0 w 2104231"/>
                  <a:gd name="connsiteY3" fmla="*/ 340519 h 719314"/>
                  <a:gd name="connsiteX4" fmla="*/ 78581 w 2104231"/>
                  <a:gd name="connsiteY4" fmla="*/ 0 h 719314"/>
                  <a:gd name="connsiteX0" fmla="*/ 78581 w 2144712"/>
                  <a:gd name="connsiteY0" fmla="*/ 0 h 719314"/>
                  <a:gd name="connsiteX1" fmla="*/ 2144712 w 2144712"/>
                  <a:gd name="connsiteY1" fmla="*/ 274637 h 719314"/>
                  <a:gd name="connsiteX2" fmla="*/ 2089149 w 2144712"/>
                  <a:gd name="connsiteY2" fmla="*/ 677069 h 719314"/>
                  <a:gd name="connsiteX3" fmla="*/ 0 w 2144712"/>
                  <a:gd name="connsiteY3" fmla="*/ 340519 h 719314"/>
                  <a:gd name="connsiteX4" fmla="*/ 78581 w 2144712"/>
                  <a:gd name="connsiteY4" fmla="*/ 0 h 719314"/>
                  <a:gd name="connsiteX0" fmla="*/ 78581 w 2144712"/>
                  <a:gd name="connsiteY0" fmla="*/ 0 h 719314"/>
                  <a:gd name="connsiteX1" fmla="*/ 2144712 w 2144712"/>
                  <a:gd name="connsiteY1" fmla="*/ 274637 h 719314"/>
                  <a:gd name="connsiteX2" fmla="*/ 2089149 w 2144712"/>
                  <a:gd name="connsiteY2" fmla="*/ 677069 h 719314"/>
                  <a:gd name="connsiteX3" fmla="*/ 0 w 2144712"/>
                  <a:gd name="connsiteY3" fmla="*/ 340519 h 719314"/>
                  <a:gd name="connsiteX4" fmla="*/ 78581 w 2144712"/>
                  <a:gd name="connsiteY4" fmla="*/ 0 h 719314"/>
                  <a:gd name="connsiteX0" fmla="*/ 78581 w 2144712"/>
                  <a:gd name="connsiteY0" fmla="*/ 0 h 719314"/>
                  <a:gd name="connsiteX1" fmla="*/ 2144712 w 2144712"/>
                  <a:gd name="connsiteY1" fmla="*/ 274637 h 719314"/>
                  <a:gd name="connsiteX2" fmla="*/ 2089149 w 2144712"/>
                  <a:gd name="connsiteY2" fmla="*/ 677069 h 719314"/>
                  <a:gd name="connsiteX3" fmla="*/ 0 w 2144712"/>
                  <a:gd name="connsiteY3" fmla="*/ 340519 h 719314"/>
                  <a:gd name="connsiteX4" fmla="*/ 78581 w 2144712"/>
                  <a:gd name="connsiteY4" fmla="*/ 0 h 719314"/>
                  <a:gd name="connsiteX0" fmla="*/ 78581 w 2144712"/>
                  <a:gd name="connsiteY0" fmla="*/ 0 h 719314"/>
                  <a:gd name="connsiteX1" fmla="*/ 2144712 w 2144712"/>
                  <a:gd name="connsiteY1" fmla="*/ 274637 h 719314"/>
                  <a:gd name="connsiteX2" fmla="*/ 2089149 w 2144712"/>
                  <a:gd name="connsiteY2" fmla="*/ 677069 h 719314"/>
                  <a:gd name="connsiteX3" fmla="*/ 0 w 2144712"/>
                  <a:gd name="connsiteY3" fmla="*/ 340519 h 719314"/>
                  <a:gd name="connsiteX4" fmla="*/ 78581 w 2144712"/>
                  <a:gd name="connsiteY4" fmla="*/ 0 h 719314"/>
                  <a:gd name="connsiteX0" fmla="*/ 78581 w 2144712"/>
                  <a:gd name="connsiteY0" fmla="*/ 0 h 719314"/>
                  <a:gd name="connsiteX1" fmla="*/ 2144712 w 2144712"/>
                  <a:gd name="connsiteY1" fmla="*/ 274637 h 719314"/>
                  <a:gd name="connsiteX2" fmla="*/ 2089149 w 2144712"/>
                  <a:gd name="connsiteY2" fmla="*/ 677069 h 719314"/>
                  <a:gd name="connsiteX3" fmla="*/ 0 w 2144712"/>
                  <a:gd name="connsiteY3" fmla="*/ 340519 h 719314"/>
                  <a:gd name="connsiteX4" fmla="*/ 78581 w 2144712"/>
                  <a:gd name="connsiteY4" fmla="*/ 0 h 719314"/>
                  <a:gd name="connsiteX0" fmla="*/ 78581 w 2260756"/>
                  <a:gd name="connsiteY0" fmla="*/ 234 h 719548"/>
                  <a:gd name="connsiteX1" fmla="*/ 2093119 w 2260756"/>
                  <a:gd name="connsiteY1" fmla="*/ 233598 h 719548"/>
                  <a:gd name="connsiteX2" fmla="*/ 2144712 w 2260756"/>
                  <a:gd name="connsiteY2" fmla="*/ 274871 h 719548"/>
                  <a:gd name="connsiteX3" fmla="*/ 2089149 w 2260756"/>
                  <a:gd name="connsiteY3" fmla="*/ 677303 h 719548"/>
                  <a:gd name="connsiteX4" fmla="*/ 0 w 2260756"/>
                  <a:gd name="connsiteY4" fmla="*/ 340753 h 719548"/>
                  <a:gd name="connsiteX5" fmla="*/ 78581 w 2260756"/>
                  <a:gd name="connsiteY5" fmla="*/ 234 h 719548"/>
                  <a:gd name="connsiteX0" fmla="*/ 78581 w 2260756"/>
                  <a:gd name="connsiteY0" fmla="*/ 124 h 719438"/>
                  <a:gd name="connsiteX1" fmla="*/ 2093119 w 2260756"/>
                  <a:gd name="connsiteY1" fmla="*/ 233488 h 719438"/>
                  <a:gd name="connsiteX2" fmla="*/ 2144712 w 2260756"/>
                  <a:gd name="connsiteY2" fmla="*/ 274761 h 719438"/>
                  <a:gd name="connsiteX3" fmla="*/ 2089149 w 2260756"/>
                  <a:gd name="connsiteY3" fmla="*/ 677193 h 719438"/>
                  <a:gd name="connsiteX4" fmla="*/ 0 w 2260756"/>
                  <a:gd name="connsiteY4" fmla="*/ 340643 h 719438"/>
                  <a:gd name="connsiteX5" fmla="*/ 78581 w 2260756"/>
                  <a:gd name="connsiteY5" fmla="*/ 124 h 719438"/>
                  <a:gd name="connsiteX0" fmla="*/ 78581 w 2144712"/>
                  <a:gd name="connsiteY0" fmla="*/ 124 h 719438"/>
                  <a:gd name="connsiteX1" fmla="*/ 2093119 w 2144712"/>
                  <a:gd name="connsiteY1" fmla="*/ 233488 h 719438"/>
                  <a:gd name="connsiteX2" fmla="*/ 2144712 w 2144712"/>
                  <a:gd name="connsiteY2" fmla="*/ 274761 h 719438"/>
                  <a:gd name="connsiteX3" fmla="*/ 2089149 w 2144712"/>
                  <a:gd name="connsiteY3" fmla="*/ 677193 h 719438"/>
                  <a:gd name="connsiteX4" fmla="*/ 0 w 2144712"/>
                  <a:gd name="connsiteY4" fmla="*/ 340643 h 719438"/>
                  <a:gd name="connsiteX5" fmla="*/ 78581 w 2144712"/>
                  <a:gd name="connsiteY5" fmla="*/ 124 h 719438"/>
                  <a:gd name="connsiteX0" fmla="*/ 78581 w 2144712"/>
                  <a:gd name="connsiteY0" fmla="*/ 124 h 719438"/>
                  <a:gd name="connsiteX1" fmla="*/ 2093119 w 2144712"/>
                  <a:gd name="connsiteY1" fmla="*/ 233488 h 719438"/>
                  <a:gd name="connsiteX2" fmla="*/ 2144712 w 2144712"/>
                  <a:gd name="connsiteY2" fmla="*/ 274761 h 719438"/>
                  <a:gd name="connsiteX3" fmla="*/ 2089149 w 2144712"/>
                  <a:gd name="connsiteY3" fmla="*/ 677193 h 719438"/>
                  <a:gd name="connsiteX4" fmla="*/ 0 w 2144712"/>
                  <a:gd name="connsiteY4" fmla="*/ 340643 h 719438"/>
                  <a:gd name="connsiteX5" fmla="*/ 78581 w 2144712"/>
                  <a:gd name="connsiteY5" fmla="*/ 124 h 719438"/>
                  <a:gd name="connsiteX0" fmla="*/ 78581 w 2144712"/>
                  <a:gd name="connsiteY0" fmla="*/ 126 h 719440"/>
                  <a:gd name="connsiteX1" fmla="*/ 2081213 w 2144712"/>
                  <a:gd name="connsiteY1" fmla="*/ 226347 h 719440"/>
                  <a:gd name="connsiteX2" fmla="*/ 2144712 w 2144712"/>
                  <a:gd name="connsiteY2" fmla="*/ 274763 h 719440"/>
                  <a:gd name="connsiteX3" fmla="*/ 2089149 w 2144712"/>
                  <a:gd name="connsiteY3" fmla="*/ 677195 h 719440"/>
                  <a:gd name="connsiteX4" fmla="*/ 0 w 2144712"/>
                  <a:gd name="connsiteY4" fmla="*/ 340645 h 719440"/>
                  <a:gd name="connsiteX5" fmla="*/ 78581 w 2144712"/>
                  <a:gd name="connsiteY5" fmla="*/ 126 h 719440"/>
                  <a:gd name="connsiteX0" fmla="*/ 78581 w 2144712"/>
                  <a:gd name="connsiteY0" fmla="*/ 126 h 719440"/>
                  <a:gd name="connsiteX1" fmla="*/ 2093119 w 2144712"/>
                  <a:gd name="connsiteY1" fmla="*/ 226347 h 719440"/>
                  <a:gd name="connsiteX2" fmla="*/ 2144712 w 2144712"/>
                  <a:gd name="connsiteY2" fmla="*/ 274763 h 719440"/>
                  <a:gd name="connsiteX3" fmla="*/ 2089149 w 2144712"/>
                  <a:gd name="connsiteY3" fmla="*/ 677195 h 719440"/>
                  <a:gd name="connsiteX4" fmla="*/ 0 w 2144712"/>
                  <a:gd name="connsiteY4" fmla="*/ 340645 h 719440"/>
                  <a:gd name="connsiteX5" fmla="*/ 78581 w 2144712"/>
                  <a:gd name="connsiteY5" fmla="*/ 126 h 719440"/>
                  <a:gd name="connsiteX0" fmla="*/ 78581 w 2144712"/>
                  <a:gd name="connsiteY0" fmla="*/ 126 h 719440"/>
                  <a:gd name="connsiteX1" fmla="*/ 2083594 w 2144712"/>
                  <a:gd name="connsiteY1" fmla="*/ 226347 h 719440"/>
                  <a:gd name="connsiteX2" fmla="*/ 2144712 w 2144712"/>
                  <a:gd name="connsiteY2" fmla="*/ 274763 h 719440"/>
                  <a:gd name="connsiteX3" fmla="*/ 2089149 w 2144712"/>
                  <a:gd name="connsiteY3" fmla="*/ 677195 h 719440"/>
                  <a:gd name="connsiteX4" fmla="*/ 0 w 2144712"/>
                  <a:gd name="connsiteY4" fmla="*/ 340645 h 719440"/>
                  <a:gd name="connsiteX5" fmla="*/ 78581 w 2144712"/>
                  <a:gd name="connsiteY5" fmla="*/ 126 h 719440"/>
                  <a:gd name="connsiteX0" fmla="*/ 78581 w 2144712"/>
                  <a:gd name="connsiteY0" fmla="*/ 81 h 719395"/>
                  <a:gd name="connsiteX1" fmla="*/ 2083594 w 2144712"/>
                  <a:gd name="connsiteY1" fmla="*/ 226302 h 719395"/>
                  <a:gd name="connsiteX2" fmla="*/ 2144712 w 2144712"/>
                  <a:gd name="connsiteY2" fmla="*/ 274718 h 719395"/>
                  <a:gd name="connsiteX3" fmla="*/ 2089149 w 2144712"/>
                  <a:gd name="connsiteY3" fmla="*/ 677150 h 719395"/>
                  <a:gd name="connsiteX4" fmla="*/ 0 w 2144712"/>
                  <a:gd name="connsiteY4" fmla="*/ 340600 h 719395"/>
                  <a:gd name="connsiteX5" fmla="*/ 78581 w 2144712"/>
                  <a:gd name="connsiteY5" fmla="*/ 81 h 719395"/>
                  <a:gd name="connsiteX0" fmla="*/ 78581 w 2144712"/>
                  <a:gd name="connsiteY0" fmla="*/ 84 h 719398"/>
                  <a:gd name="connsiteX1" fmla="*/ 2083594 w 2144712"/>
                  <a:gd name="connsiteY1" fmla="*/ 226305 h 719398"/>
                  <a:gd name="connsiteX2" fmla="*/ 2144712 w 2144712"/>
                  <a:gd name="connsiteY2" fmla="*/ 274721 h 719398"/>
                  <a:gd name="connsiteX3" fmla="*/ 2089149 w 2144712"/>
                  <a:gd name="connsiteY3" fmla="*/ 677153 h 719398"/>
                  <a:gd name="connsiteX4" fmla="*/ 0 w 2144712"/>
                  <a:gd name="connsiteY4" fmla="*/ 340603 h 719398"/>
                  <a:gd name="connsiteX5" fmla="*/ 78581 w 2144712"/>
                  <a:gd name="connsiteY5" fmla="*/ 84 h 719398"/>
                  <a:gd name="connsiteX0" fmla="*/ 78581 w 2144712"/>
                  <a:gd name="connsiteY0" fmla="*/ 84 h 719398"/>
                  <a:gd name="connsiteX1" fmla="*/ 2083594 w 2144712"/>
                  <a:gd name="connsiteY1" fmla="*/ 226305 h 719398"/>
                  <a:gd name="connsiteX2" fmla="*/ 2144712 w 2144712"/>
                  <a:gd name="connsiteY2" fmla="*/ 274721 h 719398"/>
                  <a:gd name="connsiteX3" fmla="*/ 2089149 w 2144712"/>
                  <a:gd name="connsiteY3" fmla="*/ 677153 h 719398"/>
                  <a:gd name="connsiteX4" fmla="*/ 0 w 2144712"/>
                  <a:gd name="connsiteY4" fmla="*/ 340603 h 719398"/>
                  <a:gd name="connsiteX5" fmla="*/ 78581 w 2144712"/>
                  <a:gd name="connsiteY5" fmla="*/ 84 h 719398"/>
                  <a:gd name="connsiteX0" fmla="*/ 78581 w 2144712"/>
                  <a:gd name="connsiteY0" fmla="*/ 0 h 719314"/>
                  <a:gd name="connsiteX1" fmla="*/ 2083594 w 2144712"/>
                  <a:gd name="connsiteY1" fmla="*/ 226221 h 719314"/>
                  <a:gd name="connsiteX2" fmla="*/ 2144712 w 2144712"/>
                  <a:gd name="connsiteY2" fmla="*/ 274637 h 719314"/>
                  <a:gd name="connsiteX3" fmla="*/ 2089149 w 2144712"/>
                  <a:gd name="connsiteY3" fmla="*/ 677069 h 719314"/>
                  <a:gd name="connsiteX4" fmla="*/ 0 w 2144712"/>
                  <a:gd name="connsiteY4" fmla="*/ 340519 h 719314"/>
                  <a:gd name="connsiteX5" fmla="*/ 78581 w 2144712"/>
                  <a:gd name="connsiteY5" fmla="*/ 0 h 719314"/>
                  <a:gd name="connsiteX0" fmla="*/ 78581 w 2144712"/>
                  <a:gd name="connsiteY0" fmla="*/ 0 h 719314"/>
                  <a:gd name="connsiteX1" fmla="*/ 2083594 w 2144712"/>
                  <a:gd name="connsiteY1" fmla="*/ 226221 h 719314"/>
                  <a:gd name="connsiteX2" fmla="*/ 2144712 w 2144712"/>
                  <a:gd name="connsiteY2" fmla="*/ 274637 h 719314"/>
                  <a:gd name="connsiteX3" fmla="*/ 2089149 w 2144712"/>
                  <a:gd name="connsiteY3" fmla="*/ 677069 h 719314"/>
                  <a:gd name="connsiteX4" fmla="*/ 0 w 2144712"/>
                  <a:gd name="connsiteY4" fmla="*/ 340519 h 719314"/>
                  <a:gd name="connsiteX5" fmla="*/ 78581 w 2144712"/>
                  <a:gd name="connsiteY5" fmla="*/ 0 h 719314"/>
                  <a:gd name="connsiteX0" fmla="*/ 78581 w 2144712"/>
                  <a:gd name="connsiteY0" fmla="*/ 0 h 719314"/>
                  <a:gd name="connsiteX1" fmla="*/ 2083594 w 2144712"/>
                  <a:gd name="connsiteY1" fmla="*/ 226221 h 719314"/>
                  <a:gd name="connsiteX2" fmla="*/ 2144712 w 2144712"/>
                  <a:gd name="connsiteY2" fmla="*/ 274637 h 719314"/>
                  <a:gd name="connsiteX3" fmla="*/ 2089149 w 2144712"/>
                  <a:gd name="connsiteY3" fmla="*/ 677069 h 719314"/>
                  <a:gd name="connsiteX4" fmla="*/ 0 w 2144712"/>
                  <a:gd name="connsiteY4" fmla="*/ 340519 h 719314"/>
                  <a:gd name="connsiteX5" fmla="*/ 78581 w 2144712"/>
                  <a:gd name="connsiteY5" fmla="*/ 0 h 719314"/>
                  <a:gd name="connsiteX0" fmla="*/ 78581 w 2144712"/>
                  <a:gd name="connsiteY0" fmla="*/ 3 h 719317"/>
                  <a:gd name="connsiteX1" fmla="*/ 1254919 w 2144712"/>
                  <a:gd name="connsiteY1" fmla="*/ 316710 h 719317"/>
                  <a:gd name="connsiteX2" fmla="*/ 2083594 w 2144712"/>
                  <a:gd name="connsiteY2" fmla="*/ 226224 h 719317"/>
                  <a:gd name="connsiteX3" fmla="*/ 2144712 w 2144712"/>
                  <a:gd name="connsiteY3" fmla="*/ 274640 h 719317"/>
                  <a:gd name="connsiteX4" fmla="*/ 2089149 w 2144712"/>
                  <a:gd name="connsiteY4" fmla="*/ 677072 h 719317"/>
                  <a:gd name="connsiteX5" fmla="*/ 0 w 2144712"/>
                  <a:gd name="connsiteY5" fmla="*/ 340522 h 719317"/>
                  <a:gd name="connsiteX6" fmla="*/ 78581 w 2144712"/>
                  <a:gd name="connsiteY6" fmla="*/ 3 h 719317"/>
                  <a:gd name="connsiteX0" fmla="*/ 78581 w 2144712"/>
                  <a:gd name="connsiteY0" fmla="*/ 3 h 719317"/>
                  <a:gd name="connsiteX1" fmla="*/ 1254919 w 2144712"/>
                  <a:gd name="connsiteY1" fmla="*/ 316710 h 719317"/>
                  <a:gd name="connsiteX2" fmla="*/ 2083594 w 2144712"/>
                  <a:gd name="connsiteY2" fmla="*/ 226224 h 719317"/>
                  <a:gd name="connsiteX3" fmla="*/ 2144712 w 2144712"/>
                  <a:gd name="connsiteY3" fmla="*/ 274640 h 719317"/>
                  <a:gd name="connsiteX4" fmla="*/ 2089149 w 2144712"/>
                  <a:gd name="connsiteY4" fmla="*/ 677072 h 719317"/>
                  <a:gd name="connsiteX5" fmla="*/ 0 w 2144712"/>
                  <a:gd name="connsiteY5" fmla="*/ 340522 h 719317"/>
                  <a:gd name="connsiteX6" fmla="*/ 78581 w 2144712"/>
                  <a:gd name="connsiteY6" fmla="*/ 3 h 719317"/>
                  <a:gd name="connsiteX0" fmla="*/ 78581 w 2144712"/>
                  <a:gd name="connsiteY0" fmla="*/ 3 h 719317"/>
                  <a:gd name="connsiteX1" fmla="*/ 1254919 w 2144712"/>
                  <a:gd name="connsiteY1" fmla="*/ 316710 h 719317"/>
                  <a:gd name="connsiteX2" fmla="*/ 2083594 w 2144712"/>
                  <a:gd name="connsiteY2" fmla="*/ 226224 h 719317"/>
                  <a:gd name="connsiteX3" fmla="*/ 2144712 w 2144712"/>
                  <a:gd name="connsiteY3" fmla="*/ 274640 h 719317"/>
                  <a:gd name="connsiteX4" fmla="*/ 2089149 w 2144712"/>
                  <a:gd name="connsiteY4" fmla="*/ 677072 h 719317"/>
                  <a:gd name="connsiteX5" fmla="*/ 0 w 2144712"/>
                  <a:gd name="connsiteY5" fmla="*/ 340522 h 719317"/>
                  <a:gd name="connsiteX6" fmla="*/ 78581 w 2144712"/>
                  <a:gd name="connsiteY6" fmla="*/ 3 h 719317"/>
                  <a:gd name="connsiteX0" fmla="*/ 78581 w 2144712"/>
                  <a:gd name="connsiteY0" fmla="*/ 4 h 719318"/>
                  <a:gd name="connsiteX1" fmla="*/ 1254919 w 2144712"/>
                  <a:gd name="connsiteY1" fmla="*/ 297661 h 719318"/>
                  <a:gd name="connsiteX2" fmla="*/ 2083594 w 2144712"/>
                  <a:gd name="connsiteY2" fmla="*/ 226225 h 719318"/>
                  <a:gd name="connsiteX3" fmla="*/ 2144712 w 2144712"/>
                  <a:gd name="connsiteY3" fmla="*/ 274641 h 719318"/>
                  <a:gd name="connsiteX4" fmla="*/ 2089149 w 2144712"/>
                  <a:gd name="connsiteY4" fmla="*/ 677073 h 719318"/>
                  <a:gd name="connsiteX5" fmla="*/ 0 w 2144712"/>
                  <a:gd name="connsiteY5" fmla="*/ 340523 h 719318"/>
                  <a:gd name="connsiteX6" fmla="*/ 78581 w 2144712"/>
                  <a:gd name="connsiteY6" fmla="*/ 4 h 719318"/>
                  <a:gd name="connsiteX0" fmla="*/ 78581 w 2144712"/>
                  <a:gd name="connsiteY0" fmla="*/ 4 h 719318"/>
                  <a:gd name="connsiteX1" fmla="*/ 1254919 w 2144712"/>
                  <a:gd name="connsiteY1" fmla="*/ 297661 h 719318"/>
                  <a:gd name="connsiteX2" fmla="*/ 2083594 w 2144712"/>
                  <a:gd name="connsiteY2" fmla="*/ 226225 h 719318"/>
                  <a:gd name="connsiteX3" fmla="*/ 2144712 w 2144712"/>
                  <a:gd name="connsiteY3" fmla="*/ 274641 h 719318"/>
                  <a:gd name="connsiteX4" fmla="*/ 2089149 w 2144712"/>
                  <a:gd name="connsiteY4" fmla="*/ 677073 h 719318"/>
                  <a:gd name="connsiteX5" fmla="*/ 0 w 2144712"/>
                  <a:gd name="connsiteY5" fmla="*/ 340523 h 719318"/>
                  <a:gd name="connsiteX6" fmla="*/ 78581 w 2144712"/>
                  <a:gd name="connsiteY6" fmla="*/ 4 h 719318"/>
                  <a:gd name="connsiteX0" fmla="*/ 78581 w 2144712"/>
                  <a:gd name="connsiteY0" fmla="*/ 4 h 719318"/>
                  <a:gd name="connsiteX1" fmla="*/ 1254919 w 2144712"/>
                  <a:gd name="connsiteY1" fmla="*/ 297661 h 719318"/>
                  <a:gd name="connsiteX2" fmla="*/ 2083594 w 2144712"/>
                  <a:gd name="connsiteY2" fmla="*/ 226225 h 719318"/>
                  <a:gd name="connsiteX3" fmla="*/ 2144712 w 2144712"/>
                  <a:gd name="connsiteY3" fmla="*/ 274641 h 719318"/>
                  <a:gd name="connsiteX4" fmla="*/ 2089149 w 2144712"/>
                  <a:gd name="connsiteY4" fmla="*/ 677073 h 719318"/>
                  <a:gd name="connsiteX5" fmla="*/ 0 w 2144712"/>
                  <a:gd name="connsiteY5" fmla="*/ 340523 h 719318"/>
                  <a:gd name="connsiteX6" fmla="*/ 78581 w 2144712"/>
                  <a:gd name="connsiteY6" fmla="*/ 4 h 719318"/>
                  <a:gd name="connsiteX0" fmla="*/ 78581 w 2144712"/>
                  <a:gd name="connsiteY0" fmla="*/ 4 h 719318"/>
                  <a:gd name="connsiteX1" fmla="*/ 1254919 w 2144712"/>
                  <a:gd name="connsiteY1" fmla="*/ 297661 h 719318"/>
                  <a:gd name="connsiteX2" fmla="*/ 2083594 w 2144712"/>
                  <a:gd name="connsiteY2" fmla="*/ 226225 h 719318"/>
                  <a:gd name="connsiteX3" fmla="*/ 2144712 w 2144712"/>
                  <a:gd name="connsiteY3" fmla="*/ 274641 h 719318"/>
                  <a:gd name="connsiteX4" fmla="*/ 2089149 w 2144712"/>
                  <a:gd name="connsiteY4" fmla="*/ 677073 h 719318"/>
                  <a:gd name="connsiteX5" fmla="*/ 0 w 2144712"/>
                  <a:gd name="connsiteY5" fmla="*/ 340523 h 719318"/>
                  <a:gd name="connsiteX6" fmla="*/ 78581 w 2144712"/>
                  <a:gd name="connsiteY6" fmla="*/ 4 h 719318"/>
                  <a:gd name="connsiteX0" fmla="*/ 78581 w 2144712"/>
                  <a:gd name="connsiteY0" fmla="*/ 4 h 719318"/>
                  <a:gd name="connsiteX1" fmla="*/ 1254919 w 2144712"/>
                  <a:gd name="connsiteY1" fmla="*/ 297661 h 719318"/>
                  <a:gd name="connsiteX2" fmla="*/ 2083594 w 2144712"/>
                  <a:gd name="connsiteY2" fmla="*/ 226225 h 719318"/>
                  <a:gd name="connsiteX3" fmla="*/ 2144712 w 2144712"/>
                  <a:gd name="connsiteY3" fmla="*/ 274641 h 719318"/>
                  <a:gd name="connsiteX4" fmla="*/ 2089149 w 2144712"/>
                  <a:gd name="connsiteY4" fmla="*/ 677073 h 719318"/>
                  <a:gd name="connsiteX5" fmla="*/ 0 w 2144712"/>
                  <a:gd name="connsiteY5" fmla="*/ 340523 h 719318"/>
                  <a:gd name="connsiteX6" fmla="*/ 78581 w 2144712"/>
                  <a:gd name="connsiteY6" fmla="*/ 4 h 719318"/>
                  <a:gd name="connsiteX0" fmla="*/ 78581 w 2144712"/>
                  <a:gd name="connsiteY0" fmla="*/ 4 h 719318"/>
                  <a:gd name="connsiteX1" fmla="*/ 1254919 w 2144712"/>
                  <a:gd name="connsiteY1" fmla="*/ 297661 h 719318"/>
                  <a:gd name="connsiteX2" fmla="*/ 2083594 w 2144712"/>
                  <a:gd name="connsiteY2" fmla="*/ 226225 h 719318"/>
                  <a:gd name="connsiteX3" fmla="*/ 2144712 w 2144712"/>
                  <a:gd name="connsiteY3" fmla="*/ 274641 h 719318"/>
                  <a:gd name="connsiteX4" fmla="*/ 2089149 w 2144712"/>
                  <a:gd name="connsiteY4" fmla="*/ 677073 h 719318"/>
                  <a:gd name="connsiteX5" fmla="*/ 0 w 2144712"/>
                  <a:gd name="connsiteY5" fmla="*/ 340523 h 719318"/>
                  <a:gd name="connsiteX6" fmla="*/ 78581 w 2144712"/>
                  <a:gd name="connsiteY6" fmla="*/ 4 h 719318"/>
                  <a:gd name="connsiteX0" fmla="*/ 78581 w 2144712"/>
                  <a:gd name="connsiteY0" fmla="*/ 4 h 719318"/>
                  <a:gd name="connsiteX1" fmla="*/ 1254919 w 2144712"/>
                  <a:gd name="connsiteY1" fmla="*/ 297661 h 719318"/>
                  <a:gd name="connsiteX2" fmla="*/ 2083594 w 2144712"/>
                  <a:gd name="connsiteY2" fmla="*/ 226225 h 719318"/>
                  <a:gd name="connsiteX3" fmla="*/ 2144712 w 2144712"/>
                  <a:gd name="connsiteY3" fmla="*/ 274641 h 719318"/>
                  <a:gd name="connsiteX4" fmla="*/ 2089149 w 2144712"/>
                  <a:gd name="connsiteY4" fmla="*/ 677073 h 719318"/>
                  <a:gd name="connsiteX5" fmla="*/ 0 w 2144712"/>
                  <a:gd name="connsiteY5" fmla="*/ 340523 h 719318"/>
                  <a:gd name="connsiteX6" fmla="*/ 78581 w 2144712"/>
                  <a:gd name="connsiteY6" fmla="*/ 4 h 719318"/>
                  <a:gd name="connsiteX0" fmla="*/ 78581 w 2144712"/>
                  <a:gd name="connsiteY0" fmla="*/ 0 h 719314"/>
                  <a:gd name="connsiteX1" fmla="*/ 1254919 w 2144712"/>
                  <a:gd name="connsiteY1" fmla="*/ 297657 h 719314"/>
                  <a:gd name="connsiteX2" fmla="*/ 2083594 w 2144712"/>
                  <a:gd name="connsiteY2" fmla="*/ 226221 h 719314"/>
                  <a:gd name="connsiteX3" fmla="*/ 2144712 w 2144712"/>
                  <a:gd name="connsiteY3" fmla="*/ 274637 h 719314"/>
                  <a:gd name="connsiteX4" fmla="*/ 2089149 w 2144712"/>
                  <a:gd name="connsiteY4" fmla="*/ 677069 h 719314"/>
                  <a:gd name="connsiteX5" fmla="*/ 0 w 2144712"/>
                  <a:gd name="connsiteY5" fmla="*/ 340519 h 719314"/>
                  <a:gd name="connsiteX6" fmla="*/ 78581 w 2144712"/>
                  <a:gd name="connsiteY6" fmla="*/ 0 h 719314"/>
                  <a:gd name="connsiteX0" fmla="*/ 78581 w 2144712"/>
                  <a:gd name="connsiteY0" fmla="*/ 0 h 719314"/>
                  <a:gd name="connsiteX1" fmla="*/ 1254919 w 2144712"/>
                  <a:gd name="connsiteY1" fmla="*/ 297657 h 719314"/>
                  <a:gd name="connsiteX2" fmla="*/ 2083594 w 2144712"/>
                  <a:gd name="connsiteY2" fmla="*/ 226221 h 719314"/>
                  <a:gd name="connsiteX3" fmla="*/ 2144712 w 2144712"/>
                  <a:gd name="connsiteY3" fmla="*/ 274637 h 719314"/>
                  <a:gd name="connsiteX4" fmla="*/ 2089149 w 2144712"/>
                  <a:gd name="connsiteY4" fmla="*/ 677069 h 719314"/>
                  <a:gd name="connsiteX5" fmla="*/ 0 w 2144712"/>
                  <a:gd name="connsiteY5" fmla="*/ 340519 h 719314"/>
                  <a:gd name="connsiteX6" fmla="*/ 78581 w 2144712"/>
                  <a:gd name="connsiteY6" fmla="*/ 0 h 719314"/>
                  <a:gd name="connsiteX0" fmla="*/ 78581 w 2144712"/>
                  <a:gd name="connsiteY0" fmla="*/ 0 h 719314"/>
                  <a:gd name="connsiteX1" fmla="*/ 1254919 w 2144712"/>
                  <a:gd name="connsiteY1" fmla="*/ 297657 h 719314"/>
                  <a:gd name="connsiteX2" fmla="*/ 2083594 w 2144712"/>
                  <a:gd name="connsiteY2" fmla="*/ 226221 h 719314"/>
                  <a:gd name="connsiteX3" fmla="*/ 2144712 w 2144712"/>
                  <a:gd name="connsiteY3" fmla="*/ 274637 h 719314"/>
                  <a:gd name="connsiteX4" fmla="*/ 2089149 w 2144712"/>
                  <a:gd name="connsiteY4" fmla="*/ 677069 h 719314"/>
                  <a:gd name="connsiteX5" fmla="*/ 0 w 2144712"/>
                  <a:gd name="connsiteY5" fmla="*/ 340519 h 719314"/>
                  <a:gd name="connsiteX6" fmla="*/ 78581 w 2144712"/>
                  <a:gd name="connsiteY6" fmla="*/ 0 h 719314"/>
                  <a:gd name="connsiteX0" fmla="*/ 78581 w 2144712"/>
                  <a:gd name="connsiteY0" fmla="*/ 0 h 719314"/>
                  <a:gd name="connsiteX1" fmla="*/ 1254919 w 2144712"/>
                  <a:gd name="connsiteY1" fmla="*/ 297657 h 719314"/>
                  <a:gd name="connsiteX2" fmla="*/ 2083594 w 2144712"/>
                  <a:gd name="connsiteY2" fmla="*/ 226221 h 719314"/>
                  <a:gd name="connsiteX3" fmla="*/ 2144712 w 2144712"/>
                  <a:gd name="connsiteY3" fmla="*/ 274637 h 719314"/>
                  <a:gd name="connsiteX4" fmla="*/ 2089149 w 2144712"/>
                  <a:gd name="connsiteY4" fmla="*/ 677069 h 719314"/>
                  <a:gd name="connsiteX5" fmla="*/ 0 w 2144712"/>
                  <a:gd name="connsiteY5" fmla="*/ 340519 h 719314"/>
                  <a:gd name="connsiteX6" fmla="*/ 78581 w 2144712"/>
                  <a:gd name="connsiteY6" fmla="*/ 0 h 719314"/>
                  <a:gd name="connsiteX0" fmla="*/ 78581 w 2144712"/>
                  <a:gd name="connsiteY0" fmla="*/ 0 h 719314"/>
                  <a:gd name="connsiteX1" fmla="*/ 1254919 w 2144712"/>
                  <a:gd name="connsiteY1" fmla="*/ 297657 h 719314"/>
                  <a:gd name="connsiteX2" fmla="*/ 2083594 w 2144712"/>
                  <a:gd name="connsiteY2" fmla="*/ 226221 h 719314"/>
                  <a:gd name="connsiteX3" fmla="*/ 2144712 w 2144712"/>
                  <a:gd name="connsiteY3" fmla="*/ 274637 h 719314"/>
                  <a:gd name="connsiteX4" fmla="*/ 2089149 w 2144712"/>
                  <a:gd name="connsiteY4" fmla="*/ 677069 h 719314"/>
                  <a:gd name="connsiteX5" fmla="*/ 0 w 2144712"/>
                  <a:gd name="connsiteY5" fmla="*/ 340519 h 719314"/>
                  <a:gd name="connsiteX6" fmla="*/ 78581 w 2144712"/>
                  <a:gd name="connsiteY6" fmla="*/ 0 h 719314"/>
                  <a:gd name="connsiteX0" fmla="*/ 78581 w 2144712"/>
                  <a:gd name="connsiteY0" fmla="*/ 0 h 719314"/>
                  <a:gd name="connsiteX1" fmla="*/ 1254919 w 2144712"/>
                  <a:gd name="connsiteY1" fmla="*/ 297657 h 719314"/>
                  <a:gd name="connsiteX2" fmla="*/ 2083594 w 2144712"/>
                  <a:gd name="connsiteY2" fmla="*/ 226221 h 719314"/>
                  <a:gd name="connsiteX3" fmla="*/ 2144712 w 2144712"/>
                  <a:gd name="connsiteY3" fmla="*/ 274637 h 719314"/>
                  <a:gd name="connsiteX4" fmla="*/ 2089149 w 2144712"/>
                  <a:gd name="connsiteY4" fmla="*/ 677069 h 719314"/>
                  <a:gd name="connsiteX5" fmla="*/ 0 w 2144712"/>
                  <a:gd name="connsiteY5" fmla="*/ 340519 h 719314"/>
                  <a:gd name="connsiteX6" fmla="*/ 78581 w 2144712"/>
                  <a:gd name="connsiteY6" fmla="*/ 0 h 719314"/>
                  <a:gd name="connsiteX0" fmla="*/ 9127 w 2075258"/>
                  <a:gd name="connsiteY0" fmla="*/ 0 h 714865"/>
                  <a:gd name="connsiteX1" fmla="*/ 1185465 w 2075258"/>
                  <a:gd name="connsiteY1" fmla="*/ 297657 h 714865"/>
                  <a:gd name="connsiteX2" fmla="*/ 2014140 w 2075258"/>
                  <a:gd name="connsiteY2" fmla="*/ 226221 h 714865"/>
                  <a:gd name="connsiteX3" fmla="*/ 2075258 w 2075258"/>
                  <a:gd name="connsiteY3" fmla="*/ 274637 h 714865"/>
                  <a:gd name="connsiteX4" fmla="*/ 2019695 w 2075258"/>
                  <a:gd name="connsiteY4" fmla="*/ 677069 h 714865"/>
                  <a:gd name="connsiteX5" fmla="*/ 156765 w 2075258"/>
                  <a:gd name="connsiteY5" fmla="*/ 273844 h 714865"/>
                  <a:gd name="connsiteX6" fmla="*/ 9127 w 2075258"/>
                  <a:gd name="connsiteY6" fmla="*/ 0 h 714865"/>
                  <a:gd name="connsiteX0" fmla="*/ 73819 w 2139950"/>
                  <a:gd name="connsiteY0" fmla="*/ 0 h 717287"/>
                  <a:gd name="connsiteX1" fmla="*/ 1250157 w 2139950"/>
                  <a:gd name="connsiteY1" fmla="*/ 297657 h 717287"/>
                  <a:gd name="connsiteX2" fmla="*/ 2078832 w 2139950"/>
                  <a:gd name="connsiteY2" fmla="*/ 226221 h 717287"/>
                  <a:gd name="connsiteX3" fmla="*/ 2139950 w 2139950"/>
                  <a:gd name="connsiteY3" fmla="*/ 274637 h 717287"/>
                  <a:gd name="connsiteX4" fmla="*/ 2084387 w 2139950"/>
                  <a:gd name="connsiteY4" fmla="*/ 677069 h 717287"/>
                  <a:gd name="connsiteX5" fmla="*/ 0 w 2139950"/>
                  <a:gd name="connsiteY5" fmla="*/ 311944 h 717287"/>
                  <a:gd name="connsiteX6" fmla="*/ 73819 w 2139950"/>
                  <a:gd name="connsiteY6" fmla="*/ 0 h 717287"/>
                  <a:gd name="connsiteX0" fmla="*/ 73819 w 2139950"/>
                  <a:gd name="connsiteY0" fmla="*/ 0 h 717287"/>
                  <a:gd name="connsiteX1" fmla="*/ 1250157 w 2139950"/>
                  <a:gd name="connsiteY1" fmla="*/ 297657 h 717287"/>
                  <a:gd name="connsiteX2" fmla="*/ 2078832 w 2139950"/>
                  <a:gd name="connsiteY2" fmla="*/ 226221 h 717287"/>
                  <a:gd name="connsiteX3" fmla="*/ 2139950 w 2139950"/>
                  <a:gd name="connsiteY3" fmla="*/ 274637 h 717287"/>
                  <a:gd name="connsiteX4" fmla="*/ 2084387 w 2139950"/>
                  <a:gd name="connsiteY4" fmla="*/ 677069 h 717287"/>
                  <a:gd name="connsiteX5" fmla="*/ 0 w 2139950"/>
                  <a:gd name="connsiteY5" fmla="*/ 311944 h 717287"/>
                  <a:gd name="connsiteX6" fmla="*/ 73819 w 2139950"/>
                  <a:gd name="connsiteY6" fmla="*/ 0 h 717287"/>
                  <a:gd name="connsiteX0" fmla="*/ 73819 w 2139950"/>
                  <a:gd name="connsiteY0" fmla="*/ 0 h 717287"/>
                  <a:gd name="connsiteX1" fmla="*/ 1250157 w 2139950"/>
                  <a:gd name="connsiteY1" fmla="*/ 297657 h 717287"/>
                  <a:gd name="connsiteX2" fmla="*/ 2078832 w 2139950"/>
                  <a:gd name="connsiteY2" fmla="*/ 226221 h 717287"/>
                  <a:gd name="connsiteX3" fmla="*/ 2139950 w 2139950"/>
                  <a:gd name="connsiteY3" fmla="*/ 274637 h 717287"/>
                  <a:gd name="connsiteX4" fmla="*/ 2084387 w 2139950"/>
                  <a:gd name="connsiteY4" fmla="*/ 677069 h 717287"/>
                  <a:gd name="connsiteX5" fmla="*/ 0 w 2139950"/>
                  <a:gd name="connsiteY5" fmla="*/ 311944 h 717287"/>
                  <a:gd name="connsiteX6" fmla="*/ 73819 w 2139950"/>
                  <a:gd name="connsiteY6" fmla="*/ 0 h 717287"/>
                  <a:gd name="connsiteX0" fmla="*/ 73819 w 2139950"/>
                  <a:gd name="connsiteY0" fmla="*/ 0 h 717287"/>
                  <a:gd name="connsiteX1" fmla="*/ 1250157 w 2139950"/>
                  <a:gd name="connsiteY1" fmla="*/ 297657 h 717287"/>
                  <a:gd name="connsiteX2" fmla="*/ 2078832 w 2139950"/>
                  <a:gd name="connsiteY2" fmla="*/ 226221 h 717287"/>
                  <a:gd name="connsiteX3" fmla="*/ 2139950 w 2139950"/>
                  <a:gd name="connsiteY3" fmla="*/ 274637 h 717287"/>
                  <a:gd name="connsiteX4" fmla="*/ 2084387 w 2139950"/>
                  <a:gd name="connsiteY4" fmla="*/ 677069 h 717287"/>
                  <a:gd name="connsiteX5" fmla="*/ 0 w 2139950"/>
                  <a:gd name="connsiteY5" fmla="*/ 311944 h 717287"/>
                  <a:gd name="connsiteX6" fmla="*/ 73819 w 2139950"/>
                  <a:gd name="connsiteY6" fmla="*/ 0 h 717287"/>
                  <a:gd name="connsiteX0" fmla="*/ 73819 w 2139950"/>
                  <a:gd name="connsiteY0" fmla="*/ 0 h 746194"/>
                  <a:gd name="connsiteX1" fmla="*/ 1250157 w 2139950"/>
                  <a:gd name="connsiteY1" fmla="*/ 297657 h 746194"/>
                  <a:gd name="connsiteX2" fmla="*/ 2078832 w 2139950"/>
                  <a:gd name="connsiteY2" fmla="*/ 226221 h 746194"/>
                  <a:gd name="connsiteX3" fmla="*/ 2139950 w 2139950"/>
                  <a:gd name="connsiteY3" fmla="*/ 274637 h 746194"/>
                  <a:gd name="connsiteX4" fmla="*/ 2084387 w 2139950"/>
                  <a:gd name="connsiteY4" fmla="*/ 677069 h 746194"/>
                  <a:gd name="connsiteX5" fmla="*/ 0 w 2139950"/>
                  <a:gd name="connsiteY5" fmla="*/ 311944 h 746194"/>
                  <a:gd name="connsiteX6" fmla="*/ 73819 w 2139950"/>
                  <a:gd name="connsiteY6" fmla="*/ 0 h 746194"/>
                  <a:gd name="connsiteX0" fmla="*/ 73819 w 2139950"/>
                  <a:gd name="connsiteY0" fmla="*/ 0 h 758162"/>
                  <a:gd name="connsiteX1" fmla="*/ 1250157 w 2139950"/>
                  <a:gd name="connsiteY1" fmla="*/ 297657 h 758162"/>
                  <a:gd name="connsiteX2" fmla="*/ 2078832 w 2139950"/>
                  <a:gd name="connsiteY2" fmla="*/ 226221 h 758162"/>
                  <a:gd name="connsiteX3" fmla="*/ 2139950 w 2139950"/>
                  <a:gd name="connsiteY3" fmla="*/ 274637 h 758162"/>
                  <a:gd name="connsiteX4" fmla="*/ 2084387 w 2139950"/>
                  <a:gd name="connsiteY4" fmla="*/ 677069 h 758162"/>
                  <a:gd name="connsiteX5" fmla="*/ 0 w 2139950"/>
                  <a:gd name="connsiteY5" fmla="*/ 311944 h 758162"/>
                  <a:gd name="connsiteX6" fmla="*/ 73819 w 2139950"/>
                  <a:gd name="connsiteY6" fmla="*/ 0 h 758162"/>
                  <a:gd name="connsiteX0" fmla="*/ 73819 w 2139950"/>
                  <a:gd name="connsiteY0" fmla="*/ 0 h 762885"/>
                  <a:gd name="connsiteX1" fmla="*/ 1250157 w 2139950"/>
                  <a:gd name="connsiteY1" fmla="*/ 297657 h 762885"/>
                  <a:gd name="connsiteX2" fmla="*/ 2078832 w 2139950"/>
                  <a:gd name="connsiteY2" fmla="*/ 226221 h 762885"/>
                  <a:gd name="connsiteX3" fmla="*/ 2139950 w 2139950"/>
                  <a:gd name="connsiteY3" fmla="*/ 274637 h 762885"/>
                  <a:gd name="connsiteX4" fmla="*/ 2084387 w 2139950"/>
                  <a:gd name="connsiteY4" fmla="*/ 677069 h 762885"/>
                  <a:gd name="connsiteX5" fmla="*/ 0 w 2139950"/>
                  <a:gd name="connsiteY5" fmla="*/ 311944 h 762885"/>
                  <a:gd name="connsiteX6" fmla="*/ 73819 w 2139950"/>
                  <a:gd name="connsiteY6" fmla="*/ 0 h 762885"/>
                  <a:gd name="connsiteX0" fmla="*/ 73819 w 2139950"/>
                  <a:gd name="connsiteY0" fmla="*/ 0 h 744377"/>
                  <a:gd name="connsiteX1" fmla="*/ 1250157 w 2139950"/>
                  <a:gd name="connsiteY1" fmla="*/ 297657 h 744377"/>
                  <a:gd name="connsiteX2" fmla="*/ 2078832 w 2139950"/>
                  <a:gd name="connsiteY2" fmla="*/ 226221 h 744377"/>
                  <a:gd name="connsiteX3" fmla="*/ 2139950 w 2139950"/>
                  <a:gd name="connsiteY3" fmla="*/ 274637 h 744377"/>
                  <a:gd name="connsiteX4" fmla="*/ 2084387 w 2139950"/>
                  <a:gd name="connsiteY4" fmla="*/ 677069 h 744377"/>
                  <a:gd name="connsiteX5" fmla="*/ 0 w 2139950"/>
                  <a:gd name="connsiteY5" fmla="*/ 311944 h 744377"/>
                  <a:gd name="connsiteX6" fmla="*/ 73819 w 2139950"/>
                  <a:gd name="connsiteY6" fmla="*/ 0 h 744377"/>
                  <a:gd name="connsiteX0" fmla="*/ 73819 w 2139950"/>
                  <a:gd name="connsiteY0" fmla="*/ 0 h 742286"/>
                  <a:gd name="connsiteX1" fmla="*/ 1250157 w 2139950"/>
                  <a:gd name="connsiteY1" fmla="*/ 297657 h 742286"/>
                  <a:gd name="connsiteX2" fmla="*/ 2078832 w 2139950"/>
                  <a:gd name="connsiteY2" fmla="*/ 226221 h 742286"/>
                  <a:gd name="connsiteX3" fmla="*/ 2139950 w 2139950"/>
                  <a:gd name="connsiteY3" fmla="*/ 274637 h 742286"/>
                  <a:gd name="connsiteX4" fmla="*/ 2084387 w 2139950"/>
                  <a:gd name="connsiteY4" fmla="*/ 677069 h 742286"/>
                  <a:gd name="connsiteX5" fmla="*/ 0 w 2139950"/>
                  <a:gd name="connsiteY5" fmla="*/ 311944 h 742286"/>
                  <a:gd name="connsiteX6" fmla="*/ 73819 w 2139950"/>
                  <a:gd name="connsiteY6" fmla="*/ 0 h 742286"/>
                  <a:gd name="connsiteX0" fmla="*/ 73819 w 2139950"/>
                  <a:gd name="connsiteY0" fmla="*/ 0 h 742286"/>
                  <a:gd name="connsiteX1" fmla="*/ 1250157 w 2139950"/>
                  <a:gd name="connsiteY1" fmla="*/ 297657 h 742286"/>
                  <a:gd name="connsiteX2" fmla="*/ 2078832 w 2139950"/>
                  <a:gd name="connsiteY2" fmla="*/ 226221 h 742286"/>
                  <a:gd name="connsiteX3" fmla="*/ 2139950 w 2139950"/>
                  <a:gd name="connsiteY3" fmla="*/ 274637 h 742286"/>
                  <a:gd name="connsiteX4" fmla="*/ 2084387 w 2139950"/>
                  <a:gd name="connsiteY4" fmla="*/ 677069 h 742286"/>
                  <a:gd name="connsiteX5" fmla="*/ 0 w 2139950"/>
                  <a:gd name="connsiteY5" fmla="*/ 311944 h 742286"/>
                  <a:gd name="connsiteX6" fmla="*/ 73819 w 2139950"/>
                  <a:gd name="connsiteY6" fmla="*/ 0 h 742286"/>
                  <a:gd name="connsiteX0" fmla="*/ 73819 w 2139950"/>
                  <a:gd name="connsiteY0" fmla="*/ 0 h 704018"/>
                  <a:gd name="connsiteX1" fmla="*/ 1250157 w 2139950"/>
                  <a:gd name="connsiteY1" fmla="*/ 297657 h 704018"/>
                  <a:gd name="connsiteX2" fmla="*/ 2078832 w 2139950"/>
                  <a:gd name="connsiteY2" fmla="*/ 226221 h 704018"/>
                  <a:gd name="connsiteX3" fmla="*/ 2139950 w 2139950"/>
                  <a:gd name="connsiteY3" fmla="*/ 274637 h 704018"/>
                  <a:gd name="connsiteX4" fmla="*/ 2084387 w 2139950"/>
                  <a:gd name="connsiteY4" fmla="*/ 677069 h 704018"/>
                  <a:gd name="connsiteX5" fmla="*/ 0 w 2139950"/>
                  <a:gd name="connsiteY5" fmla="*/ 311944 h 704018"/>
                  <a:gd name="connsiteX6" fmla="*/ 73819 w 2139950"/>
                  <a:gd name="connsiteY6" fmla="*/ 0 h 704018"/>
                  <a:gd name="connsiteX0" fmla="*/ 73819 w 2139950"/>
                  <a:gd name="connsiteY0" fmla="*/ 0 h 728273"/>
                  <a:gd name="connsiteX1" fmla="*/ 1250157 w 2139950"/>
                  <a:gd name="connsiteY1" fmla="*/ 297657 h 728273"/>
                  <a:gd name="connsiteX2" fmla="*/ 2078832 w 2139950"/>
                  <a:gd name="connsiteY2" fmla="*/ 226221 h 728273"/>
                  <a:gd name="connsiteX3" fmla="*/ 2139950 w 2139950"/>
                  <a:gd name="connsiteY3" fmla="*/ 274637 h 728273"/>
                  <a:gd name="connsiteX4" fmla="*/ 2084387 w 2139950"/>
                  <a:gd name="connsiteY4" fmla="*/ 677069 h 728273"/>
                  <a:gd name="connsiteX5" fmla="*/ 0 w 2139950"/>
                  <a:gd name="connsiteY5" fmla="*/ 311944 h 728273"/>
                  <a:gd name="connsiteX6" fmla="*/ 73819 w 2139950"/>
                  <a:gd name="connsiteY6" fmla="*/ 0 h 728273"/>
                  <a:gd name="connsiteX0" fmla="*/ 73819 w 2139950"/>
                  <a:gd name="connsiteY0" fmla="*/ 0 h 738262"/>
                  <a:gd name="connsiteX1" fmla="*/ 1250157 w 2139950"/>
                  <a:gd name="connsiteY1" fmla="*/ 297657 h 738262"/>
                  <a:gd name="connsiteX2" fmla="*/ 2078832 w 2139950"/>
                  <a:gd name="connsiteY2" fmla="*/ 226221 h 738262"/>
                  <a:gd name="connsiteX3" fmla="*/ 2139950 w 2139950"/>
                  <a:gd name="connsiteY3" fmla="*/ 274637 h 738262"/>
                  <a:gd name="connsiteX4" fmla="*/ 2084387 w 2139950"/>
                  <a:gd name="connsiteY4" fmla="*/ 677069 h 738262"/>
                  <a:gd name="connsiteX5" fmla="*/ 0 w 2139950"/>
                  <a:gd name="connsiteY5" fmla="*/ 311944 h 738262"/>
                  <a:gd name="connsiteX6" fmla="*/ 73819 w 2139950"/>
                  <a:gd name="connsiteY6" fmla="*/ 0 h 738262"/>
                  <a:gd name="connsiteX0" fmla="*/ 73819 w 2139950"/>
                  <a:gd name="connsiteY0" fmla="*/ 0 h 743966"/>
                  <a:gd name="connsiteX1" fmla="*/ 1250157 w 2139950"/>
                  <a:gd name="connsiteY1" fmla="*/ 297657 h 743966"/>
                  <a:gd name="connsiteX2" fmla="*/ 2078832 w 2139950"/>
                  <a:gd name="connsiteY2" fmla="*/ 226221 h 743966"/>
                  <a:gd name="connsiteX3" fmla="*/ 2139950 w 2139950"/>
                  <a:gd name="connsiteY3" fmla="*/ 274637 h 743966"/>
                  <a:gd name="connsiteX4" fmla="*/ 2084387 w 2139950"/>
                  <a:gd name="connsiteY4" fmla="*/ 677069 h 743966"/>
                  <a:gd name="connsiteX5" fmla="*/ 0 w 2139950"/>
                  <a:gd name="connsiteY5" fmla="*/ 311944 h 743966"/>
                  <a:gd name="connsiteX6" fmla="*/ 73819 w 2139950"/>
                  <a:gd name="connsiteY6" fmla="*/ 0 h 743966"/>
                  <a:gd name="connsiteX0" fmla="*/ 69056 w 2135187"/>
                  <a:gd name="connsiteY0" fmla="*/ 0 h 763876"/>
                  <a:gd name="connsiteX1" fmla="*/ 1245394 w 2135187"/>
                  <a:gd name="connsiteY1" fmla="*/ 297657 h 763876"/>
                  <a:gd name="connsiteX2" fmla="*/ 2074069 w 2135187"/>
                  <a:gd name="connsiteY2" fmla="*/ 226221 h 763876"/>
                  <a:gd name="connsiteX3" fmla="*/ 2135187 w 2135187"/>
                  <a:gd name="connsiteY3" fmla="*/ 274637 h 763876"/>
                  <a:gd name="connsiteX4" fmla="*/ 2079624 w 2135187"/>
                  <a:gd name="connsiteY4" fmla="*/ 677069 h 763876"/>
                  <a:gd name="connsiteX5" fmla="*/ 0 w 2135187"/>
                  <a:gd name="connsiteY5" fmla="*/ 402432 h 763876"/>
                  <a:gd name="connsiteX6" fmla="*/ 69056 w 2135187"/>
                  <a:gd name="connsiteY6" fmla="*/ 0 h 763876"/>
                  <a:gd name="connsiteX0" fmla="*/ 69056 w 2135187"/>
                  <a:gd name="connsiteY0" fmla="*/ 0 h 746270"/>
                  <a:gd name="connsiteX1" fmla="*/ 1245394 w 2135187"/>
                  <a:gd name="connsiteY1" fmla="*/ 297657 h 746270"/>
                  <a:gd name="connsiteX2" fmla="*/ 2074069 w 2135187"/>
                  <a:gd name="connsiteY2" fmla="*/ 226221 h 746270"/>
                  <a:gd name="connsiteX3" fmla="*/ 2135187 w 2135187"/>
                  <a:gd name="connsiteY3" fmla="*/ 274637 h 746270"/>
                  <a:gd name="connsiteX4" fmla="*/ 2079624 w 2135187"/>
                  <a:gd name="connsiteY4" fmla="*/ 677069 h 746270"/>
                  <a:gd name="connsiteX5" fmla="*/ 0 w 2135187"/>
                  <a:gd name="connsiteY5" fmla="*/ 402432 h 746270"/>
                  <a:gd name="connsiteX6" fmla="*/ 69056 w 2135187"/>
                  <a:gd name="connsiteY6" fmla="*/ 0 h 746270"/>
                  <a:gd name="connsiteX0" fmla="*/ 88914 w 2155045"/>
                  <a:gd name="connsiteY0" fmla="*/ 0 h 746270"/>
                  <a:gd name="connsiteX1" fmla="*/ 1265252 w 2155045"/>
                  <a:gd name="connsiteY1" fmla="*/ 297657 h 746270"/>
                  <a:gd name="connsiteX2" fmla="*/ 2093927 w 2155045"/>
                  <a:gd name="connsiteY2" fmla="*/ 226221 h 746270"/>
                  <a:gd name="connsiteX3" fmla="*/ 2155045 w 2155045"/>
                  <a:gd name="connsiteY3" fmla="*/ 274637 h 746270"/>
                  <a:gd name="connsiteX4" fmla="*/ 2099482 w 2155045"/>
                  <a:gd name="connsiteY4" fmla="*/ 677069 h 746270"/>
                  <a:gd name="connsiteX5" fmla="*/ 19858 w 2155045"/>
                  <a:gd name="connsiteY5" fmla="*/ 402432 h 746270"/>
                  <a:gd name="connsiteX6" fmla="*/ 88914 w 2155045"/>
                  <a:gd name="connsiteY6" fmla="*/ 0 h 746270"/>
                  <a:gd name="connsiteX0" fmla="*/ 82744 w 2148875"/>
                  <a:gd name="connsiteY0" fmla="*/ 0 h 746270"/>
                  <a:gd name="connsiteX1" fmla="*/ 1259082 w 2148875"/>
                  <a:gd name="connsiteY1" fmla="*/ 297657 h 746270"/>
                  <a:gd name="connsiteX2" fmla="*/ 2087757 w 2148875"/>
                  <a:gd name="connsiteY2" fmla="*/ 226221 h 746270"/>
                  <a:gd name="connsiteX3" fmla="*/ 2148875 w 2148875"/>
                  <a:gd name="connsiteY3" fmla="*/ 274637 h 746270"/>
                  <a:gd name="connsiteX4" fmla="*/ 2093312 w 2148875"/>
                  <a:gd name="connsiteY4" fmla="*/ 677069 h 746270"/>
                  <a:gd name="connsiteX5" fmla="*/ 13688 w 2148875"/>
                  <a:gd name="connsiteY5" fmla="*/ 402432 h 746270"/>
                  <a:gd name="connsiteX6" fmla="*/ 82744 w 2148875"/>
                  <a:gd name="connsiteY6" fmla="*/ 0 h 746270"/>
                  <a:gd name="connsiteX0" fmla="*/ 83500 w 2149631"/>
                  <a:gd name="connsiteY0" fmla="*/ 0 h 746270"/>
                  <a:gd name="connsiteX1" fmla="*/ 1259838 w 2149631"/>
                  <a:gd name="connsiteY1" fmla="*/ 297657 h 746270"/>
                  <a:gd name="connsiteX2" fmla="*/ 2088513 w 2149631"/>
                  <a:gd name="connsiteY2" fmla="*/ 226221 h 746270"/>
                  <a:gd name="connsiteX3" fmla="*/ 2149631 w 2149631"/>
                  <a:gd name="connsiteY3" fmla="*/ 274637 h 746270"/>
                  <a:gd name="connsiteX4" fmla="*/ 2094068 w 2149631"/>
                  <a:gd name="connsiteY4" fmla="*/ 677069 h 746270"/>
                  <a:gd name="connsiteX5" fmla="*/ 14444 w 2149631"/>
                  <a:gd name="connsiteY5" fmla="*/ 402432 h 746270"/>
                  <a:gd name="connsiteX6" fmla="*/ 83500 w 2149631"/>
                  <a:gd name="connsiteY6" fmla="*/ 0 h 746270"/>
                  <a:gd name="connsiteX0" fmla="*/ 85656 w 2151787"/>
                  <a:gd name="connsiteY0" fmla="*/ 0 h 746270"/>
                  <a:gd name="connsiteX1" fmla="*/ 1261994 w 2151787"/>
                  <a:gd name="connsiteY1" fmla="*/ 297657 h 746270"/>
                  <a:gd name="connsiteX2" fmla="*/ 2090669 w 2151787"/>
                  <a:gd name="connsiteY2" fmla="*/ 226221 h 746270"/>
                  <a:gd name="connsiteX3" fmla="*/ 2151787 w 2151787"/>
                  <a:gd name="connsiteY3" fmla="*/ 274637 h 746270"/>
                  <a:gd name="connsiteX4" fmla="*/ 2096224 w 2151787"/>
                  <a:gd name="connsiteY4" fmla="*/ 677069 h 746270"/>
                  <a:gd name="connsiteX5" fmla="*/ 16600 w 2151787"/>
                  <a:gd name="connsiteY5" fmla="*/ 402432 h 746270"/>
                  <a:gd name="connsiteX6" fmla="*/ 85656 w 2151787"/>
                  <a:gd name="connsiteY6" fmla="*/ 0 h 746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1787" h="746270">
                    <a:moveTo>
                      <a:pt x="85656" y="0"/>
                    </a:moveTo>
                    <a:cubicBezTo>
                      <a:pt x="313859" y="196453"/>
                      <a:pt x="927825" y="250429"/>
                      <a:pt x="1261994" y="297657"/>
                    </a:cubicBezTo>
                    <a:cubicBezTo>
                      <a:pt x="1669188" y="362745"/>
                      <a:pt x="2157345" y="325439"/>
                      <a:pt x="2090669" y="226221"/>
                    </a:cubicBezTo>
                    <a:cubicBezTo>
                      <a:pt x="2120699" y="233894"/>
                      <a:pt x="2151655" y="210608"/>
                      <a:pt x="2151787" y="274637"/>
                    </a:cubicBezTo>
                    <a:lnTo>
                      <a:pt x="2096224" y="677069"/>
                    </a:lnTo>
                    <a:cubicBezTo>
                      <a:pt x="1892761" y="845079"/>
                      <a:pt x="362939" y="689240"/>
                      <a:pt x="16600" y="402432"/>
                    </a:cubicBezTo>
                    <a:cubicBezTo>
                      <a:pt x="-19119" y="291307"/>
                      <a:pt x="2312" y="87311"/>
                      <a:pt x="85656" y="0"/>
                    </a:cubicBezTo>
                    <a:close/>
                  </a:path>
                </a:pathLst>
              </a:custGeom>
              <a:gradFill flip="none" rotWithShape="1">
                <a:gsLst>
                  <a:gs pos="80000">
                    <a:srgbClr val="FDD107"/>
                  </a:gs>
                  <a:gs pos="100000">
                    <a:srgbClr val="BF3E06"/>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9C12A71A-0DCD-EEEF-BC8F-3F96DA703A3D}"/>
                  </a:ext>
                </a:extLst>
              </p:cNvPr>
              <p:cNvSpPr/>
              <p:nvPr/>
            </p:nvSpPr>
            <p:spPr>
              <a:xfrm>
                <a:off x="3033350" y="4380706"/>
                <a:ext cx="616744" cy="479588"/>
              </a:xfrm>
              <a:custGeom>
                <a:avLst/>
                <a:gdLst>
                  <a:gd name="connsiteX0" fmla="*/ 0 w 600075"/>
                  <a:gd name="connsiteY0" fmla="*/ 464343 h 464343"/>
                  <a:gd name="connsiteX1" fmla="*/ 361950 w 600075"/>
                  <a:gd name="connsiteY1" fmla="*/ 376237 h 464343"/>
                  <a:gd name="connsiteX2" fmla="*/ 178594 w 600075"/>
                  <a:gd name="connsiteY2" fmla="*/ 311943 h 464343"/>
                  <a:gd name="connsiteX3" fmla="*/ 261938 w 600075"/>
                  <a:gd name="connsiteY3" fmla="*/ 266700 h 464343"/>
                  <a:gd name="connsiteX4" fmla="*/ 600075 w 600075"/>
                  <a:gd name="connsiteY4" fmla="*/ 209550 h 464343"/>
                  <a:gd name="connsiteX5" fmla="*/ 369094 w 600075"/>
                  <a:gd name="connsiteY5" fmla="*/ 209550 h 464343"/>
                  <a:gd name="connsiteX6" fmla="*/ 471488 w 600075"/>
                  <a:gd name="connsiteY6" fmla="*/ 142875 h 464343"/>
                  <a:gd name="connsiteX7" fmla="*/ 147638 w 600075"/>
                  <a:gd name="connsiteY7" fmla="*/ 119062 h 464343"/>
                  <a:gd name="connsiteX8" fmla="*/ 295275 w 600075"/>
                  <a:gd name="connsiteY8" fmla="*/ 83343 h 464343"/>
                  <a:gd name="connsiteX9" fmla="*/ 54769 w 600075"/>
                  <a:gd name="connsiteY9" fmla="*/ 0 h 464343"/>
                  <a:gd name="connsiteX10" fmla="*/ 0 w 600075"/>
                  <a:gd name="connsiteY10" fmla="*/ 464343 h 464343"/>
                  <a:gd name="connsiteX0" fmla="*/ 0 w 600075"/>
                  <a:gd name="connsiteY0" fmla="*/ 469689 h 469689"/>
                  <a:gd name="connsiteX1" fmla="*/ 361950 w 600075"/>
                  <a:gd name="connsiteY1" fmla="*/ 381583 h 469689"/>
                  <a:gd name="connsiteX2" fmla="*/ 178594 w 600075"/>
                  <a:gd name="connsiteY2" fmla="*/ 317289 h 469689"/>
                  <a:gd name="connsiteX3" fmla="*/ 261938 w 600075"/>
                  <a:gd name="connsiteY3" fmla="*/ 272046 h 469689"/>
                  <a:gd name="connsiteX4" fmla="*/ 600075 w 600075"/>
                  <a:gd name="connsiteY4" fmla="*/ 214896 h 469689"/>
                  <a:gd name="connsiteX5" fmla="*/ 369094 w 600075"/>
                  <a:gd name="connsiteY5" fmla="*/ 214896 h 469689"/>
                  <a:gd name="connsiteX6" fmla="*/ 471488 w 600075"/>
                  <a:gd name="connsiteY6" fmla="*/ 148221 h 469689"/>
                  <a:gd name="connsiteX7" fmla="*/ 147638 w 600075"/>
                  <a:gd name="connsiteY7" fmla="*/ 124408 h 469689"/>
                  <a:gd name="connsiteX8" fmla="*/ 295275 w 600075"/>
                  <a:gd name="connsiteY8" fmla="*/ 88689 h 469689"/>
                  <a:gd name="connsiteX9" fmla="*/ 54769 w 600075"/>
                  <a:gd name="connsiteY9" fmla="*/ 5346 h 469689"/>
                  <a:gd name="connsiteX10" fmla="*/ 0 w 600075"/>
                  <a:gd name="connsiteY10" fmla="*/ 469689 h 469689"/>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16744"/>
                  <a:gd name="connsiteY0" fmla="*/ 471316 h 471316"/>
                  <a:gd name="connsiteX1" fmla="*/ 378619 w 616744"/>
                  <a:gd name="connsiteY1" fmla="*/ 383210 h 471316"/>
                  <a:gd name="connsiteX2" fmla="*/ 195263 w 616744"/>
                  <a:gd name="connsiteY2" fmla="*/ 318916 h 471316"/>
                  <a:gd name="connsiteX3" fmla="*/ 257176 w 616744"/>
                  <a:gd name="connsiteY3" fmla="*/ 273673 h 471316"/>
                  <a:gd name="connsiteX4" fmla="*/ 616744 w 616744"/>
                  <a:gd name="connsiteY4" fmla="*/ 209379 h 471316"/>
                  <a:gd name="connsiteX5" fmla="*/ 385763 w 616744"/>
                  <a:gd name="connsiteY5" fmla="*/ 216523 h 471316"/>
                  <a:gd name="connsiteX6" fmla="*/ 488157 w 616744"/>
                  <a:gd name="connsiteY6" fmla="*/ 149848 h 471316"/>
                  <a:gd name="connsiteX7" fmla="*/ 183357 w 616744"/>
                  <a:gd name="connsiteY7" fmla="*/ 126035 h 471316"/>
                  <a:gd name="connsiteX8" fmla="*/ 311944 w 616744"/>
                  <a:gd name="connsiteY8" fmla="*/ 90316 h 471316"/>
                  <a:gd name="connsiteX9" fmla="*/ 71438 w 616744"/>
                  <a:gd name="connsiteY9" fmla="*/ 6973 h 471316"/>
                  <a:gd name="connsiteX10" fmla="*/ 0 w 616744"/>
                  <a:gd name="connsiteY10" fmla="*/ 471316 h 471316"/>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73673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87961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87961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87961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87961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6744" h="479588">
                    <a:moveTo>
                      <a:pt x="0" y="471316"/>
                    </a:moveTo>
                    <a:cubicBezTo>
                      <a:pt x="146844" y="496716"/>
                      <a:pt x="298451" y="462585"/>
                      <a:pt x="378619" y="383210"/>
                    </a:cubicBezTo>
                    <a:cubicBezTo>
                      <a:pt x="317500" y="361779"/>
                      <a:pt x="196852" y="385591"/>
                      <a:pt x="195263" y="318916"/>
                    </a:cubicBezTo>
                    <a:cubicBezTo>
                      <a:pt x="206376" y="291929"/>
                      <a:pt x="210345" y="293517"/>
                      <a:pt x="257176" y="287961"/>
                    </a:cubicBezTo>
                    <a:cubicBezTo>
                      <a:pt x="503238" y="359397"/>
                      <a:pt x="577851" y="311772"/>
                      <a:pt x="616744" y="209379"/>
                    </a:cubicBezTo>
                    <a:cubicBezTo>
                      <a:pt x="527844" y="233191"/>
                      <a:pt x="486569" y="266528"/>
                      <a:pt x="385763" y="216523"/>
                    </a:cubicBezTo>
                    <a:cubicBezTo>
                      <a:pt x="367506" y="141911"/>
                      <a:pt x="454026" y="172073"/>
                      <a:pt x="488157" y="149848"/>
                    </a:cubicBezTo>
                    <a:cubicBezTo>
                      <a:pt x="361158" y="60947"/>
                      <a:pt x="312737" y="183979"/>
                      <a:pt x="183357" y="126035"/>
                    </a:cubicBezTo>
                    <a:cubicBezTo>
                      <a:pt x="196851" y="95078"/>
                      <a:pt x="212725" y="76028"/>
                      <a:pt x="311944" y="90316"/>
                    </a:cubicBezTo>
                    <a:cubicBezTo>
                      <a:pt x="260350" y="36341"/>
                      <a:pt x="256382" y="-20015"/>
                      <a:pt x="71438" y="6973"/>
                    </a:cubicBezTo>
                    <a:lnTo>
                      <a:pt x="0" y="471316"/>
                    </a:lnTo>
                    <a:close/>
                  </a:path>
                </a:pathLst>
              </a:custGeom>
              <a:solidFill>
                <a:srgbClr val="FF72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DBB58A24-542F-DB20-0727-B4F0FB5DF44A}"/>
                  </a:ext>
                </a:extLst>
              </p:cNvPr>
              <p:cNvSpPr/>
              <p:nvPr/>
            </p:nvSpPr>
            <p:spPr>
              <a:xfrm rot="1346645" flipH="1">
                <a:off x="2014610" y="4195489"/>
                <a:ext cx="616744" cy="479588"/>
              </a:xfrm>
              <a:custGeom>
                <a:avLst/>
                <a:gdLst>
                  <a:gd name="connsiteX0" fmla="*/ 0 w 600075"/>
                  <a:gd name="connsiteY0" fmla="*/ 464343 h 464343"/>
                  <a:gd name="connsiteX1" fmla="*/ 361950 w 600075"/>
                  <a:gd name="connsiteY1" fmla="*/ 376237 h 464343"/>
                  <a:gd name="connsiteX2" fmla="*/ 178594 w 600075"/>
                  <a:gd name="connsiteY2" fmla="*/ 311943 h 464343"/>
                  <a:gd name="connsiteX3" fmla="*/ 261938 w 600075"/>
                  <a:gd name="connsiteY3" fmla="*/ 266700 h 464343"/>
                  <a:gd name="connsiteX4" fmla="*/ 600075 w 600075"/>
                  <a:gd name="connsiteY4" fmla="*/ 209550 h 464343"/>
                  <a:gd name="connsiteX5" fmla="*/ 369094 w 600075"/>
                  <a:gd name="connsiteY5" fmla="*/ 209550 h 464343"/>
                  <a:gd name="connsiteX6" fmla="*/ 471488 w 600075"/>
                  <a:gd name="connsiteY6" fmla="*/ 142875 h 464343"/>
                  <a:gd name="connsiteX7" fmla="*/ 147638 w 600075"/>
                  <a:gd name="connsiteY7" fmla="*/ 119062 h 464343"/>
                  <a:gd name="connsiteX8" fmla="*/ 295275 w 600075"/>
                  <a:gd name="connsiteY8" fmla="*/ 83343 h 464343"/>
                  <a:gd name="connsiteX9" fmla="*/ 54769 w 600075"/>
                  <a:gd name="connsiteY9" fmla="*/ 0 h 464343"/>
                  <a:gd name="connsiteX10" fmla="*/ 0 w 600075"/>
                  <a:gd name="connsiteY10" fmla="*/ 464343 h 464343"/>
                  <a:gd name="connsiteX0" fmla="*/ 0 w 600075"/>
                  <a:gd name="connsiteY0" fmla="*/ 469689 h 469689"/>
                  <a:gd name="connsiteX1" fmla="*/ 361950 w 600075"/>
                  <a:gd name="connsiteY1" fmla="*/ 381583 h 469689"/>
                  <a:gd name="connsiteX2" fmla="*/ 178594 w 600075"/>
                  <a:gd name="connsiteY2" fmla="*/ 317289 h 469689"/>
                  <a:gd name="connsiteX3" fmla="*/ 261938 w 600075"/>
                  <a:gd name="connsiteY3" fmla="*/ 272046 h 469689"/>
                  <a:gd name="connsiteX4" fmla="*/ 600075 w 600075"/>
                  <a:gd name="connsiteY4" fmla="*/ 214896 h 469689"/>
                  <a:gd name="connsiteX5" fmla="*/ 369094 w 600075"/>
                  <a:gd name="connsiteY5" fmla="*/ 214896 h 469689"/>
                  <a:gd name="connsiteX6" fmla="*/ 471488 w 600075"/>
                  <a:gd name="connsiteY6" fmla="*/ 148221 h 469689"/>
                  <a:gd name="connsiteX7" fmla="*/ 147638 w 600075"/>
                  <a:gd name="connsiteY7" fmla="*/ 124408 h 469689"/>
                  <a:gd name="connsiteX8" fmla="*/ 295275 w 600075"/>
                  <a:gd name="connsiteY8" fmla="*/ 88689 h 469689"/>
                  <a:gd name="connsiteX9" fmla="*/ 54769 w 600075"/>
                  <a:gd name="connsiteY9" fmla="*/ 5346 h 469689"/>
                  <a:gd name="connsiteX10" fmla="*/ 0 w 600075"/>
                  <a:gd name="connsiteY10" fmla="*/ 469689 h 469689"/>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16744"/>
                  <a:gd name="connsiteY0" fmla="*/ 471316 h 471316"/>
                  <a:gd name="connsiteX1" fmla="*/ 378619 w 616744"/>
                  <a:gd name="connsiteY1" fmla="*/ 383210 h 471316"/>
                  <a:gd name="connsiteX2" fmla="*/ 195263 w 616744"/>
                  <a:gd name="connsiteY2" fmla="*/ 318916 h 471316"/>
                  <a:gd name="connsiteX3" fmla="*/ 257176 w 616744"/>
                  <a:gd name="connsiteY3" fmla="*/ 273673 h 471316"/>
                  <a:gd name="connsiteX4" fmla="*/ 616744 w 616744"/>
                  <a:gd name="connsiteY4" fmla="*/ 209379 h 471316"/>
                  <a:gd name="connsiteX5" fmla="*/ 385763 w 616744"/>
                  <a:gd name="connsiteY5" fmla="*/ 216523 h 471316"/>
                  <a:gd name="connsiteX6" fmla="*/ 488157 w 616744"/>
                  <a:gd name="connsiteY6" fmla="*/ 149848 h 471316"/>
                  <a:gd name="connsiteX7" fmla="*/ 183357 w 616744"/>
                  <a:gd name="connsiteY7" fmla="*/ 126035 h 471316"/>
                  <a:gd name="connsiteX8" fmla="*/ 311944 w 616744"/>
                  <a:gd name="connsiteY8" fmla="*/ 90316 h 471316"/>
                  <a:gd name="connsiteX9" fmla="*/ 71438 w 616744"/>
                  <a:gd name="connsiteY9" fmla="*/ 6973 h 471316"/>
                  <a:gd name="connsiteX10" fmla="*/ 0 w 616744"/>
                  <a:gd name="connsiteY10" fmla="*/ 471316 h 471316"/>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73673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87961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87961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87961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87961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6744" h="479588">
                    <a:moveTo>
                      <a:pt x="0" y="471316"/>
                    </a:moveTo>
                    <a:cubicBezTo>
                      <a:pt x="146844" y="496716"/>
                      <a:pt x="298451" y="462585"/>
                      <a:pt x="378619" y="383210"/>
                    </a:cubicBezTo>
                    <a:cubicBezTo>
                      <a:pt x="317500" y="361779"/>
                      <a:pt x="196852" y="385591"/>
                      <a:pt x="195263" y="318916"/>
                    </a:cubicBezTo>
                    <a:cubicBezTo>
                      <a:pt x="206376" y="291929"/>
                      <a:pt x="210345" y="293517"/>
                      <a:pt x="257176" y="287961"/>
                    </a:cubicBezTo>
                    <a:cubicBezTo>
                      <a:pt x="503238" y="359397"/>
                      <a:pt x="577851" y="311772"/>
                      <a:pt x="616744" y="209379"/>
                    </a:cubicBezTo>
                    <a:cubicBezTo>
                      <a:pt x="527844" y="233191"/>
                      <a:pt x="486569" y="266528"/>
                      <a:pt x="385763" y="216523"/>
                    </a:cubicBezTo>
                    <a:cubicBezTo>
                      <a:pt x="367506" y="141911"/>
                      <a:pt x="454026" y="172073"/>
                      <a:pt x="488157" y="149848"/>
                    </a:cubicBezTo>
                    <a:cubicBezTo>
                      <a:pt x="361158" y="60947"/>
                      <a:pt x="312737" y="183979"/>
                      <a:pt x="183357" y="126035"/>
                    </a:cubicBezTo>
                    <a:cubicBezTo>
                      <a:pt x="196851" y="95078"/>
                      <a:pt x="212725" y="76028"/>
                      <a:pt x="311944" y="90316"/>
                    </a:cubicBezTo>
                    <a:cubicBezTo>
                      <a:pt x="260350" y="36341"/>
                      <a:pt x="256382" y="-20015"/>
                      <a:pt x="71438" y="6973"/>
                    </a:cubicBezTo>
                    <a:lnTo>
                      <a:pt x="0" y="471316"/>
                    </a:lnTo>
                    <a:close/>
                  </a:path>
                </a:pathLst>
              </a:custGeom>
              <a:solidFill>
                <a:srgbClr val="FF72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descr="A close up of a sign&#10;&#10;Description generated with high confidence">
                <a:extLst>
                  <a:ext uri="{FF2B5EF4-FFF2-40B4-BE49-F238E27FC236}">
                    <a16:creationId xmlns:a16="http://schemas.microsoft.com/office/drawing/2014/main" id="{1A16CFAA-276C-5BAB-ED55-33095C89E4BC}"/>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rot="374681">
                <a:off x="2466215" y="4219730"/>
                <a:ext cx="699939" cy="699939"/>
              </a:xfrm>
              <a:prstGeom prst="rect">
                <a:avLst/>
              </a:prstGeom>
            </p:spPr>
          </p:pic>
        </p:grpSp>
        <p:grpSp>
          <p:nvGrpSpPr>
            <p:cNvPr id="26" name="Group 25">
              <a:extLst>
                <a:ext uri="{FF2B5EF4-FFF2-40B4-BE49-F238E27FC236}">
                  <a16:creationId xmlns:a16="http://schemas.microsoft.com/office/drawing/2014/main" id="{825C0592-ED56-012B-F9A5-B8E477D0F78A}"/>
                </a:ext>
              </a:extLst>
            </p:cNvPr>
            <p:cNvGrpSpPr/>
            <p:nvPr/>
          </p:nvGrpSpPr>
          <p:grpSpPr>
            <a:xfrm rot="21337167">
              <a:off x="1447693" y="89808"/>
              <a:ext cx="4586287" cy="3967172"/>
              <a:chOff x="1447693" y="89808"/>
              <a:chExt cx="4586287" cy="3967172"/>
            </a:xfrm>
          </p:grpSpPr>
          <p:grpSp>
            <p:nvGrpSpPr>
              <p:cNvPr id="27" name="Group 26">
                <a:extLst>
                  <a:ext uri="{FF2B5EF4-FFF2-40B4-BE49-F238E27FC236}">
                    <a16:creationId xmlns:a16="http://schemas.microsoft.com/office/drawing/2014/main" id="{8378F272-77B4-3C22-D30B-574684F4E581}"/>
                  </a:ext>
                </a:extLst>
              </p:cNvPr>
              <p:cNvGrpSpPr/>
              <p:nvPr/>
            </p:nvGrpSpPr>
            <p:grpSpPr>
              <a:xfrm>
                <a:off x="1447693" y="89808"/>
                <a:ext cx="4586287" cy="3809999"/>
                <a:chOff x="1879450" y="299358"/>
                <a:chExt cx="4586287" cy="3809999"/>
              </a:xfrm>
            </p:grpSpPr>
            <p:sp>
              <p:nvSpPr>
                <p:cNvPr id="29" name="Oval 28">
                  <a:extLst>
                    <a:ext uri="{FF2B5EF4-FFF2-40B4-BE49-F238E27FC236}">
                      <a16:creationId xmlns:a16="http://schemas.microsoft.com/office/drawing/2014/main" id="{4A5AD403-DFA6-BB7C-9576-9DB62F368792}"/>
                    </a:ext>
                  </a:extLst>
                </p:cNvPr>
                <p:cNvSpPr/>
                <p:nvPr/>
              </p:nvSpPr>
              <p:spPr>
                <a:xfrm>
                  <a:off x="2643799" y="1115390"/>
                  <a:ext cx="2975951" cy="2761286"/>
                </a:xfrm>
                <a:prstGeom prst="ellipse">
                  <a:avLst/>
                </a:prstGeom>
                <a:gradFill flip="none" rotWithShape="1">
                  <a:gsLst>
                    <a:gs pos="0">
                      <a:srgbClr val="FBF8F0">
                        <a:lumMod val="0"/>
                        <a:lumOff val="100000"/>
                      </a:srgbClr>
                    </a:gs>
                    <a:gs pos="92000">
                      <a:srgbClr val="F5C209"/>
                    </a:gs>
                    <a:gs pos="100000">
                      <a:srgbClr val="F69D00"/>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BFEB0B09-B291-A3C8-3BAD-3C98F5EEB9CF}"/>
                    </a:ext>
                  </a:extLst>
                </p:cNvPr>
                <p:cNvSpPr/>
                <p:nvPr/>
              </p:nvSpPr>
              <p:spPr>
                <a:xfrm>
                  <a:off x="1879450" y="299358"/>
                  <a:ext cx="4586287" cy="3809999"/>
                </a:xfrm>
                <a:custGeom>
                  <a:avLst/>
                  <a:gdLst>
                    <a:gd name="connsiteX0" fmla="*/ 1562100 w 4543425"/>
                    <a:gd name="connsiteY0" fmla="*/ 895350 h 3767137"/>
                    <a:gd name="connsiteX1" fmla="*/ 1662112 w 4543425"/>
                    <a:gd name="connsiteY1" fmla="*/ 423862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766762 w 4543425"/>
                    <a:gd name="connsiteY31" fmla="*/ 538162 h 3767137"/>
                    <a:gd name="connsiteX32" fmla="*/ 1562100 w 4543425"/>
                    <a:gd name="connsiteY32" fmla="*/ 895350 h 3767137"/>
                    <a:gd name="connsiteX0" fmla="*/ 1562100 w 4543425"/>
                    <a:gd name="connsiteY0" fmla="*/ 895350 h 3767137"/>
                    <a:gd name="connsiteX1" fmla="*/ 1662112 w 4543425"/>
                    <a:gd name="connsiteY1" fmla="*/ 423862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800100 w 4543425"/>
                    <a:gd name="connsiteY31" fmla="*/ 523875 h 3767137"/>
                    <a:gd name="connsiteX32" fmla="*/ 1562100 w 4543425"/>
                    <a:gd name="connsiteY32" fmla="*/ 895350 h 3767137"/>
                    <a:gd name="connsiteX0" fmla="*/ 1562100 w 4543425"/>
                    <a:gd name="connsiteY0" fmla="*/ 895350 h 3767137"/>
                    <a:gd name="connsiteX1" fmla="*/ 1662112 w 4543425"/>
                    <a:gd name="connsiteY1" fmla="*/ 423862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766762 w 4543425"/>
                    <a:gd name="connsiteY31" fmla="*/ 509588 h 3767137"/>
                    <a:gd name="connsiteX32" fmla="*/ 1562100 w 4543425"/>
                    <a:gd name="connsiteY32" fmla="*/ 895350 h 3767137"/>
                    <a:gd name="connsiteX0" fmla="*/ 1562100 w 4543425"/>
                    <a:gd name="connsiteY0" fmla="*/ 895350 h 3767137"/>
                    <a:gd name="connsiteX1" fmla="*/ 1662112 w 4543425"/>
                    <a:gd name="connsiteY1" fmla="*/ 423862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766762 w 4543425"/>
                    <a:gd name="connsiteY31" fmla="*/ 509588 h 3767137"/>
                    <a:gd name="connsiteX32" fmla="*/ 1562100 w 4543425"/>
                    <a:gd name="connsiteY32" fmla="*/ 895350 h 3767137"/>
                    <a:gd name="connsiteX0" fmla="*/ 1562100 w 4543425"/>
                    <a:gd name="connsiteY0" fmla="*/ 895350 h 3767137"/>
                    <a:gd name="connsiteX1" fmla="*/ 1662112 w 4543425"/>
                    <a:gd name="connsiteY1" fmla="*/ 400050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766762 w 4543425"/>
                    <a:gd name="connsiteY31" fmla="*/ 509588 h 3767137"/>
                    <a:gd name="connsiteX32" fmla="*/ 1562100 w 4543425"/>
                    <a:gd name="connsiteY32" fmla="*/ 895350 h 3767137"/>
                    <a:gd name="connsiteX0" fmla="*/ 1562100 w 4543425"/>
                    <a:gd name="connsiteY0" fmla="*/ 895350 h 3767137"/>
                    <a:gd name="connsiteX1" fmla="*/ 1662112 w 4543425"/>
                    <a:gd name="connsiteY1" fmla="*/ 400050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766762 w 4543425"/>
                    <a:gd name="connsiteY31" fmla="*/ 509588 h 3767137"/>
                    <a:gd name="connsiteX32" fmla="*/ 1562100 w 4543425"/>
                    <a:gd name="connsiteY32" fmla="*/ 895350 h 3767137"/>
                    <a:gd name="connsiteX0" fmla="*/ 1562100 w 4543425"/>
                    <a:gd name="connsiteY0" fmla="*/ 895350 h 3767137"/>
                    <a:gd name="connsiteX1" fmla="*/ 1662112 w 4543425"/>
                    <a:gd name="connsiteY1" fmla="*/ 400050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766762 w 4543425"/>
                    <a:gd name="connsiteY31" fmla="*/ 509588 h 3767137"/>
                    <a:gd name="connsiteX32" fmla="*/ 1562100 w 4543425"/>
                    <a:gd name="connsiteY32" fmla="*/ 895350 h 3767137"/>
                    <a:gd name="connsiteX0" fmla="*/ 1562100 w 4543425"/>
                    <a:gd name="connsiteY0" fmla="*/ 895350 h 3767137"/>
                    <a:gd name="connsiteX1" fmla="*/ 1662112 w 4543425"/>
                    <a:gd name="connsiteY1" fmla="*/ 400050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766762 w 4543425"/>
                    <a:gd name="connsiteY31" fmla="*/ 509588 h 3767137"/>
                    <a:gd name="connsiteX32" fmla="*/ 1562100 w 4543425"/>
                    <a:gd name="connsiteY32" fmla="*/ 895350 h 3767137"/>
                    <a:gd name="connsiteX0" fmla="*/ 1562100 w 4543425"/>
                    <a:gd name="connsiteY0" fmla="*/ 895350 h 3767137"/>
                    <a:gd name="connsiteX1" fmla="*/ 1662112 w 4543425"/>
                    <a:gd name="connsiteY1" fmla="*/ 400050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766762 w 4543425"/>
                    <a:gd name="connsiteY31" fmla="*/ 509588 h 3767137"/>
                    <a:gd name="connsiteX32" fmla="*/ 1562100 w 4543425"/>
                    <a:gd name="connsiteY32" fmla="*/ 895350 h 3767137"/>
                    <a:gd name="connsiteX0" fmla="*/ 1562100 w 4543425"/>
                    <a:gd name="connsiteY0" fmla="*/ 938212 h 3809999"/>
                    <a:gd name="connsiteX1" fmla="*/ 1662112 w 4543425"/>
                    <a:gd name="connsiteY1" fmla="*/ 442912 h 3809999"/>
                    <a:gd name="connsiteX2" fmla="*/ 2019300 w 4543425"/>
                    <a:gd name="connsiteY2" fmla="*/ 833437 h 3809999"/>
                    <a:gd name="connsiteX3" fmla="*/ 2643187 w 4543425"/>
                    <a:gd name="connsiteY3" fmla="*/ 0 h 3809999"/>
                    <a:gd name="connsiteX4" fmla="*/ 2900362 w 4543425"/>
                    <a:gd name="connsiteY4" fmla="*/ 938212 h 3809999"/>
                    <a:gd name="connsiteX5" fmla="*/ 3348037 w 4543425"/>
                    <a:gd name="connsiteY5" fmla="*/ 719137 h 3809999"/>
                    <a:gd name="connsiteX6" fmla="*/ 3262312 w 4543425"/>
                    <a:gd name="connsiteY6" fmla="*/ 1123949 h 3809999"/>
                    <a:gd name="connsiteX7" fmla="*/ 4248150 w 4543425"/>
                    <a:gd name="connsiteY7" fmla="*/ 78104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48037 w 4543425"/>
                    <a:gd name="connsiteY5" fmla="*/ 719137 h 3809999"/>
                    <a:gd name="connsiteX6" fmla="*/ 3262312 w 4543425"/>
                    <a:gd name="connsiteY6" fmla="*/ 1123949 h 3809999"/>
                    <a:gd name="connsiteX7" fmla="*/ 4248150 w 4543425"/>
                    <a:gd name="connsiteY7" fmla="*/ 78104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48037 w 4543425"/>
                    <a:gd name="connsiteY5" fmla="*/ 719137 h 3809999"/>
                    <a:gd name="connsiteX6" fmla="*/ 3262312 w 4543425"/>
                    <a:gd name="connsiteY6" fmla="*/ 1123949 h 3809999"/>
                    <a:gd name="connsiteX7" fmla="*/ 4248150 w 4543425"/>
                    <a:gd name="connsiteY7" fmla="*/ 78104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48037 w 4543425"/>
                    <a:gd name="connsiteY5" fmla="*/ 719137 h 3809999"/>
                    <a:gd name="connsiteX6" fmla="*/ 3262312 w 4543425"/>
                    <a:gd name="connsiteY6" fmla="*/ 1123949 h 3809999"/>
                    <a:gd name="connsiteX7" fmla="*/ 4248150 w 4543425"/>
                    <a:gd name="connsiteY7" fmla="*/ 78104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48037 w 4543425"/>
                    <a:gd name="connsiteY5" fmla="*/ 719137 h 3809999"/>
                    <a:gd name="connsiteX6" fmla="*/ 3262312 w 4543425"/>
                    <a:gd name="connsiteY6" fmla="*/ 1123949 h 3809999"/>
                    <a:gd name="connsiteX7" fmla="*/ 4248150 w 4543425"/>
                    <a:gd name="connsiteY7" fmla="*/ 78104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48150 w 4543425"/>
                    <a:gd name="connsiteY7" fmla="*/ 78104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19363 w 4543425"/>
                    <a:gd name="connsiteY19" fmla="*/ 98107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19363 w 4543425"/>
                    <a:gd name="connsiteY19" fmla="*/ 98107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19363 w 4543425"/>
                    <a:gd name="connsiteY19" fmla="*/ 98107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19363 w 4543425"/>
                    <a:gd name="connsiteY19" fmla="*/ 98107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09838 w 4543425"/>
                    <a:gd name="connsiteY19" fmla="*/ 9334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00313 w 4543425"/>
                    <a:gd name="connsiteY19" fmla="*/ 96202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00313 w 4543425"/>
                    <a:gd name="connsiteY19" fmla="*/ 96202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00313 w 4543425"/>
                    <a:gd name="connsiteY19" fmla="*/ 96202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00313 w 4543425"/>
                    <a:gd name="connsiteY19" fmla="*/ 96202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00313 w 4543425"/>
                    <a:gd name="connsiteY19" fmla="*/ 96202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00313 w 4543425"/>
                    <a:gd name="connsiteY19" fmla="*/ 96202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00313 w 4543425"/>
                    <a:gd name="connsiteY19" fmla="*/ 96202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23925 w 4543425"/>
                    <a:gd name="connsiteY22" fmla="*/ 1638299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23925 w 4543425"/>
                    <a:gd name="connsiteY22" fmla="*/ 1638299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23925 w 4543425"/>
                    <a:gd name="connsiteY22" fmla="*/ 1638299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23925 w 4543425"/>
                    <a:gd name="connsiteY22" fmla="*/ 1638299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6211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43162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43162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43162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76237 w 4581525"/>
                    <a:gd name="connsiteY26" fmla="*/ 3462337 h 3809999"/>
                    <a:gd name="connsiteX27" fmla="*/ 866775 w 4581525"/>
                    <a:gd name="connsiteY27" fmla="*/ 2900362 h 3809999"/>
                    <a:gd name="connsiteX28" fmla="*/ 428625 w 4581525"/>
                    <a:gd name="connsiteY28" fmla="*/ 2867024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76237 w 4581525"/>
                    <a:gd name="connsiteY26" fmla="*/ 3462337 h 3809999"/>
                    <a:gd name="connsiteX27" fmla="*/ 866775 w 4581525"/>
                    <a:gd name="connsiteY27" fmla="*/ 2900362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76237 w 4581525"/>
                    <a:gd name="connsiteY26" fmla="*/ 3462337 h 3809999"/>
                    <a:gd name="connsiteX27" fmla="*/ 866775 w 4581525"/>
                    <a:gd name="connsiteY27" fmla="*/ 2900362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76237 w 4581525"/>
                    <a:gd name="connsiteY26" fmla="*/ 3462337 h 3809999"/>
                    <a:gd name="connsiteX27" fmla="*/ 866775 w 4581525"/>
                    <a:gd name="connsiteY27" fmla="*/ 2900362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76237 w 4581525"/>
                    <a:gd name="connsiteY26" fmla="*/ 3462337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76237 w 4581525"/>
                    <a:gd name="connsiteY26" fmla="*/ 3462337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33374 w 4581525"/>
                    <a:gd name="connsiteY26" fmla="*/ 3448049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9625 w 4581525"/>
                    <a:gd name="connsiteY32" fmla="*/ 542925 h 3809999"/>
                    <a:gd name="connsiteX33" fmla="*/ 1600200 w 4581525"/>
                    <a:gd name="connsiteY33" fmla="*/ 938212 h 3809999"/>
                    <a:gd name="connsiteX0" fmla="*/ 1600200 w 4581525"/>
                    <a:gd name="connsiteY0" fmla="*/ 938212 h 3809999"/>
                    <a:gd name="connsiteX1" fmla="*/ 1690687 w 4581525"/>
                    <a:gd name="connsiteY1" fmla="*/ 414337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9625 w 4581525"/>
                    <a:gd name="connsiteY32" fmla="*/ 542925 h 3809999"/>
                    <a:gd name="connsiteX33" fmla="*/ 1600200 w 4581525"/>
                    <a:gd name="connsiteY33" fmla="*/ 938212 h 3809999"/>
                    <a:gd name="connsiteX0" fmla="*/ 1600200 w 4581525"/>
                    <a:gd name="connsiteY0" fmla="*/ 938212 h 3809999"/>
                    <a:gd name="connsiteX1" fmla="*/ 1690687 w 4581525"/>
                    <a:gd name="connsiteY1" fmla="*/ 414337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9625 w 4581525"/>
                    <a:gd name="connsiteY32" fmla="*/ 542925 h 3809999"/>
                    <a:gd name="connsiteX33" fmla="*/ 1600200 w 4581525"/>
                    <a:gd name="connsiteY33" fmla="*/ 938212 h 3809999"/>
                    <a:gd name="connsiteX0" fmla="*/ 1600200 w 4581525"/>
                    <a:gd name="connsiteY0" fmla="*/ 938212 h 3809999"/>
                    <a:gd name="connsiteX1" fmla="*/ 1690687 w 4581525"/>
                    <a:gd name="connsiteY1" fmla="*/ 414337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9625 w 4581525"/>
                    <a:gd name="connsiteY32" fmla="*/ 542925 h 3809999"/>
                    <a:gd name="connsiteX33" fmla="*/ 1600200 w 4581525"/>
                    <a:gd name="connsiteY33" fmla="*/ 938212 h 3809999"/>
                    <a:gd name="connsiteX0" fmla="*/ 1600200 w 4581525"/>
                    <a:gd name="connsiteY0" fmla="*/ 938212 h 3809999"/>
                    <a:gd name="connsiteX1" fmla="*/ 1690687 w 4581525"/>
                    <a:gd name="connsiteY1" fmla="*/ 414337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9625 w 4581525"/>
                    <a:gd name="connsiteY32" fmla="*/ 542925 h 3809999"/>
                    <a:gd name="connsiteX33" fmla="*/ 1600200 w 4581525"/>
                    <a:gd name="connsiteY33" fmla="*/ 938212 h 3809999"/>
                    <a:gd name="connsiteX0" fmla="*/ 1600200 w 4581525"/>
                    <a:gd name="connsiteY0" fmla="*/ 938212 h 3809999"/>
                    <a:gd name="connsiteX1" fmla="*/ 1690687 w 4581525"/>
                    <a:gd name="connsiteY1" fmla="*/ 414337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9625 w 4581525"/>
                    <a:gd name="connsiteY32" fmla="*/ 542925 h 3809999"/>
                    <a:gd name="connsiteX33" fmla="*/ 1600200 w 4581525"/>
                    <a:gd name="connsiteY33" fmla="*/ 938212 h 3809999"/>
                    <a:gd name="connsiteX0" fmla="*/ 1600200 w 4581525"/>
                    <a:gd name="connsiteY0" fmla="*/ 938212 h 3809999"/>
                    <a:gd name="connsiteX1" fmla="*/ 1690687 w 4581525"/>
                    <a:gd name="connsiteY1" fmla="*/ 414337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9625 w 4581525"/>
                    <a:gd name="connsiteY32" fmla="*/ 542925 h 3809999"/>
                    <a:gd name="connsiteX33" fmla="*/ 1600200 w 4581525"/>
                    <a:gd name="connsiteY33" fmla="*/ 938212 h 3809999"/>
                    <a:gd name="connsiteX0" fmla="*/ 1595437 w 4576762"/>
                    <a:gd name="connsiteY0" fmla="*/ 938212 h 3809999"/>
                    <a:gd name="connsiteX1" fmla="*/ 1685924 w 4576762"/>
                    <a:gd name="connsiteY1" fmla="*/ 414337 h 3809999"/>
                    <a:gd name="connsiteX2" fmla="*/ 2052637 w 4576762"/>
                    <a:gd name="connsiteY2" fmla="*/ 833437 h 3809999"/>
                    <a:gd name="connsiteX3" fmla="*/ 2666999 w 4576762"/>
                    <a:gd name="connsiteY3" fmla="*/ 0 h 3809999"/>
                    <a:gd name="connsiteX4" fmla="*/ 2933699 w 4576762"/>
                    <a:gd name="connsiteY4" fmla="*/ 938212 h 3809999"/>
                    <a:gd name="connsiteX5" fmla="*/ 3405187 w 4576762"/>
                    <a:gd name="connsiteY5" fmla="*/ 676275 h 3809999"/>
                    <a:gd name="connsiteX6" fmla="*/ 3295649 w 4576762"/>
                    <a:gd name="connsiteY6" fmla="*/ 1123949 h 3809999"/>
                    <a:gd name="connsiteX7" fmla="*/ 4310062 w 4576762"/>
                    <a:gd name="connsiteY7" fmla="*/ 761999 h 3809999"/>
                    <a:gd name="connsiteX8" fmla="*/ 3690937 w 4576762"/>
                    <a:gd name="connsiteY8" fmla="*/ 1824037 h 3809999"/>
                    <a:gd name="connsiteX9" fmla="*/ 3700462 w 4576762"/>
                    <a:gd name="connsiteY9" fmla="*/ 2005012 h 3809999"/>
                    <a:gd name="connsiteX10" fmla="*/ 4576762 w 4576762"/>
                    <a:gd name="connsiteY10" fmla="*/ 2462212 h 3809999"/>
                    <a:gd name="connsiteX11" fmla="*/ 3586162 w 4576762"/>
                    <a:gd name="connsiteY11" fmla="*/ 2800349 h 3809999"/>
                    <a:gd name="connsiteX12" fmla="*/ 4157662 w 4576762"/>
                    <a:gd name="connsiteY12" fmla="*/ 3629025 h 3809999"/>
                    <a:gd name="connsiteX13" fmla="*/ 3333749 w 4576762"/>
                    <a:gd name="connsiteY13" fmla="*/ 3348037 h 3809999"/>
                    <a:gd name="connsiteX14" fmla="*/ 3481387 w 4576762"/>
                    <a:gd name="connsiteY14" fmla="*/ 3809999 h 3809999"/>
                    <a:gd name="connsiteX15" fmla="*/ 2747962 w 4576762"/>
                    <a:gd name="connsiteY15" fmla="*/ 3433762 h 3809999"/>
                    <a:gd name="connsiteX16" fmla="*/ 3538536 w 4576762"/>
                    <a:gd name="connsiteY16" fmla="*/ 2767012 h 3809999"/>
                    <a:gd name="connsiteX17" fmla="*/ 3648074 w 4576762"/>
                    <a:gd name="connsiteY17" fmla="*/ 1814512 h 3809999"/>
                    <a:gd name="connsiteX18" fmla="*/ 3138487 w 4576762"/>
                    <a:gd name="connsiteY18" fmla="*/ 1171574 h 3809999"/>
                    <a:gd name="connsiteX19" fmla="*/ 2514600 w 4576762"/>
                    <a:gd name="connsiteY19" fmla="*/ 947737 h 3809999"/>
                    <a:gd name="connsiteX20" fmla="*/ 1828799 w 4576762"/>
                    <a:gd name="connsiteY20" fmla="*/ 942974 h 3809999"/>
                    <a:gd name="connsiteX21" fmla="*/ 1133474 w 4576762"/>
                    <a:gd name="connsiteY21" fmla="*/ 1309687 h 3809999"/>
                    <a:gd name="connsiteX22" fmla="*/ 985837 w 4576762"/>
                    <a:gd name="connsiteY22" fmla="*/ 1643062 h 3809999"/>
                    <a:gd name="connsiteX23" fmla="*/ 833437 w 4576762"/>
                    <a:gd name="connsiteY23" fmla="*/ 2138362 h 3809999"/>
                    <a:gd name="connsiteX24" fmla="*/ 957261 w 4576762"/>
                    <a:gd name="connsiteY24" fmla="*/ 2743199 h 3809999"/>
                    <a:gd name="connsiteX25" fmla="*/ 1438274 w 4576762"/>
                    <a:gd name="connsiteY25" fmla="*/ 3314699 h 3809999"/>
                    <a:gd name="connsiteX26" fmla="*/ 328611 w 4576762"/>
                    <a:gd name="connsiteY26" fmla="*/ 3476624 h 3809999"/>
                    <a:gd name="connsiteX27" fmla="*/ 842962 w 4576762"/>
                    <a:gd name="connsiteY27" fmla="*/ 2924175 h 3809999"/>
                    <a:gd name="connsiteX28" fmla="*/ 409575 w 4576762"/>
                    <a:gd name="connsiteY28" fmla="*/ 2857499 h 3809999"/>
                    <a:gd name="connsiteX29" fmla="*/ 838199 w 4576762"/>
                    <a:gd name="connsiteY29" fmla="*/ 2443162 h 3809999"/>
                    <a:gd name="connsiteX30" fmla="*/ 0 w 4576762"/>
                    <a:gd name="connsiteY30" fmla="*/ 2024061 h 3809999"/>
                    <a:gd name="connsiteX31" fmla="*/ 981074 w 4576762"/>
                    <a:gd name="connsiteY31" fmla="*/ 1638299 h 3809999"/>
                    <a:gd name="connsiteX32" fmla="*/ 804862 w 4576762"/>
                    <a:gd name="connsiteY32" fmla="*/ 542925 h 3809999"/>
                    <a:gd name="connsiteX33" fmla="*/ 1595437 w 4576762"/>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709987 w 4586287"/>
                    <a:gd name="connsiteY9" fmla="*/ 2005012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47799 w 4586287"/>
                    <a:gd name="connsiteY25" fmla="*/ 3314699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7724 w 4586287"/>
                    <a:gd name="connsiteY29" fmla="*/ 2443162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709987 w 4586287"/>
                    <a:gd name="connsiteY9" fmla="*/ 2005012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47799 w 4586287"/>
                    <a:gd name="connsiteY25" fmla="*/ 3314699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7724 w 4586287"/>
                    <a:gd name="connsiteY29" fmla="*/ 2443162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709987 w 4586287"/>
                    <a:gd name="connsiteY9" fmla="*/ 2005012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47799 w 4586287"/>
                    <a:gd name="connsiteY25" fmla="*/ 3314699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7724 w 4586287"/>
                    <a:gd name="connsiteY29" fmla="*/ 2443162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709987 w 4586287"/>
                    <a:gd name="connsiteY9" fmla="*/ 2005012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47799 w 4586287"/>
                    <a:gd name="connsiteY25" fmla="*/ 3314699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2961 w 4586287"/>
                    <a:gd name="connsiteY29" fmla="*/ 2452687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709987 w 4586287"/>
                    <a:gd name="connsiteY9" fmla="*/ 2005012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45418 w 4586287"/>
                    <a:gd name="connsiteY25" fmla="*/ 3298030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2961 w 4586287"/>
                    <a:gd name="connsiteY29" fmla="*/ 2452687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709987 w 4586287"/>
                    <a:gd name="connsiteY9" fmla="*/ 2005012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45418 w 4586287"/>
                    <a:gd name="connsiteY25" fmla="*/ 3298030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2961 w 4586287"/>
                    <a:gd name="connsiteY29" fmla="*/ 2452687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709987 w 4586287"/>
                    <a:gd name="connsiteY9" fmla="*/ 2005012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45418 w 4586287"/>
                    <a:gd name="connsiteY25" fmla="*/ 3298030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2961 w 4586287"/>
                    <a:gd name="connsiteY29" fmla="*/ 2452687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709987 w 4586287"/>
                    <a:gd name="connsiteY9" fmla="*/ 2005012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64468 w 4586287"/>
                    <a:gd name="connsiteY25" fmla="*/ 3300411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2961 w 4586287"/>
                    <a:gd name="connsiteY29" fmla="*/ 2452687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690937 w 4586287"/>
                    <a:gd name="connsiteY9" fmla="*/ 2014537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64468 w 4586287"/>
                    <a:gd name="connsiteY25" fmla="*/ 3300411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2961 w 4586287"/>
                    <a:gd name="connsiteY29" fmla="*/ 2452687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667125 w 4586287"/>
                    <a:gd name="connsiteY8" fmla="*/ 1876424 h 3809999"/>
                    <a:gd name="connsiteX9" fmla="*/ 3690937 w 4586287"/>
                    <a:gd name="connsiteY9" fmla="*/ 2014537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64468 w 4586287"/>
                    <a:gd name="connsiteY25" fmla="*/ 3300411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2961 w 4586287"/>
                    <a:gd name="connsiteY29" fmla="*/ 2452687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667125 w 4586287"/>
                    <a:gd name="connsiteY8" fmla="*/ 1876424 h 3809999"/>
                    <a:gd name="connsiteX9" fmla="*/ 3686175 w 4586287"/>
                    <a:gd name="connsiteY9" fmla="*/ 1971675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64468 w 4586287"/>
                    <a:gd name="connsiteY25" fmla="*/ 3300411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2961 w 4586287"/>
                    <a:gd name="connsiteY29" fmla="*/ 2452687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667125 w 4586287"/>
                    <a:gd name="connsiteY8" fmla="*/ 1876424 h 3809999"/>
                    <a:gd name="connsiteX9" fmla="*/ 3686175 w 4586287"/>
                    <a:gd name="connsiteY9" fmla="*/ 1971675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64468 w 4586287"/>
                    <a:gd name="connsiteY25" fmla="*/ 3300411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09624 w 4586287"/>
                    <a:gd name="connsiteY29" fmla="*/ 2447925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667125 w 4586287"/>
                    <a:gd name="connsiteY8" fmla="*/ 1876424 h 3809999"/>
                    <a:gd name="connsiteX9" fmla="*/ 3719512 w 4586287"/>
                    <a:gd name="connsiteY9" fmla="*/ 1966913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64468 w 4586287"/>
                    <a:gd name="connsiteY25" fmla="*/ 3300411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09624 w 4586287"/>
                    <a:gd name="connsiteY29" fmla="*/ 2447925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86287" h="3809999">
                      <a:moveTo>
                        <a:pt x="1604962" y="938212"/>
                      </a:moveTo>
                      <a:cubicBezTo>
                        <a:pt x="1614486" y="758825"/>
                        <a:pt x="1633537" y="631825"/>
                        <a:pt x="1695449" y="414337"/>
                      </a:cubicBezTo>
                      <a:cubicBezTo>
                        <a:pt x="1847850" y="534986"/>
                        <a:pt x="1943099" y="703262"/>
                        <a:pt x="2062162" y="833437"/>
                      </a:cubicBezTo>
                      <a:cubicBezTo>
                        <a:pt x="2254249" y="560387"/>
                        <a:pt x="2432050" y="239712"/>
                        <a:pt x="2676524" y="0"/>
                      </a:cubicBezTo>
                      <a:cubicBezTo>
                        <a:pt x="2779712" y="312737"/>
                        <a:pt x="2854324" y="625475"/>
                        <a:pt x="2943224" y="938212"/>
                      </a:cubicBezTo>
                      <a:cubicBezTo>
                        <a:pt x="3092449" y="865187"/>
                        <a:pt x="3246437" y="730250"/>
                        <a:pt x="3414712" y="676275"/>
                      </a:cubicBezTo>
                      <a:cubicBezTo>
                        <a:pt x="3409949" y="820737"/>
                        <a:pt x="3333749" y="989012"/>
                        <a:pt x="3305174" y="1123949"/>
                      </a:cubicBezTo>
                      <a:cubicBezTo>
                        <a:pt x="3643312" y="1003299"/>
                        <a:pt x="3952874" y="868362"/>
                        <a:pt x="4319587" y="761999"/>
                      </a:cubicBezTo>
                      <a:cubicBezTo>
                        <a:pt x="4129087" y="1135061"/>
                        <a:pt x="3881438" y="1527174"/>
                        <a:pt x="3667125" y="1876424"/>
                      </a:cubicBezTo>
                      <a:lnTo>
                        <a:pt x="3719512" y="1966913"/>
                      </a:lnTo>
                      <a:cubicBezTo>
                        <a:pt x="4011612" y="2119313"/>
                        <a:pt x="4294187" y="2295525"/>
                        <a:pt x="4586287" y="2462212"/>
                      </a:cubicBezTo>
                      <a:cubicBezTo>
                        <a:pt x="4298949" y="2603499"/>
                        <a:pt x="3940175" y="2697162"/>
                        <a:pt x="3595687" y="2800349"/>
                      </a:cubicBezTo>
                      <a:cubicBezTo>
                        <a:pt x="3857625" y="3036887"/>
                        <a:pt x="4005262" y="3335337"/>
                        <a:pt x="4167187" y="3629025"/>
                      </a:cubicBezTo>
                      <a:cubicBezTo>
                        <a:pt x="3892549" y="3570288"/>
                        <a:pt x="3617912" y="3430587"/>
                        <a:pt x="3343274" y="3348037"/>
                      </a:cubicBezTo>
                      <a:cubicBezTo>
                        <a:pt x="3392487" y="3502024"/>
                        <a:pt x="3470274" y="3646487"/>
                        <a:pt x="3490912" y="3809999"/>
                      </a:cubicBezTo>
                      <a:cubicBezTo>
                        <a:pt x="3236912" y="3703637"/>
                        <a:pt x="3001962" y="3559174"/>
                        <a:pt x="2757487" y="3433762"/>
                      </a:cubicBezTo>
                      <a:cubicBezTo>
                        <a:pt x="3132137" y="3305174"/>
                        <a:pt x="3359149" y="3067049"/>
                        <a:pt x="3548061" y="2767012"/>
                      </a:cubicBezTo>
                      <a:cubicBezTo>
                        <a:pt x="3719511" y="2336800"/>
                        <a:pt x="3709987" y="2135187"/>
                        <a:pt x="3657599" y="1814512"/>
                      </a:cubicBezTo>
                      <a:cubicBezTo>
                        <a:pt x="3525837" y="1400174"/>
                        <a:pt x="3370262" y="1357312"/>
                        <a:pt x="3148012" y="1171574"/>
                      </a:cubicBezTo>
                      <a:cubicBezTo>
                        <a:pt x="3052763" y="1108073"/>
                        <a:pt x="2905125" y="968374"/>
                        <a:pt x="2524125" y="947737"/>
                      </a:cubicBezTo>
                      <a:cubicBezTo>
                        <a:pt x="2293937" y="912812"/>
                        <a:pt x="2106612" y="877886"/>
                        <a:pt x="1838324" y="942974"/>
                      </a:cubicBezTo>
                      <a:cubicBezTo>
                        <a:pt x="1416049" y="1027112"/>
                        <a:pt x="1379537" y="1116012"/>
                        <a:pt x="1142999" y="1309687"/>
                      </a:cubicBezTo>
                      <a:cubicBezTo>
                        <a:pt x="1108074" y="1414462"/>
                        <a:pt x="1016000" y="1533524"/>
                        <a:pt x="995362" y="1643062"/>
                      </a:cubicBezTo>
                      <a:cubicBezTo>
                        <a:pt x="906462" y="1790700"/>
                        <a:pt x="846137" y="1943099"/>
                        <a:pt x="842962" y="2138362"/>
                      </a:cubicBezTo>
                      <a:cubicBezTo>
                        <a:pt x="841374" y="2405062"/>
                        <a:pt x="882649" y="2543174"/>
                        <a:pt x="966786" y="2743199"/>
                      </a:cubicBezTo>
                      <a:cubicBezTo>
                        <a:pt x="1027111" y="2873373"/>
                        <a:pt x="1173162" y="3063081"/>
                        <a:pt x="1464468" y="3300411"/>
                      </a:cubicBezTo>
                      <a:cubicBezTo>
                        <a:pt x="1094580" y="3354386"/>
                        <a:pt x="727074" y="3455987"/>
                        <a:pt x="338136" y="3476624"/>
                      </a:cubicBezTo>
                      <a:cubicBezTo>
                        <a:pt x="442911" y="3297237"/>
                        <a:pt x="695324" y="3103562"/>
                        <a:pt x="852487" y="2924175"/>
                      </a:cubicBezTo>
                      <a:cubicBezTo>
                        <a:pt x="701675" y="2909887"/>
                        <a:pt x="574674" y="2924174"/>
                        <a:pt x="419100" y="2857499"/>
                      </a:cubicBezTo>
                      <a:cubicBezTo>
                        <a:pt x="523875" y="2714624"/>
                        <a:pt x="666749" y="2586037"/>
                        <a:pt x="809624" y="2447925"/>
                      </a:cubicBezTo>
                      <a:cubicBezTo>
                        <a:pt x="541337" y="2312987"/>
                        <a:pt x="263525" y="2239962"/>
                        <a:pt x="0" y="2033586"/>
                      </a:cubicBezTo>
                      <a:cubicBezTo>
                        <a:pt x="296863" y="1847849"/>
                        <a:pt x="674687" y="1771649"/>
                        <a:pt x="990599" y="1638299"/>
                      </a:cubicBezTo>
                      <a:lnTo>
                        <a:pt x="814387" y="542925"/>
                      </a:lnTo>
                      <a:cubicBezTo>
                        <a:pt x="1098550" y="642937"/>
                        <a:pt x="1339849" y="809625"/>
                        <a:pt x="1604962" y="938212"/>
                      </a:cubicBezTo>
                      <a:close/>
                    </a:path>
                  </a:pathLst>
                </a:custGeom>
                <a:gradFill flip="none" rotWithShape="1">
                  <a:gsLst>
                    <a:gs pos="54000">
                      <a:srgbClr val="F5C209"/>
                    </a:gs>
                    <a:gs pos="75000">
                      <a:srgbClr val="FE7500"/>
                    </a:gs>
                  </a:gsLst>
                  <a:path path="circle">
                    <a:fillToRect l="50000" t="50000" r="50000" b="50000"/>
                  </a:path>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19A727E3-4211-678E-32AA-F073EA7BB82C}"/>
                    </a:ext>
                  </a:extLst>
                </p:cNvPr>
                <p:cNvSpPr/>
                <p:nvPr/>
              </p:nvSpPr>
              <p:spPr>
                <a:xfrm>
                  <a:off x="2670713" y="1557141"/>
                  <a:ext cx="3441713" cy="1183249"/>
                </a:xfrm>
                <a:custGeom>
                  <a:avLst/>
                  <a:gdLst>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3050 w 3377191"/>
                    <a:gd name="connsiteY4" fmla="*/ 6254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3050 w 3377191"/>
                    <a:gd name="connsiteY4" fmla="*/ 6254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25725 w 3377191"/>
                    <a:gd name="connsiteY3" fmla="*/ 90170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54150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54150 w 3377191"/>
                    <a:gd name="connsiteY23" fmla="*/ 374650 h 1168400"/>
                    <a:gd name="connsiteX0" fmla="*/ 1454150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54150 w 3377191"/>
                    <a:gd name="connsiteY23" fmla="*/ 374650 h 1168400"/>
                    <a:gd name="connsiteX0" fmla="*/ 1454150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54150 w 3377191"/>
                    <a:gd name="connsiteY23" fmla="*/ 374650 h 1168400"/>
                    <a:gd name="connsiteX0" fmla="*/ 1454150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54150 w 3377191"/>
                    <a:gd name="connsiteY23" fmla="*/ 374650 h 1168400"/>
                    <a:gd name="connsiteX0" fmla="*/ 1454150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54150 w 3377191"/>
                    <a:gd name="connsiteY23" fmla="*/ 374650 h 1168400"/>
                    <a:gd name="connsiteX0" fmla="*/ 1454150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54150 w 3377191"/>
                    <a:gd name="connsiteY23" fmla="*/ 374650 h 1168400"/>
                    <a:gd name="connsiteX0" fmla="*/ 1454150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54150 w 3377191"/>
                    <a:gd name="connsiteY23" fmla="*/ 374650 h 1168400"/>
                    <a:gd name="connsiteX0" fmla="*/ 1454150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54150 w 3377191"/>
                    <a:gd name="connsiteY23" fmla="*/ 374650 h 1168400"/>
                    <a:gd name="connsiteX0" fmla="*/ 1454150 w 3377191"/>
                    <a:gd name="connsiteY0" fmla="*/ 377018 h 1170768"/>
                    <a:gd name="connsiteX1" fmla="*/ 1568450 w 3377191"/>
                    <a:gd name="connsiteY1" fmla="*/ 907243 h 1170768"/>
                    <a:gd name="connsiteX2" fmla="*/ 2092325 w 3377191"/>
                    <a:gd name="connsiteY2" fmla="*/ 1170768 h 1170768"/>
                    <a:gd name="connsiteX3" fmla="*/ 2635250 w 3377191"/>
                    <a:gd name="connsiteY3" fmla="*/ 910418 h 1170768"/>
                    <a:gd name="connsiteX4" fmla="*/ 2784475 w 3377191"/>
                    <a:gd name="connsiteY4" fmla="*/ 634193 h 1170768"/>
                    <a:gd name="connsiteX5" fmla="*/ 2924175 w 3377191"/>
                    <a:gd name="connsiteY5" fmla="*/ 602443 h 1170768"/>
                    <a:gd name="connsiteX6" fmla="*/ 2924175 w 3377191"/>
                    <a:gd name="connsiteY6" fmla="*/ 561168 h 1170768"/>
                    <a:gd name="connsiteX7" fmla="*/ 3216275 w 3377191"/>
                    <a:gd name="connsiteY7" fmla="*/ 681818 h 1170768"/>
                    <a:gd name="connsiteX8" fmla="*/ 3308350 w 3377191"/>
                    <a:gd name="connsiteY8" fmla="*/ 738968 h 1170768"/>
                    <a:gd name="connsiteX9" fmla="*/ 3375025 w 3377191"/>
                    <a:gd name="connsiteY9" fmla="*/ 618318 h 1170768"/>
                    <a:gd name="connsiteX10" fmla="*/ 3324225 w 3377191"/>
                    <a:gd name="connsiteY10" fmla="*/ 478618 h 1170768"/>
                    <a:gd name="connsiteX11" fmla="*/ 2847975 w 3377191"/>
                    <a:gd name="connsiteY11" fmla="*/ 351618 h 1170768"/>
                    <a:gd name="connsiteX12" fmla="*/ 2206625 w 3377191"/>
                    <a:gd name="connsiteY12" fmla="*/ 148418 h 1170768"/>
                    <a:gd name="connsiteX13" fmla="*/ 1600200 w 3377191"/>
                    <a:gd name="connsiteY13" fmla="*/ 167468 h 1170768"/>
                    <a:gd name="connsiteX14" fmla="*/ 1577975 w 3377191"/>
                    <a:gd name="connsiteY14" fmla="*/ 189693 h 1170768"/>
                    <a:gd name="connsiteX15" fmla="*/ 1190625 w 3377191"/>
                    <a:gd name="connsiteY15" fmla="*/ 173818 h 1170768"/>
                    <a:gd name="connsiteX16" fmla="*/ 1149350 w 3377191"/>
                    <a:gd name="connsiteY16" fmla="*/ 142068 h 1170768"/>
                    <a:gd name="connsiteX17" fmla="*/ 53975 w 3377191"/>
                    <a:gd name="connsiteY17" fmla="*/ 2368 h 1170768"/>
                    <a:gd name="connsiteX18" fmla="*/ 0 w 3377191"/>
                    <a:gd name="connsiteY18" fmla="*/ 202393 h 1170768"/>
                    <a:gd name="connsiteX19" fmla="*/ 66675 w 3377191"/>
                    <a:gd name="connsiteY19" fmla="*/ 230968 h 1170768"/>
                    <a:gd name="connsiteX20" fmla="*/ 269875 w 3377191"/>
                    <a:gd name="connsiteY20" fmla="*/ 853268 h 1170768"/>
                    <a:gd name="connsiteX21" fmla="*/ 920750 w 3377191"/>
                    <a:gd name="connsiteY21" fmla="*/ 888193 h 1170768"/>
                    <a:gd name="connsiteX22" fmla="*/ 1257300 w 3377191"/>
                    <a:gd name="connsiteY22" fmla="*/ 380193 h 1170768"/>
                    <a:gd name="connsiteX23" fmla="*/ 1454150 w 3377191"/>
                    <a:gd name="connsiteY23" fmla="*/ 377018 h 1170768"/>
                    <a:gd name="connsiteX0" fmla="*/ 1454150 w 3377191"/>
                    <a:gd name="connsiteY0" fmla="*/ 378551 h 1172301"/>
                    <a:gd name="connsiteX1" fmla="*/ 1568450 w 3377191"/>
                    <a:gd name="connsiteY1" fmla="*/ 908776 h 1172301"/>
                    <a:gd name="connsiteX2" fmla="*/ 2092325 w 3377191"/>
                    <a:gd name="connsiteY2" fmla="*/ 1172301 h 1172301"/>
                    <a:gd name="connsiteX3" fmla="*/ 2635250 w 3377191"/>
                    <a:gd name="connsiteY3" fmla="*/ 911951 h 1172301"/>
                    <a:gd name="connsiteX4" fmla="*/ 2784475 w 3377191"/>
                    <a:gd name="connsiteY4" fmla="*/ 635726 h 1172301"/>
                    <a:gd name="connsiteX5" fmla="*/ 2924175 w 3377191"/>
                    <a:gd name="connsiteY5" fmla="*/ 603976 h 1172301"/>
                    <a:gd name="connsiteX6" fmla="*/ 2924175 w 3377191"/>
                    <a:gd name="connsiteY6" fmla="*/ 562701 h 1172301"/>
                    <a:gd name="connsiteX7" fmla="*/ 3216275 w 3377191"/>
                    <a:gd name="connsiteY7" fmla="*/ 683351 h 1172301"/>
                    <a:gd name="connsiteX8" fmla="*/ 3308350 w 3377191"/>
                    <a:gd name="connsiteY8" fmla="*/ 740501 h 1172301"/>
                    <a:gd name="connsiteX9" fmla="*/ 3375025 w 3377191"/>
                    <a:gd name="connsiteY9" fmla="*/ 619851 h 1172301"/>
                    <a:gd name="connsiteX10" fmla="*/ 3324225 w 3377191"/>
                    <a:gd name="connsiteY10" fmla="*/ 480151 h 1172301"/>
                    <a:gd name="connsiteX11" fmla="*/ 2847975 w 3377191"/>
                    <a:gd name="connsiteY11" fmla="*/ 353151 h 1172301"/>
                    <a:gd name="connsiteX12" fmla="*/ 2206625 w 3377191"/>
                    <a:gd name="connsiteY12" fmla="*/ 149951 h 1172301"/>
                    <a:gd name="connsiteX13" fmla="*/ 1600200 w 3377191"/>
                    <a:gd name="connsiteY13" fmla="*/ 169001 h 1172301"/>
                    <a:gd name="connsiteX14" fmla="*/ 1577975 w 3377191"/>
                    <a:gd name="connsiteY14" fmla="*/ 191226 h 1172301"/>
                    <a:gd name="connsiteX15" fmla="*/ 1190625 w 3377191"/>
                    <a:gd name="connsiteY15" fmla="*/ 175351 h 1172301"/>
                    <a:gd name="connsiteX16" fmla="*/ 1149350 w 3377191"/>
                    <a:gd name="connsiteY16" fmla="*/ 143601 h 1172301"/>
                    <a:gd name="connsiteX17" fmla="*/ 53975 w 3377191"/>
                    <a:gd name="connsiteY17" fmla="*/ 3901 h 1172301"/>
                    <a:gd name="connsiteX18" fmla="*/ 0 w 3377191"/>
                    <a:gd name="connsiteY18" fmla="*/ 203926 h 1172301"/>
                    <a:gd name="connsiteX19" fmla="*/ 66675 w 3377191"/>
                    <a:gd name="connsiteY19" fmla="*/ 232501 h 1172301"/>
                    <a:gd name="connsiteX20" fmla="*/ 269875 w 3377191"/>
                    <a:gd name="connsiteY20" fmla="*/ 854801 h 1172301"/>
                    <a:gd name="connsiteX21" fmla="*/ 920750 w 3377191"/>
                    <a:gd name="connsiteY21" fmla="*/ 889726 h 1172301"/>
                    <a:gd name="connsiteX22" fmla="*/ 1257300 w 3377191"/>
                    <a:gd name="connsiteY22" fmla="*/ 381726 h 1172301"/>
                    <a:gd name="connsiteX23" fmla="*/ 1454150 w 3377191"/>
                    <a:gd name="connsiteY23" fmla="*/ 378551 h 1172301"/>
                    <a:gd name="connsiteX0" fmla="*/ 1454150 w 3377191"/>
                    <a:gd name="connsiteY0" fmla="*/ 378551 h 1172301"/>
                    <a:gd name="connsiteX1" fmla="*/ 1568450 w 3377191"/>
                    <a:gd name="connsiteY1" fmla="*/ 908776 h 1172301"/>
                    <a:gd name="connsiteX2" fmla="*/ 2092325 w 3377191"/>
                    <a:gd name="connsiteY2" fmla="*/ 1172301 h 1172301"/>
                    <a:gd name="connsiteX3" fmla="*/ 2635250 w 3377191"/>
                    <a:gd name="connsiteY3" fmla="*/ 911951 h 1172301"/>
                    <a:gd name="connsiteX4" fmla="*/ 2784475 w 3377191"/>
                    <a:gd name="connsiteY4" fmla="*/ 635726 h 1172301"/>
                    <a:gd name="connsiteX5" fmla="*/ 2924175 w 3377191"/>
                    <a:gd name="connsiteY5" fmla="*/ 603976 h 1172301"/>
                    <a:gd name="connsiteX6" fmla="*/ 2924175 w 3377191"/>
                    <a:gd name="connsiteY6" fmla="*/ 562701 h 1172301"/>
                    <a:gd name="connsiteX7" fmla="*/ 3216275 w 3377191"/>
                    <a:gd name="connsiteY7" fmla="*/ 683351 h 1172301"/>
                    <a:gd name="connsiteX8" fmla="*/ 3308350 w 3377191"/>
                    <a:gd name="connsiteY8" fmla="*/ 740501 h 1172301"/>
                    <a:gd name="connsiteX9" fmla="*/ 3375025 w 3377191"/>
                    <a:gd name="connsiteY9" fmla="*/ 619851 h 1172301"/>
                    <a:gd name="connsiteX10" fmla="*/ 3324225 w 3377191"/>
                    <a:gd name="connsiteY10" fmla="*/ 480151 h 1172301"/>
                    <a:gd name="connsiteX11" fmla="*/ 2847975 w 3377191"/>
                    <a:gd name="connsiteY11" fmla="*/ 353151 h 1172301"/>
                    <a:gd name="connsiteX12" fmla="*/ 2206625 w 3377191"/>
                    <a:gd name="connsiteY12" fmla="*/ 149951 h 1172301"/>
                    <a:gd name="connsiteX13" fmla="*/ 1600200 w 3377191"/>
                    <a:gd name="connsiteY13" fmla="*/ 169001 h 1172301"/>
                    <a:gd name="connsiteX14" fmla="*/ 1577975 w 3377191"/>
                    <a:gd name="connsiteY14" fmla="*/ 191226 h 1172301"/>
                    <a:gd name="connsiteX15" fmla="*/ 1190625 w 3377191"/>
                    <a:gd name="connsiteY15" fmla="*/ 175351 h 1172301"/>
                    <a:gd name="connsiteX16" fmla="*/ 1149350 w 3377191"/>
                    <a:gd name="connsiteY16" fmla="*/ 143601 h 1172301"/>
                    <a:gd name="connsiteX17" fmla="*/ 53975 w 3377191"/>
                    <a:gd name="connsiteY17" fmla="*/ 3901 h 1172301"/>
                    <a:gd name="connsiteX18" fmla="*/ 0 w 3377191"/>
                    <a:gd name="connsiteY18" fmla="*/ 203926 h 1172301"/>
                    <a:gd name="connsiteX19" fmla="*/ 66675 w 3377191"/>
                    <a:gd name="connsiteY19" fmla="*/ 232501 h 1172301"/>
                    <a:gd name="connsiteX20" fmla="*/ 269875 w 3377191"/>
                    <a:gd name="connsiteY20" fmla="*/ 854801 h 1172301"/>
                    <a:gd name="connsiteX21" fmla="*/ 920750 w 3377191"/>
                    <a:gd name="connsiteY21" fmla="*/ 889726 h 1172301"/>
                    <a:gd name="connsiteX22" fmla="*/ 1257300 w 3377191"/>
                    <a:gd name="connsiteY22" fmla="*/ 381726 h 1172301"/>
                    <a:gd name="connsiteX23" fmla="*/ 1454150 w 3377191"/>
                    <a:gd name="connsiteY23" fmla="*/ 378551 h 1172301"/>
                    <a:gd name="connsiteX0" fmla="*/ 1454150 w 3377191"/>
                    <a:gd name="connsiteY0" fmla="*/ 378551 h 1172301"/>
                    <a:gd name="connsiteX1" fmla="*/ 1568450 w 3377191"/>
                    <a:gd name="connsiteY1" fmla="*/ 908776 h 1172301"/>
                    <a:gd name="connsiteX2" fmla="*/ 2092325 w 3377191"/>
                    <a:gd name="connsiteY2" fmla="*/ 1172301 h 1172301"/>
                    <a:gd name="connsiteX3" fmla="*/ 2635250 w 3377191"/>
                    <a:gd name="connsiteY3" fmla="*/ 911951 h 1172301"/>
                    <a:gd name="connsiteX4" fmla="*/ 2784475 w 3377191"/>
                    <a:gd name="connsiteY4" fmla="*/ 635726 h 1172301"/>
                    <a:gd name="connsiteX5" fmla="*/ 2924175 w 3377191"/>
                    <a:gd name="connsiteY5" fmla="*/ 603976 h 1172301"/>
                    <a:gd name="connsiteX6" fmla="*/ 2924175 w 3377191"/>
                    <a:gd name="connsiteY6" fmla="*/ 562701 h 1172301"/>
                    <a:gd name="connsiteX7" fmla="*/ 3216275 w 3377191"/>
                    <a:gd name="connsiteY7" fmla="*/ 683351 h 1172301"/>
                    <a:gd name="connsiteX8" fmla="*/ 3308350 w 3377191"/>
                    <a:gd name="connsiteY8" fmla="*/ 740501 h 1172301"/>
                    <a:gd name="connsiteX9" fmla="*/ 3375025 w 3377191"/>
                    <a:gd name="connsiteY9" fmla="*/ 619851 h 1172301"/>
                    <a:gd name="connsiteX10" fmla="*/ 3324225 w 3377191"/>
                    <a:gd name="connsiteY10" fmla="*/ 480151 h 1172301"/>
                    <a:gd name="connsiteX11" fmla="*/ 2847975 w 3377191"/>
                    <a:gd name="connsiteY11" fmla="*/ 353151 h 1172301"/>
                    <a:gd name="connsiteX12" fmla="*/ 2206625 w 3377191"/>
                    <a:gd name="connsiteY12" fmla="*/ 149951 h 1172301"/>
                    <a:gd name="connsiteX13" fmla="*/ 1600200 w 3377191"/>
                    <a:gd name="connsiteY13" fmla="*/ 169001 h 1172301"/>
                    <a:gd name="connsiteX14" fmla="*/ 1577975 w 3377191"/>
                    <a:gd name="connsiteY14" fmla="*/ 191226 h 1172301"/>
                    <a:gd name="connsiteX15" fmla="*/ 1190625 w 3377191"/>
                    <a:gd name="connsiteY15" fmla="*/ 175351 h 1172301"/>
                    <a:gd name="connsiteX16" fmla="*/ 1149350 w 3377191"/>
                    <a:gd name="connsiteY16" fmla="*/ 143601 h 1172301"/>
                    <a:gd name="connsiteX17" fmla="*/ 53975 w 3377191"/>
                    <a:gd name="connsiteY17" fmla="*/ 3901 h 1172301"/>
                    <a:gd name="connsiteX18" fmla="*/ 0 w 3377191"/>
                    <a:gd name="connsiteY18" fmla="*/ 203926 h 1172301"/>
                    <a:gd name="connsiteX19" fmla="*/ 66675 w 3377191"/>
                    <a:gd name="connsiteY19" fmla="*/ 232501 h 1172301"/>
                    <a:gd name="connsiteX20" fmla="*/ 269875 w 3377191"/>
                    <a:gd name="connsiteY20" fmla="*/ 854801 h 1172301"/>
                    <a:gd name="connsiteX21" fmla="*/ 920750 w 3377191"/>
                    <a:gd name="connsiteY21" fmla="*/ 889726 h 1172301"/>
                    <a:gd name="connsiteX22" fmla="*/ 1257300 w 3377191"/>
                    <a:gd name="connsiteY22" fmla="*/ 381726 h 1172301"/>
                    <a:gd name="connsiteX23" fmla="*/ 1454150 w 3377191"/>
                    <a:gd name="connsiteY23" fmla="*/ 378551 h 1172301"/>
                    <a:gd name="connsiteX0" fmla="*/ 1463675 w 3386716"/>
                    <a:gd name="connsiteY0" fmla="*/ 378551 h 1172301"/>
                    <a:gd name="connsiteX1" fmla="*/ 1577975 w 3386716"/>
                    <a:gd name="connsiteY1" fmla="*/ 908776 h 1172301"/>
                    <a:gd name="connsiteX2" fmla="*/ 2101850 w 3386716"/>
                    <a:gd name="connsiteY2" fmla="*/ 1172301 h 1172301"/>
                    <a:gd name="connsiteX3" fmla="*/ 2644775 w 3386716"/>
                    <a:gd name="connsiteY3" fmla="*/ 911951 h 1172301"/>
                    <a:gd name="connsiteX4" fmla="*/ 2794000 w 3386716"/>
                    <a:gd name="connsiteY4" fmla="*/ 635726 h 1172301"/>
                    <a:gd name="connsiteX5" fmla="*/ 2933700 w 3386716"/>
                    <a:gd name="connsiteY5" fmla="*/ 603976 h 1172301"/>
                    <a:gd name="connsiteX6" fmla="*/ 2933700 w 3386716"/>
                    <a:gd name="connsiteY6" fmla="*/ 562701 h 1172301"/>
                    <a:gd name="connsiteX7" fmla="*/ 3225800 w 3386716"/>
                    <a:gd name="connsiteY7" fmla="*/ 683351 h 1172301"/>
                    <a:gd name="connsiteX8" fmla="*/ 3317875 w 3386716"/>
                    <a:gd name="connsiteY8" fmla="*/ 740501 h 1172301"/>
                    <a:gd name="connsiteX9" fmla="*/ 3384550 w 3386716"/>
                    <a:gd name="connsiteY9" fmla="*/ 619851 h 1172301"/>
                    <a:gd name="connsiteX10" fmla="*/ 3333750 w 3386716"/>
                    <a:gd name="connsiteY10" fmla="*/ 480151 h 1172301"/>
                    <a:gd name="connsiteX11" fmla="*/ 2857500 w 3386716"/>
                    <a:gd name="connsiteY11" fmla="*/ 353151 h 1172301"/>
                    <a:gd name="connsiteX12" fmla="*/ 2216150 w 3386716"/>
                    <a:gd name="connsiteY12" fmla="*/ 149951 h 1172301"/>
                    <a:gd name="connsiteX13" fmla="*/ 1609725 w 3386716"/>
                    <a:gd name="connsiteY13" fmla="*/ 169001 h 1172301"/>
                    <a:gd name="connsiteX14" fmla="*/ 1587500 w 3386716"/>
                    <a:gd name="connsiteY14" fmla="*/ 191226 h 1172301"/>
                    <a:gd name="connsiteX15" fmla="*/ 1200150 w 3386716"/>
                    <a:gd name="connsiteY15" fmla="*/ 175351 h 1172301"/>
                    <a:gd name="connsiteX16" fmla="*/ 1158875 w 3386716"/>
                    <a:gd name="connsiteY16" fmla="*/ 143601 h 1172301"/>
                    <a:gd name="connsiteX17" fmla="*/ 63500 w 3386716"/>
                    <a:gd name="connsiteY17" fmla="*/ 3901 h 1172301"/>
                    <a:gd name="connsiteX18" fmla="*/ 0 w 3386716"/>
                    <a:gd name="connsiteY18" fmla="*/ 194401 h 1172301"/>
                    <a:gd name="connsiteX19" fmla="*/ 76200 w 3386716"/>
                    <a:gd name="connsiteY19" fmla="*/ 232501 h 1172301"/>
                    <a:gd name="connsiteX20" fmla="*/ 279400 w 3386716"/>
                    <a:gd name="connsiteY20" fmla="*/ 854801 h 1172301"/>
                    <a:gd name="connsiteX21" fmla="*/ 930275 w 3386716"/>
                    <a:gd name="connsiteY21" fmla="*/ 889726 h 1172301"/>
                    <a:gd name="connsiteX22" fmla="*/ 1266825 w 3386716"/>
                    <a:gd name="connsiteY22" fmla="*/ 381726 h 1172301"/>
                    <a:gd name="connsiteX23" fmla="*/ 1463675 w 3386716"/>
                    <a:gd name="connsiteY23" fmla="*/ 378551 h 1172301"/>
                    <a:gd name="connsiteX0" fmla="*/ 1463675 w 3386716"/>
                    <a:gd name="connsiteY0" fmla="*/ 378551 h 1172301"/>
                    <a:gd name="connsiteX1" fmla="*/ 1577975 w 3386716"/>
                    <a:gd name="connsiteY1" fmla="*/ 908776 h 1172301"/>
                    <a:gd name="connsiteX2" fmla="*/ 2101850 w 3386716"/>
                    <a:gd name="connsiteY2" fmla="*/ 1172301 h 1172301"/>
                    <a:gd name="connsiteX3" fmla="*/ 2644775 w 3386716"/>
                    <a:gd name="connsiteY3" fmla="*/ 911951 h 1172301"/>
                    <a:gd name="connsiteX4" fmla="*/ 2794000 w 3386716"/>
                    <a:gd name="connsiteY4" fmla="*/ 635726 h 1172301"/>
                    <a:gd name="connsiteX5" fmla="*/ 2933700 w 3386716"/>
                    <a:gd name="connsiteY5" fmla="*/ 603976 h 1172301"/>
                    <a:gd name="connsiteX6" fmla="*/ 2933700 w 3386716"/>
                    <a:gd name="connsiteY6" fmla="*/ 562701 h 1172301"/>
                    <a:gd name="connsiteX7" fmla="*/ 3225800 w 3386716"/>
                    <a:gd name="connsiteY7" fmla="*/ 683351 h 1172301"/>
                    <a:gd name="connsiteX8" fmla="*/ 3317875 w 3386716"/>
                    <a:gd name="connsiteY8" fmla="*/ 740501 h 1172301"/>
                    <a:gd name="connsiteX9" fmla="*/ 3384550 w 3386716"/>
                    <a:gd name="connsiteY9" fmla="*/ 619851 h 1172301"/>
                    <a:gd name="connsiteX10" fmla="*/ 3333750 w 3386716"/>
                    <a:gd name="connsiteY10" fmla="*/ 480151 h 1172301"/>
                    <a:gd name="connsiteX11" fmla="*/ 2857500 w 3386716"/>
                    <a:gd name="connsiteY11" fmla="*/ 353151 h 1172301"/>
                    <a:gd name="connsiteX12" fmla="*/ 2216150 w 3386716"/>
                    <a:gd name="connsiteY12" fmla="*/ 149951 h 1172301"/>
                    <a:gd name="connsiteX13" fmla="*/ 1609725 w 3386716"/>
                    <a:gd name="connsiteY13" fmla="*/ 169001 h 1172301"/>
                    <a:gd name="connsiteX14" fmla="*/ 1587500 w 3386716"/>
                    <a:gd name="connsiteY14" fmla="*/ 191226 h 1172301"/>
                    <a:gd name="connsiteX15" fmla="*/ 1200150 w 3386716"/>
                    <a:gd name="connsiteY15" fmla="*/ 175351 h 1172301"/>
                    <a:gd name="connsiteX16" fmla="*/ 1158875 w 3386716"/>
                    <a:gd name="connsiteY16" fmla="*/ 143601 h 1172301"/>
                    <a:gd name="connsiteX17" fmla="*/ 63500 w 3386716"/>
                    <a:gd name="connsiteY17" fmla="*/ 3901 h 1172301"/>
                    <a:gd name="connsiteX18" fmla="*/ 0 w 3386716"/>
                    <a:gd name="connsiteY18" fmla="*/ 194401 h 1172301"/>
                    <a:gd name="connsiteX19" fmla="*/ 76200 w 3386716"/>
                    <a:gd name="connsiteY19" fmla="*/ 232501 h 1172301"/>
                    <a:gd name="connsiteX20" fmla="*/ 279400 w 3386716"/>
                    <a:gd name="connsiteY20" fmla="*/ 854801 h 1172301"/>
                    <a:gd name="connsiteX21" fmla="*/ 930275 w 3386716"/>
                    <a:gd name="connsiteY21" fmla="*/ 889726 h 1172301"/>
                    <a:gd name="connsiteX22" fmla="*/ 1266825 w 3386716"/>
                    <a:gd name="connsiteY22" fmla="*/ 381726 h 1172301"/>
                    <a:gd name="connsiteX23" fmla="*/ 1463675 w 3386716"/>
                    <a:gd name="connsiteY23" fmla="*/ 378551 h 1172301"/>
                    <a:gd name="connsiteX0" fmla="*/ 1454150 w 3377191"/>
                    <a:gd name="connsiteY0" fmla="*/ 378551 h 1172301"/>
                    <a:gd name="connsiteX1" fmla="*/ 1568450 w 3377191"/>
                    <a:gd name="connsiteY1" fmla="*/ 908776 h 1172301"/>
                    <a:gd name="connsiteX2" fmla="*/ 2092325 w 3377191"/>
                    <a:gd name="connsiteY2" fmla="*/ 1172301 h 1172301"/>
                    <a:gd name="connsiteX3" fmla="*/ 2635250 w 3377191"/>
                    <a:gd name="connsiteY3" fmla="*/ 911951 h 1172301"/>
                    <a:gd name="connsiteX4" fmla="*/ 2784475 w 3377191"/>
                    <a:gd name="connsiteY4" fmla="*/ 635726 h 1172301"/>
                    <a:gd name="connsiteX5" fmla="*/ 2924175 w 3377191"/>
                    <a:gd name="connsiteY5" fmla="*/ 603976 h 1172301"/>
                    <a:gd name="connsiteX6" fmla="*/ 2924175 w 3377191"/>
                    <a:gd name="connsiteY6" fmla="*/ 562701 h 1172301"/>
                    <a:gd name="connsiteX7" fmla="*/ 3216275 w 3377191"/>
                    <a:gd name="connsiteY7" fmla="*/ 683351 h 1172301"/>
                    <a:gd name="connsiteX8" fmla="*/ 3308350 w 3377191"/>
                    <a:gd name="connsiteY8" fmla="*/ 740501 h 1172301"/>
                    <a:gd name="connsiteX9" fmla="*/ 3375025 w 3377191"/>
                    <a:gd name="connsiteY9" fmla="*/ 619851 h 1172301"/>
                    <a:gd name="connsiteX10" fmla="*/ 3324225 w 3377191"/>
                    <a:gd name="connsiteY10" fmla="*/ 480151 h 1172301"/>
                    <a:gd name="connsiteX11" fmla="*/ 2847975 w 3377191"/>
                    <a:gd name="connsiteY11" fmla="*/ 353151 h 1172301"/>
                    <a:gd name="connsiteX12" fmla="*/ 2206625 w 3377191"/>
                    <a:gd name="connsiteY12" fmla="*/ 149951 h 1172301"/>
                    <a:gd name="connsiteX13" fmla="*/ 1600200 w 3377191"/>
                    <a:gd name="connsiteY13" fmla="*/ 169001 h 1172301"/>
                    <a:gd name="connsiteX14" fmla="*/ 1577975 w 3377191"/>
                    <a:gd name="connsiteY14" fmla="*/ 191226 h 1172301"/>
                    <a:gd name="connsiteX15" fmla="*/ 1190625 w 3377191"/>
                    <a:gd name="connsiteY15" fmla="*/ 175351 h 1172301"/>
                    <a:gd name="connsiteX16" fmla="*/ 1149350 w 3377191"/>
                    <a:gd name="connsiteY16" fmla="*/ 143601 h 1172301"/>
                    <a:gd name="connsiteX17" fmla="*/ 53975 w 3377191"/>
                    <a:gd name="connsiteY17" fmla="*/ 3901 h 1172301"/>
                    <a:gd name="connsiteX18" fmla="*/ 0 w 3377191"/>
                    <a:gd name="connsiteY18" fmla="*/ 203926 h 1172301"/>
                    <a:gd name="connsiteX19" fmla="*/ 66675 w 3377191"/>
                    <a:gd name="connsiteY19" fmla="*/ 232501 h 1172301"/>
                    <a:gd name="connsiteX20" fmla="*/ 269875 w 3377191"/>
                    <a:gd name="connsiteY20" fmla="*/ 854801 h 1172301"/>
                    <a:gd name="connsiteX21" fmla="*/ 920750 w 3377191"/>
                    <a:gd name="connsiteY21" fmla="*/ 889726 h 1172301"/>
                    <a:gd name="connsiteX22" fmla="*/ 1257300 w 3377191"/>
                    <a:gd name="connsiteY22" fmla="*/ 381726 h 1172301"/>
                    <a:gd name="connsiteX23" fmla="*/ 1454150 w 3377191"/>
                    <a:gd name="connsiteY23" fmla="*/ 378551 h 1172301"/>
                    <a:gd name="connsiteX0" fmla="*/ 1454459 w 3377500"/>
                    <a:gd name="connsiteY0" fmla="*/ 378551 h 1172301"/>
                    <a:gd name="connsiteX1" fmla="*/ 1568759 w 3377500"/>
                    <a:gd name="connsiteY1" fmla="*/ 908776 h 1172301"/>
                    <a:gd name="connsiteX2" fmla="*/ 2092634 w 3377500"/>
                    <a:gd name="connsiteY2" fmla="*/ 1172301 h 1172301"/>
                    <a:gd name="connsiteX3" fmla="*/ 2635559 w 3377500"/>
                    <a:gd name="connsiteY3" fmla="*/ 911951 h 1172301"/>
                    <a:gd name="connsiteX4" fmla="*/ 2784784 w 3377500"/>
                    <a:gd name="connsiteY4" fmla="*/ 635726 h 1172301"/>
                    <a:gd name="connsiteX5" fmla="*/ 2924484 w 3377500"/>
                    <a:gd name="connsiteY5" fmla="*/ 603976 h 1172301"/>
                    <a:gd name="connsiteX6" fmla="*/ 2924484 w 3377500"/>
                    <a:gd name="connsiteY6" fmla="*/ 562701 h 1172301"/>
                    <a:gd name="connsiteX7" fmla="*/ 3216584 w 3377500"/>
                    <a:gd name="connsiteY7" fmla="*/ 683351 h 1172301"/>
                    <a:gd name="connsiteX8" fmla="*/ 3308659 w 3377500"/>
                    <a:gd name="connsiteY8" fmla="*/ 740501 h 1172301"/>
                    <a:gd name="connsiteX9" fmla="*/ 3375334 w 3377500"/>
                    <a:gd name="connsiteY9" fmla="*/ 619851 h 1172301"/>
                    <a:gd name="connsiteX10" fmla="*/ 3324534 w 3377500"/>
                    <a:gd name="connsiteY10" fmla="*/ 480151 h 1172301"/>
                    <a:gd name="connsiteX11" fmla="*/ 2848284 w 3377500"/>
                    <a:gd name="connsiteY11" fmla="*/ 353151 h 1172301"/>
                    <a:gd name="connsiteX12" fmla="*/ 2206934 w 3377500"/>
                    <a:gd name="connsiteY12" fmla="*/ 149951 h 1172301"/>
                    <a:gd name="connsiteX13" fmla="*/ 1600509 w 3377500"/>
                    <a:gd name="connsiteY13" fmla="*/ 169001 h 1172301"/>
                    <a:gd name="connsiteX14" fmla="*/ 1578284 w 3377500"/>
                    <a:gd name="connsiteY14" fmla="*/ 191226 h 1172301"/>
                    <a:gd name="connsiteX15" fmla="*/ 1190934 w 3377500"/>
                    <a:gd name="connsiteY15" fmla="*/ 175351 h 1172301"/>
                    <a:gd name="connsiteX16" fmla="*/ 1149659 w 3377500"/>
                    <a:gd name="connsiteY16" fmla="*/ 143601 h 1172301"/>
                    <a:gd name="connsiteX17" fmla="*/ 54284 w 3377500"/>
                    <a:gd name="connsiteY17" fmla="*/ 3901 h 1172301"/>
                    <a:gd name="connsiteX18" fmla="*/ 309 w 3377500"/>
                    <a:gd name="connsiteY18" fmla="*/ 203926 h 1172301"/>
                    <a:gd name="connsiteX19" fmla="*/ 66984 w 3377500"/>
                    <a:gd name="connsiteY19" fmla="*/ 232501 h 1172301"/>
                    <a:gd name="connsiteX20" fmla="*/ 270184 w 3377500"/>
                    <a:gd name="connsiteY20" fmla="*/ 854801 h 1172301"/>
                    <a:gd name="connsiteX21" fmla="*/ 921059 w 3377500"/>
                    <a:gd name="connsiteY21" fmla="*/ 889726 h 1172301"/>
                    <a:gd name="connsiteX22" fmla="*/ 1257609 w 3377500"/>
                    <a:gd name="connsiteY22" fmla="*/ 381726 h 1172301"/>
                    <a:gd name="connsiteX23" fmla="*/ 1454459 w 3377500"/>
                    <a:gd name="connsiteY23"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24653 w 3377669"/>
                    <a:gd name="connsiteY5" fmla="*/ 603976 h 1172301"/>
                    <a:gd name="connsiteX6" fmla="*/ 2924653 w 3377669"/>
                    <a:gd name="connsiteY6" fmla="*/ 562701 h 1172301"/>
                    <a:gd name="connsiteX7" fmla="*/ 3216753 w 3377669"/>
                    <a:gd name="connsiteY7" fmla="*/ 683351 h 1172301"/>
                    <a:gd name="connsiteX8" fmla="*/ 3308828 w 3377669"/>
                    <a:gd name="connsiteY8" fmla="*/ 740501 h 1172301"/>
                    <a:gd name="connsiteX9" fmla="*/ 3375503 w 3377669"/>
                    <a:gd name="connsiteY9" fmla="*/ 619851 h 1172301"/>
                    <a:gd name="connsiteX10" fmla="*/ 3324703 w 3377669"/>
                    <a:gd name="connsiteY10" fmla="*/ 480151 h 1172301"/>
                    <a:gd name="connsiteX11" fmla="*/ 2848453 w 3377669"/>
                    <a:gd name="connsiteY11" fmla="*/ 353151 h 1172301"/>
                    <a:gd name="connsiteX12" fmla="*/ 2207103 w 3377669"/>
                    <a:gd name="connsiteY12" fmla="*/ 149951 h 1172301"/>
                    <a:gd name="connsiteX13" fmla="*/ 1600678 w 3377669"/>
                    <a:gd name="connsiteY13" fmla="*/ 169001 h 1172301"/>
                    <a:gd name="connsiteX14" fmla="*/ 1578453 w 3377669"/>
                    <a:gd name="connsiteY14" fmla="*/ 191226 h 1172301"/>
                    <a:gd name="connsiteX15" fmla="*/ 1191103 w 3377669"/>
                    <a:gd name="connsiteY15" fmla="*/ 175351 h 1172301"/>
                    <a:gd name="connsiteX16" fmla="*/ 1149828 w 3377669"/>
                    <a:gd name="connsiteY16" fmla="*/ 143601 h 1172301"/>
                    <a:gd name="connsiteX17" fmla="*/ 54453 w 3377669"/>
                    <a:gd name="connsiteY17" fmla="*/ 3901 h 1172301"/>
                    <a:gd name="connsiteX18" fmla="*/ 478 w 3377669"/>
                    <a:gd name="connsiteY18" fmla="*/ 203926 h 1172301"/>
                    <a:gd name="connsiteX19" fmla="*/ 67153 w 3377669"/>
                    <a:gd name="connsiteY19" fmla="*/ 232501 h 1172301"/>
                    <a:gd name="connsiteX20" fmla="*/ 270353 w 3377669"/>
                    <a:gd name="connsiteY20" fmla="*/ 854801 h 1172301"/>
                    <a:gd name="connsiteX21" fmla="*/ 921228 w 3377669"/>
                    <a:gd name="connsiteY21" fmla="*/ 889726 h 1172301"/>
                    <a:gd name="connsiteX22" fmla="*/ 1257778 w 3377669"/>
                    <a:gd name="connsiteY22" fmla="*/ 381726 h 1172301"/>
                    <a:gd name="connsiteX23" fmla="*/ 1454628 w 3377669"/>
                    <a:gd name="connsiteY23"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24653 w 3377669"/>
                    <a:gd name="connsiteY5" fmla="*/ 603976 h 1172301"/>
                    <a:gd name="connsiteX6" fmla="*/ 2924653 w 3377669"/>
                    <a:gd name="connsiteY6" fmla="*/ 562701 h 1172301"/>
                    <a:gd name="connsiteX7" fmla="*/ 3216753 w 3377669"/>
                    <a:gd name="connsiteY7" fmla="*/ 683351 h 1172301"/>
                    <a:gd name="connsiteX8" fmla="*/ 3308828 w 3377669"/>
                    <a:gd name="connsiteY8" fmla="*/ 740501 h 1172301"/>
                    <a:gd name="connsiteX9" fmla="*/ 3375503 w 3377669"/>
                    <a:gd name="connsiteY9" fmla="*/ 619851 h 1172301"/>
                    <a:gd name="connsiteX10" fmla="*/ 3324703 w 3377669"/>
                    <a:gd name="connsiteY10" fmla="*/ 480151 h 1172301"/>
                    <a:gd name="connsiteX11" fmla="*/ 2848453 w 3377669"/>
                    <a:gd name="connsiteY11" fmla="*/ 353151 h 1172301"/>
                    <a:gd name="connsiteX12" fmla="*/ 2207103 w 3377669"/>
                    <a:gd name="connsiteY12" fmla="*/ 149951 h 1172301"/>
                    <a:gd name="connsiteX13" fmla="*/ 1600678 w 3377669"/>
                    <a:gd name="connsiteY13" fmla="*/ 169001 h 1172301"/>
                    <a:gd name="connsiteX14" fmla="*/ 1578453 w 3377669"/>
                    <a:gd name="connsiteY14" fmla="*/ 191226 h 1172301"/>
                    <a:gd name="connsiteX15" fmla="*/ 1191103 w 3377669"/>
                    <a:gd name="connsiteY15" fmla="*/ 175351 h 1172301"/>
                    <a:gd name="connsiteX16" fmla="*/ 1149828 w 3377669"/>
                    <a:gd name="connsiteY16" fmla="*/ 143601 h 1172301"/>
                    <a:gd name="connsiteX17" fmla="*/ 54453 w 3377669"/>
                    <a:gd name="connsiteY17" fmla="*/ 3901 h 1172301"/>
                    <a:gd name="connsiteX18" fmla="*/ 478 w 3377669"/>
                    <a:gd name="connsiteY18" fmla="*/ 203926 h 1172301"/>
                    <a:gd name="connsiteX19" fmla="*/ 67153 w 3377669"/>
                    <a:gd name="connsiteY19" fmla="*/ 232501 h 1172301"/>
                    <a:gd name="connsiteX20" fmla="*/ 270353 w 3377669"/>
                    <a:gd name="connsiteY20" fmla="*/ 854801 h 1172301"/>
                    <a:gd name="connsiteX21" fmla="*/ 921228 w 3377669"/>
                    <a:gd name="connsiteY21" fmla="*/ 889726 h 1172301"/>
                    <a:gd name="connsiteX22" fmla="*/ 1257778 w 3377669"/>
                    <a:gd name="connsiteY22" fmla="*/ 381726 h 1172301"/>
                    <a:gd name="connsiteX23" fmla="*/ 1454628 w 3377669"/>
                    <a:gd name="connsiteY23"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24653 w 3377669"/>
                    <a:gd name="connsiteY5" fmla="*/ 603976 h 1172301"/>
                    <a:gd name="connsiteX6" fmla="*/ 2924653 w 3377669"/>
                    <a:gd name="connsiteY6" fmla="*/ 562701 h 1172301"/>
                    <a:gd name="connsiteX7" fmla="*/ 3216753 w 3377669"/>
                    <a:gd name="connsiteY7" fmla="*/ 683351 h 1172301"/>
                    <a:gd name="connsiteX8" fmla="*/ 3308828 w 3377669"/>
                    <a:gd name="connsiteY8" fmla="*/ 740501 h 1172301"/>
                    <a:gd name="connsiteX9" fmla="*/ 3375503 w 3377669"/>
                    <a:gd name="connsiteY9" fmla="*/ 619851 h 1172301"/>
                    <a:gd name="connsiteX10" fmla="*/ 3324703 w 3377669"/>
                    <a:gd name="connsiteY10" fmla="*/ 480151 h 1172301"/>
                    <a:gd name="connsiteX11" fmla="*/ 2848453 w 3377669"/>
                    <a:gd name="connsiteY11" fmla="*/ 353151 h 1172301"/>
                    <a:gd name="connsiteX12" fmla="*/ 2207103 w 3377669"/>
                    <a:gd name="connsiteY12" fmla="*/ 149951 h 1172301"/>
                    <a:gd name="connsiteX13" fmla="*/ 1600678 w 3377669"/>
                    <a:gd name="connsiteY13" fmla="*/ 169001 h 1172301"/>
                    <a:gd name="connsiteX14" fmla="*/ 1578453 w 3377669"/>
                    <a:gd name="connsiteY14" fmla="*/ 191226 h 1172301"/>
                    <a:gd name="connsiteX15" fmla="*/ 1191103 w 3377669"/>
                    <a:gd name="connsiteY15" fmla="*/ 175351 h 1172301"/>
                    <a:gd name="connsiteX16" fmla="*/ 1149828 w 3377669"/>
                    <a:gd name="connsiteY16" fmla="*/ 143601 h 1172301"/>
                    <a:gd name="connsiteX17" fmla="*/ 54453 w 3377669"/>
                    <a:gd name="connsiteY17" fmla="*/ 3901 h 1172301"/>
                    <a:gd name="connsiteX18" fmla="*/ 478 w 3377669"/>
                    <a:gd name="connsiteY18" fmla="*/ 203926 h 1172301"/>
                    <a:gd name="connsiteX19" fmla="*/ 67153 w 3377669"/>
                    <a:gd name="connsiteY19" fmla="*/ 232501 h 1172301"/>
                    <a:gd name="connsiteX20" fmla="*/ 270353 w 3377669"/>
                    <a:gd name="connsiteY20" fmla="*/ 854801 h 1172301"/>
                    <a:gd name="connsiteX21" fmla="*/ 921228 w 3377669"/>
                    <a:gd name="connsiteY21" fmla="*/ 889726 h 1172301"/>
                    <a:gd name="connsiteX22" fmla="*/ 1257778 w 3377669"/>
                    <a:gd name="connsiteY22" fmla="*/ 381726 h 1172301"/>
                    <a:gd name="connsiteX23" fmla="*/ 1454628 w 3377669"/>
                    <a:gd name="connsiteY23"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24653 w 3377669"/>
                    <a:gd name="connsiteY5" fmla="*/ 603976 h 1172301"/>
                    <a:gd name="connsiteX6" fmla="*/ 2924653 w 3377669"/>
                    <a:gd name="connsiteY6" fmla="*/ 562701 h 1172301"/>
                    <a:gd name="connsiteX7" fmla="*/ 3216753 w 3377669"/>
                    <a:gd name="connsiteY7" fmla="*/ 683351 h 1172301"/>
                    <a:gd name="connsiteX8" fmla="*/ 3308828 w 3377669"/>
                    <a:gd name="connsiteY8" fmla="*/ 740501 h 1172301"/>
                    <a:gd name="connsiteX9" fmla="*/ 3375503 w 3377669"/>
                    <a:gd name="connsiteY9" fmla="*/ 619851 h 1172301"/>
                    <a:gd name="connsiteX10" fmla="*/ 3324703 w 3377669"/>
                    <a:gd name="connsiteY10" fmla="*/ 480151 h 1172301"/>
                    <a:gd name="connsiteX11" fmla="*/ 2848453 w 3377669"/>
                    <a:gd name="connsiteY11" fmla="*/ 353151 h 1172301"/>
                    <a:gd name="connsiteX12" fmla="*/ 2207103 w 3377669"/>
                    <a:gd name="connsiteY12" fmla="*/ 149951 h 1172301"/>
                    <a:gd name="connsiteX13" fmla="*/ 1600678 w 3377669"/>
                    <a:gd name="connsiteY13" fmla="*/ 169001 h 1172301"/>
                    <a:gd name="connsiteX14" fmla="*/ 1578453 w 3377669"/>
                    <a:gd name="connsiteY14" fmla="*/ 191226 h 1172301"/>
                    <a:gd name="connsiteX15" fmla="*/ 1191103 w 3377669"/>
                    <a:gd name="connsiteY15" fmla="*/ 175351 h 1172301"/>
                    <a:gd name="connsiteX16" fmla="*/ 1149828 w 3377669"/>
                    <a:gd name="connsiteY16" fmla="*/ 143601 h 1172301"/>
                    <a:gd name="connsiteX17" fmla="*/ 54453 w 3377669"/>
                    <a:gd name="connsiteY17" fmla="*/ 3901 h 1172301"/>
                    <a:gd name="connsiteX18" fmla="*/ 478 w 3377669"/>
                    <a:gd name="connsiteY18" fmla="*/ 203926 h 1172301"/>
                    <a:gd name="connsiteX19" fmla="*/ 67153 w 3377669"/>
                    <a:gd name="connsiteY19" fmla="*/ 232501 h 1172301"/>
                    <a:gd name="connsiteX20" fmla="*/ 270353 w 3377669"/>
                    <a:gd name="connsiteY20" fmla="*/ 854801 h 1172301"/>
                    <a:gd name="connsiteX21" fmla="*/ 921228 w 3377669"/>
                    <a:gd name="connsiteY21" fmla="*/ 889726 h 1172301"/>
                    <a:gd name="connsiteX22" fmla="*/ 1257778 w 3377669"/>
                    <a:gd name="connsiteY22" fmla="*/ 381726 h 1172301"/>
                    <a:gd name="connsiteX23" fmla="*/ 1454628 w 3377669"/>
                    <a:gd name="connsiteY23"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24653 w 3377669"/>
                    <a:gd name="connsiteY5" fmla="*/ 603976 h 1172301"/>
                    <a:gd name="connsiteX6" fmla="*/ 2908778 w 3377669"/>
                    <a:gd name="connsiteY6" fmla="*/ 527776 h 1172301"/>
                    <a:gd name="connsiteX7" fmla="*/ 3216753 w 3377669"/>
                    <a:gd name="connsiteY7" fmla="*/ 683351 h 1172301"/>
                    <a:gd name="connsiteX8" fmla="*/ 3308828 w 3377669"/>
                    <a:gd name="connsiteY8" fmla="*/ 740501 h 1172301"/>
                    <a:gd name="connsiteX9" fmla="*/ 3375503 w 3377669"/>
                    <a:gd name="connsiteY9" fmla="*/ 619851 h 1172301"/>
                    <a:gd name="connsiteX10" fmla="*/ 3324703 w 3377669"/>
                    <a:gd name="connsiteY10" fmla="*/ 480151 h 1172301"/>
                    <a:gd name="connsiteX11" fmla="*/ 2848453 w 3377669"/>
                    <a:gd name="connsiteY11" fmla="*/ 353151 h 1172301"/>
                    <a:gd name="connsiteX12" fmla="*/ 2207103 w 3377669"/>
                    <a:gd name="connsiteY12" fmla="*/ 149951 h 1172301"/>
                    <a:gd name="connsiteX13" fmla="*/ 1600678 w 3377669"/>
                    <a:gd name="connsiteY13" fmla="*/ 169001 h 1172301"/>
                    <a:gd name="connsiteX14" fmla="*/ 1578453 w 3377669"/>
                    <a:gd name="connsiteY14" fmla="*/ 191226 h 1172301"/>
                    <a:gd name="connsiteX15" fmla="*/ 1191103 w 3377669"/>
                    <a:gd name="connsiteY15" fmla="*/ 175351 h 1172301"/>
                    <a:gd name="connsiteX16" fmla="*/ 1149828 w 3377669"/>
                    <a:gd name="connsiteY16" fmla="*/ 143601 h 1172301"/>
                    <a:gd name="connsiteX17" fmla="*/ 54453 w 3377669"/>
                    <a:gd name="connsiteY17" fmla="*/ 3901 h 1172301"/>
                    <a:gd name="connsiteX18" fmla="*/ 478 w 3377669"/>
                    <a:gd name="connsiteY18" fmla="*/ 203926 h 1172301"/>
                    <a:gd name="connsiteX19" fmla="*/ 67153 w 3377669"/>
                    <a:gd name="connsiteY19" fmla="*/ 232501 h 1172301"/>
                    <a:gd name="connsiteX20" fmla="*/ 270353 w 3377669"/>
                    <a:gd name="connsiteY20" fmla="*/ 854801 h 1172301"/>
                    <a:gd name="connsiteX21" fmla="*/ 921228 w 3377669"/>
                    <a:gd name="connsiteY21" fmla="*/ 889726 h 1172301"/>
                    <a:gd name="connsiteX22" fmla="*/ 1257778 w 3377669"/>
                    <a:gd name="connsiteY22" fmla="*/ 381726 h 1172301"/>
                    <a:gd name="connsiteX23" fmla="*/ 1454628 w 3377669"/>
                    <a:gd name="connsiteY23"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832578 w 3377669"/>
                    <a:gd name="connsiteY5" fmla="*/ 597626 h 1172301"/>
                    <a:gd name="connsiteX6" fmla="*/ 2908778 w 3377669"/>
                    <a:gd name="connsiteY6" fmla="*/ 527776 h 1172301"/>
                    <a:gd name="connsiteX7" fmla="*/ 3216753 w 3377669"/>
                    <a:gd name="connsiteY7" fmla="*/ 683351 h 1172301"/>
                    <a:gd name="connsiteX8" fmla="*/ 3308828 w 3377669"/>
                    <a:gd name="connsiteY8" fmla="*/ 740501 h 1172301"/>
                    <a:gd name="connsiteX9" fmla="*/ 3375503 w 3377669"/>
                    <a:gd name="connsiteY9" fmla="*/ 619851 h 1172301"/>
                    <a:gd name="connsiteX10" fmla="*/ 3324703 w 3377669"/>
                    <a:gd name="connsiteY10" fmla="*/ 480151 h 1172301"/>
                    <a:gd name="connsiteX11" fmla="*/ 2848453 w 3377669"/>
                    <a:gd name="connsiteY11" fmla="*/ 353151 h 1172301"/>
                    <a:gd name="connsiteX12" fmla="*/ 2207103 w 3377669"/>
                    <a:gd name="connsiteY12" fmla="*/ 149951 h 1172301"/>
                    <a:gd name="connsiteX13" fmla="*/ 1600678 w 3377669"/>
                    <a:gd name="connsiteY13" fmla="*/ 169001 h 1172301"/>
                    <a:gd name="connsiteX14" fmla="*/ 1578453 w 3377669"/>
                    <a:gd name="connsiteY14" fmla="*/ 191226 h 1172301"/>
                    <a:gd name="connsiteX15" fmla="*/ 1191103 w 3377669"/>
                    <a:gd name="connsiteY15" fmla="*/ 175351 h 1172301"/>
                    <a:gd name="connsiteX16" fmla="*/ 1149828 w 3377669"/>
                    <a:gd name="connsiteY16" fmla="*/ 143601 h 1172301"/>
                    <a:gd name="connsiteX17" fmla="*/ 54453 w 3377669"/>
                    <a:gd name="connsiteY17" fmla="*/ 3901 h 1172301"/>
                    <a:gd name="connsiteX18" fmla="*/ 478 w 3377669"/>
                    <a:gd name="connsiteY18" fmla="*/ 203926 h 1172301"/>
                    <a:gd name="connsiteX19" fmla="*/ 67153 w 3377669"/>
                    <a:gd name="connsiteY19" fmla="*/ 232501 h 1172301"/>
                    <a:gd name="connsiteX20" fmla="*/ 270353 w 3377669"/>
                    <a:gd name="connsiteY20" fmla="*/ 854801 h 1172301"/>
                    <a:gd name="connsiteX21" fmla="*/ 921228 w 3377669"/>
                    <a:gd name="connsiteY21" fmla="*/ 889726 h 1172301"/>
                    <a:gd name="connsiteX22" fmla="*/ 1257778 w 3377669"/>
                    <a:gd name="connsiteY22" fmla="*/ 381726 h 1172301"/>
                    <a:gd name="connsiteX23" fmla="*/ 1454628 w 3377669"/>
                    <a:gd name="connsiteY23"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899253 w 3377669"/>
                    <a:gd name="connsiteY5" fmla="*/ 616676 h 1172301"/>
                    <a:gd name="connsiteX6" fmla="*/ 2908778 w 3377669"/>
                    <a:gd name="connsiteY6" fmla="*/ 527776 h 1172301"/>
                    <a:gd name="connsiteX7" fmla="*/ 3216753 w 3377669"/>
                    <a:gd name="connsiteY7" fmla="*/ 683351 h 1172301"/>
                    <a:gd name="connsiteX8" fmla="*/ 3308828 w 3377669"/>
                    <a:gd name="connsiteY8" fmla="*/ 740501 h 1172301"/>
                    <a:gd name="connsiteX9" fmla="*/ 3375503 w 3377669"/>
                    <a:gd name="connsiteY9" fmla="*/ 619851 h 1172301"/>
                    <a:gd name="connsiteX10" fmla="*/ 3324703 w 3377669"/>
                    <a:gd name="connsiteY10" fmla="*/ 480151 h 1172301"/>
                    <a:gd name="connsiteX11" fmla="*/ 2848453 w 3377669"/>
                    <a:gd name="connsiteY11" fmla="*/ 353151 h 1172301"/>
                    <a:gd name="connsiteX12" fmla="*/ 2207103 w 3377669"/>
                    <a:gd name="connsiteY12" fmla="*/ 149951 h 1172301"/>
                    <a:gd name="connsiteX13" fmla="*/ 1600678 w 3377669"/>
                    <a:gd name="connsiteY13" fmla="*/ 169001 h 1172301"/>
                    <a:gd name="connsiteX14" fmla="*/ 1578453 w 3377669"/>
                    <a:gd name="connsiteY14" fmla="*/ 191226 h 1172301"/>
                    <a:gd name="connsiteX15" fmla="*/ 1191103 w 3377669"/>
                    <a:gd name="connsiteY15" fmla="*/ 175351 h 1172301"/>
                    <a:gd name="connsiteX16" fmla="*/ 1149828 w 3377669"/>
                    <a:gd name="connsiteY16" fmla="*/ 143601 h 1172301"/>
                    <a:gd name="connsiteX17" fmla="*/ 54453 w 3377669"/>
                    <a:gd name="connsiteY17" fmla="*/ 3901 h 1172301"/>
                    <a:gd name="connsiteX18" fmla="*/ 478 w 3377669"/>
                    <a:gd name="connsiteY18" fmla="*/ 203926 h 1172301"/>
                    <a:gd name="connsiteX19" fmla="*/ 67153 w 3377669"/>
                    <a:gd name="connsiteY19" fmla="*/ 232501 h 1172301"/>
                    <a:gd name="connsiteX20" fmla="*/ 270353 w 3377669"/>
                    <a:gd name="connsiteY20" fmla="*/ 854801 h 1172301"/>
                    <a:gd name="connsiteX21" fmla="*/ 921228 w 3377669"/>
                    <a:gd name="connsiteY21" fmla="*/ 889726 h 1172301"/>
                    <a:gd name="connsiteX22" fmla="*/ 1257778 w 3377669"/>
                    <a:gd name="connsiteY22" fmla="*/ 381726 h 1172301"/>
                    <a:gd name="connsiteX23" fmla="*/ 1454628 w 3377669"/>
                    <a:gd name="connsiteY23"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899253 w 3377669"/>
                    <a:gd name="connsiteY5" fmla="*/ 616676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899253 w 3377669"/>
                    <a:gd name="connsiteY5" fmla="*/ 616676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899253 w 3377669"/>
                    <a:gd name="connsiteY5" fmla="*/ 616676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899253 w 3377669"/>
                    <a:gd name="connsiteY5" fmla="*/ 616676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15128 w 3377669"/>
                    <a:gd name="connsiteY5" fmla="*/ 62620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11953 w 3377669"/>
                    <a:gd name="connsiteY5" fmla="*/ 62620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11953 w 3377669"/>
                    <a:gd name="connsiteY5" fmla="*/ 62620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11953 w 3377669"/>
                    <a:gd name="connsiteY5" fmla="*/ 62620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05603 w 3377669"/>
                    <a:gd name="connsiteY5" fmla="*/ 60080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08778 w 3377669"/>
                    <a:gd name="connsiteY5" fmla="*/ 61985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08778 w 3377669"/>
                    <a:gd name="connsiteY5" fmla="*/ 61985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08778 w 3377669"/>
                    <a:gd name="connsiteY5" fmla="*/ 61985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97653 w 3377669"/>
                    <a:gd name="connsiteY4" fmla="*/ 642076 h 1172301"/>
                    <a:gd name="connsiteX5" fmla="*/ 2908778 w 3377669"/>
                    <a:gd name="connsiteY5" fmla="*/ 61985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97653 w 3377669"/>
                    <a:gd name="connsiteY4" fmla="*/ 642076 h 1172301"/>
                    <a:gd name="connsiteX5" fmla="*/ 2908778 w 3377669"/>
                    <a:gd name="connsiteY5" fmla="*/ 61985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97653 w 3377669"/>
                    <a:gd name="connsiteY4" fmla="*/ 642076 h 1172301"/>
                    <a:gd name="connsiteX5" fmla="*/ 2908778 w 3377669"/>
                    <a:gd name="connsiteY5" fmla="*/ 61985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80390"/>
                    <a:gd name="connsiteY0" fmla="*/ 378551 h 1172301"/>
                    <a:gd name="connsiteX1" fmla="*/ 1568928 w 3380390"/>
                    <a:gd name="connsiteY1" fmla="*/ 908776 h 1172301"/>
                    <a:gd name="connsiteX2" fmla="*/ 2092803 w 3380390"/>
                    <a:gd name="connsiteY2" fmla="*/ 1172301 h 1172301"/>
                    <a:gd name="connsiteX3" fmla="*/ 2635728 w 3380390"/>
                    <a:gd name="connsiteY3" fmla="*/ 911951 h 1172301"/>
                    <a:gd name="connsiteX4" fmla="*/ 2797653 w 3380390"/>
                    <a:gd name="connsiteY4" fmla="*/ 642076 h 1172301"/>
                    <a:gd name="connsiteX5" fmla="*/ 2908778 w 3380390"/>
                    <a:gd name="connsiteY5" fmla="*/ 619851 h 1172301"/>
                    <a:gd name="connsiteX6" fmla="*/ 3216753 w 3380390"/>
                    <a:gd name="connsiteY6" fmla="*/ 683351 h 1172301"/>
                    <a:gd name="connsiteX7" fmla="*/ 3308828 w 3380390"/>
                    <a:gd name="connsiteY7" fmla="*/ 740501 h 1172301"/>
                    <a:gd name="connsiteX8" fmla="*/ 3375503 w 3380390"/>
                    <a:gd name="connsiteY8" fmla="*/ 619851 h 1172301"/>
                    <a:gd name="connsiteX9" fmla="*/ 3324703 w 3380390"/>
                    <a:gd name="connsiteY9" fmla="*/ 480151 h 1172301"/>
                    <a:gd name="connsiteX10" fmla="*/ 2848453 w 3380390"/>
                    <a:gd name="connsiteY10" fmla="*/ 353151 h 1172301"/>
                    <a:gd name="connsiteX11" fmla="*/ 2207103 w 3380390"/>
                    <a:gd name="connsiteY11" fmla="*/ 149951 h 1172301"/>
                    <a:gd name="connsiteX12" fmla="*/ 1600678 w 3380390"/>
                    <a:gd name="connsiteY12" fmla="*/ 169001 h 1172301"/>
                    <a:gd name="connsiteX13" fmla="*/ 1578453 w 3380390"/>
                    <a:gd name="connsiteY13" fmla="*/ 191226 h 1172301"/>
                    <a:gd name="connsiteX14" fmla="*/ 1191103 w 3380390"/>
                    <a:gd name="connsiteY14" fmla="*/ 175351 h 1172301"/>
                    <a:gd name="connsiteX15" fmla="*/ 1149828 w 3380390"/>
                    <a:gd name="connsiteY15" fmla="*/ 143601 h 1172301"/>
                    <a:gd name="connsiteX16" fmla="*/ 54453 w 3380390"/>
                    <a:gd name="connsiteY16" fmla="*/ 3901 h 1172301"/>
                    <a:gd name="connsiteX17" fmla="*/ 478 w 3380390"/>
                    <a:gd name="connsiteY17" fmla="*/ 203926 h 1172301"/>
                    <a:gd name="connsiteX18" fmla="*/ 67153 w 3380390"/>
                    <a:gd name="connsiteY18" fmla="*/ 232501 h 1172301"/>
                    <a:gd name="connsiteX19" fmla="*/ 270353 w 3380390"/>
                    <a:gd name="connsiteY19" fmla="*/ 854801 h 1172301"/>
                    <a:gd name="connsiteX20" fmla="*/ 921228 w 3380390"/>
                    <a:gd name="connsiteY20" fmla="*/ 889726 h 1172301"/>
                    <a:gd name="connsiteX21" fmla="*/ 1257778 w 3380390"/>
                    <a:gd name="connsiteY21" fmla="*/ 381726 h 1172301"/>
                    <a:gd name="connsiteX22" fmla="*/ 1454628 w 3380390"/>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08828 w 3389224"/>
                    <a:gd name="connsiteY7" fmla="*/ 740501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08828 w 3389224"/>
                    <a:gd name="connsiteY7" fmla="*/ 740501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08828 w 3389224"/>
                    <a:gd name="connsiteY7" fmla="*/ 740501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08828 w 3389224"/>
                    <a:gd name="connsiteY7" fmla="*/ 740501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08828 w 3389224"/>
                    <a:gd name="connsiteY7" fmla="*/ 740501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31053 w 3389224"/>
                    <a:gd name="connsiteY7" fmla="*/ 743676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31053 w 3389224"/>
                    <a:gd name="connsiteY7" fmla="*/ 743676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31053 w 3389224"/>
                    <a:gd name="connsiteY7" fmla="*/ 743676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31053 w 3389224"/>
                    <a:gd name="connsiteY7" fmla="*/ 743676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97728"/>
                    <a:gd name="connsiteY0" fmla="*/ 378551 h 1172301"/>
                    <a:gd name="connsiteX1" fmla="*/ 1568928 w 3397728"/>
                    <a:gd name="connsiteY1" fmla="*/ 908776 h 1172301"/>
                    <a:gd name="connsiteX2" fmla="*/ 2092803 w 3397728"/>
                    <a:gd name="connsiteY2" fmla="*/ 1172301 h 1172301"/>
                    <a:gd name="connsiteX3" fmla="*/ 2635728 w 3397728"/>
                    <a:gd name="connsiteY3" fmla="*/ 911951 h 1172301"/>
                    <a:gd name="connsiteX4" fmla="*/ 2797653 w 3397728"/>
                    <a:gd name="connsiteY4" fmla="*/ 642076 h 1172301"/>
                    <a:gd name="connsiteX5" fmla="*/ 2908778 w 3397728"/>
                    <a:gd name="connsiteY5" fmla="*/ 619851 h 1172301"/>
                    <a:gd name="connsiteX6" fmla="*/ 3216753 w 3397728"/>
                    <a:gd name="connsiteY6" fmla="*/ 683351 h 1172301"/>
                    <a:gd name="connsiteX7" fmla="*/ 3331053 w 3397728"/>
                    <a:gd name="connsiteY7" fmla="*/ 743676 h 1172301"/>
                    <a:gd name="connsiteX8" fmla="*/ 3397728 w 3397728"/>
                    <a:gd name="connsiteY8" fmla="*/ 619851 h 1172301"/>
                    <a:gd name="connsiteX9" fmla="*/ 3324703 w 3397728"/>
                    <a:gd name="connsiteY9" fmla="*/ 480151 h 1172301"/>
                    <a:gd name="connsiteX10" fmla="*/ 2848453 w 3397728"/>
                    <a:gd name="connsiteY10" fmla="*/ 353151 h 1172301"/>
                    <a:gd name="connsiteX11" fmla="*/ 2207103 w 3397728"/>
                    <a:gd name="connsiteY11" fmla="*/ 149951 h 1172301"/>
                    <a:gd name="connsiteX12" fmla="*/ 1600678 w 3397728"/>
                    <a:gd name="connsiteY12" fmla="*/ 169001 h 1172301"/>
                    <a:gd name="connsiteX13" fmla="*/ 1578453 w 3397728"/>
                    <a:gd name="connsiteY13" fmla="*/ 191226 h 1172301"/>
                    <a:gd name="connsiteX14" fmla="*/ 1191103 w 3397728"/>
                    <a:gd name="connsiteY14" fmla="*/ 175351 h 1172301"/>
                    <a:gd name="connsiteX15" fmla="*/ 1149828 w 3397728"/>
                    <a:gd name="connsiteY15" fmla="*/ 143601 h 1172301"/>
                    <a:gd name="connsiteX16" fmla="*/ 54453 w 3397728"/>
                    <a:gd name="connsiteY16" fmla="*/ 3901 h 1172301"/>
                    <a:gd name="connsiteX17" fmla="*/ 478 w 3397728"/>
                    <a:gd name="connsiteY17" fmla="*/ 203926 h 1172301"/>
                    <a:gd name="connsiteX18" fmla="*/ 67153 w 3397728"/>
                    <a:gd name="connsiteY18" fmla="*/ 232501 h 1172301"/>
                    <a:gd name="connsiteX19" fmla="*/ 270353 w 3397728"/>
                    <a:gd name="connsiteY19" fmla="*/ 854801 h 1172301"/>
                    <a:gd name="connsiteX20" fmla="*/ 921228 w 3397728"/>
                    <a:gd name="connsiteY20" fmla="*/ 889726 h 1172301"/>
                    <a:gd name="connsiteX21" fmla="*/ 1257778 w 3397728"/>
                    <a:gd name="connsiteY21" fmla="*/ 381726 h 1172301"/>
                    <a:gd name="connsiteX22" fmla="*/ 1454628 w 3397728"/>
                    <a:gd name="connsiteY22" fmla="*/ 378551 h 1172301"/>
                    <a:gd name="connsiteX0" fmla="*/ 1454628 w 3397728"/>
                    <a:gd name="connsiteY0" fmla="*/ 378551 h 1172301"/>
                    <a:gd name="connsiteX1" fmla="*/ 1568928 w 3397728"/>
                    <a:gd name="connsiteY1" fmla="*/ 908776 h 1172301"/>
                    <a:gd name="connsiteX2" fmla="*/ 2092803 w 3397728"/>
                    <a:gd name="connsiteY2" fmla="*/ 1172301 h 1172301"/>
                    <a:gd name="connsiteX3" fmla="*/ 2635728 w 3397728"/>
                    <a:gd name="connsiteY3" fmla="*/ 911951 h 1172301"/>
                    <a:gd name="connsiteX4" fmla="*/ 2797653 w 3397728"/>
                    <a:gd name="connsiteY4" fmla="*/ 642076 h 1172301"/>
                    <a:gd name="connsiteX5" fmla="*/ 2908778 w 3397728"/>
                    <a:gd name="connsiteY5" fmla="*/ 619851 h 1172301"/>
                    <a:gd name="connsiteX6" fmla="*/ 3216753 w 3397728"/>
                    <a:gd name="connsiteY6" fmla="*/ 683351 h 1172301"/>
                    <a:gd name="connsiteX7" fmla="*/ 3331053 w 3397728"/>
                    <a:gd name="connsiteY7" fmla="*/ 743676 h 1172301"/>
                    <a:gd name="connsiteX8" fmla="*/ 3397728 w 3397728"/>
                    <a:gd name="connsiteY8" fmla="*/ 619851 h 1172301"/>
                    <a:gd name="connsiteX9" fmla="*/ 3324703 w 3397728"/>
                    <a:gd name="connsiteY9" fmla="*/ 480151 h 1172301"/>
                    <a:gd name="connsiteX10" fmla="*/ 2848453 w 3397728"/>
                    <a:gd name="connsiteY10" fmla="*/ 353151 h 1172301"/>
                    <a:gd name="connsiteX11" fmla="*/ 2207103 w 3397728"/>
                    <a:gd name="connsiteY11" fmla="*/ 149951 h 1172301"/>
                    <a:gd name="connsiteX12" fmla="*/ 1600678 w 3397728"/>
                    <a:gd name="connsiteY12" fmla="*/ 169001 h 1172301"/>
                    <a:gd name="connsiteX13" fmla="*/ 1578453 w 3397728"/>
                    <a:gd name="connsiteY13" fmla="*/ 191226 h 1172301"/>
                    <a:gd name="connsiteX14" fmla="*/ 1191103 w 3397728"/>
                    <a:gd name="connsiteY14" fmla="*/ 175351 h 1172301"/>
                    <a:gd name="connsiteX15" fmla="*/ 1149828 w 3397728"/>
                    <a:gd name="connsiteY15" fmla="*/ 143601 h 1172301"/>
                    <a:gd name="connsiteX16" fmla="*/ 54453 w 3397728"/>
                    <a:gd name="connsiteY16" fmla="*/ 3901 h 1172301"/>
                    <a:gd name="connsiteX17" fmla="*/ 478 w 3397728"/>
                    <a:gd name="connsiteY17" fmla="*/ 203926 h 1172301"/>
                    <a:gd name="connsiteX18" fmla="*/ 67153 w 3397728"/>
                    <a:gd name="connsiteY18" fmla="*/ 232501 h 1172301"/>
                    <a:gd name="connsiteX19" fmla="*/ 270353 w 3397728"/>
                    <a:gd name="connsiteY19" fmla="*/ 854801 h 1172301"/>
                    <a:gd name="connsiteX20" fmla="*/ 921228 w 3397728"/>
                    <a:gd name="connsiteY20" fmla="*/ 889726 h 1172301"/>
                    <a:gd name="connsiteX21" fmla="*/ 1257778 w 3397728"/>
                    <a:gd name="connsiteY21" fmla="*/ 381726 h 1172301"/>
                    <a:gd name="connsiteX22" fmla="*/ 1454628 w 3397728"/>
                    <a:gd name="connsiteY22" fmla="*/ 378551 h 1172301"/>
                    <a:gd name="connsiteX0" fmla="*/ 1454628 w 3397728"/>
                    <a:gd name="connsiteY0" fmla="*/ 378551 h 1172301"/>
                    <a:gd name="connsiteX1" fmla="*/ 1568928 w 3397728"/>
                    <a:gd name="connsiteY1" fmla="*/ 908776 h 1172301"/>
                    <a:gd name="connsiteX2" fmla="*/ 2092803 w 3397728"/>
                    <a:gd name="connsiteY2" fmla="*/ 1172301 h 1172301"/>
                    <a:gd name="connsiteX3" fmla="*/ 2635728 w 3397728"/>
                    <a:gd name="connsiteY3" fmla="*/ 911951 h 1172301"/>
                    <a:gd name="connsiteX4" fmla="*/ 2797653 w 3397728"/>
                    <a:gd name="connsiteY4" fmla="*/ 642076 h 1172301"/>
                    <a:gd name="connsiteX5" fmla="*/ 2908778 w 3397728"/>
                    <a:gd name="connsiteY5" fmla="*/ 619851 h 1172301"/>
                    <a:gd name="connsiteX6" fmla="*/ 3216753 w 3397728"/>
                    <a:gd name="connsiteY6" fmla="*/ 683351 h 1172301"/>
                    <a:gd name="connsiteX7" fmla="*/ 3331053 w 3397728"/>
                    <a:gd name="connsiteY7" fmla="*/ 743676 h 1172301"/>
                    <a:gd name="connsiteX8" fmla="*/ 3397728 w 3397728"/>
                    <a:gd name="connsiteY8" fmla="*/ 619851 h 1172301"/>
                    <a:gd name="connsiteX9" fmla="*/ 3324703 w 3397728"/>
                    <a:gd name="connsiteY9" fmla="*/ 480151 h 1172301"/>
                    <a:gd name="connsiteX10" fmla="*/ 2848453 w 3397728"/>
                    <a:gd name="connsiteY10" fmla="*/ 353151 h 1172301"/>
                    <a:gd name="connsiteX11" fmla="*/ 2207103 w 3397728"/>
                    <a:gd name="connsiteY11" fmla="*/ 149951 h 1172301"/>
                    <a:gd name="connsiteX12" fmla="*/ 1600678 w 3397728"/>
                    <a:gd name="connsiteY12" fmla="*/ 169001 h 1172301"/>
                    <a:gd name="connsiteX13" fmla="*/ 1578453 w 3397728"/>
                    <a:gd name="connsiteY13" fmla="*/ 191226 h 1172301"/>
                    <a:gd name="connsiteX14" fmla="*/ 1191103 w 3397728"/>
                    <a:gd name="connsiteY14" fmla="*/ 175351 h 1172301"/>
                    <a:gd name="connsiteX15" fmla="*/ 1149828 w 3397728"/>
                    <a:gd name="connsiteY15" fmla="*/ 143601 h 1172301"/>
                    <a:gd name="connsiteX16" fmla="*/ 54453 w 3397728"/>
                    <a:gd name="connsiteY16" fmla="*/ 3901 h 1172301"/>
                    <a:gd name="connsiteX17" fmla="*/ 478 w 3397728"/>
                    <a:gd name="connsiteY17" fmla="*/ 203926 h 1172301"/>
                    <a:gd name="connsiteX18" fmla="*/ 67153 w 3397728"/>
                    <a:gd name="connsiteY18" fmla="*/ 232501 h 1172301"/>
                    <a:gd name="connsiteX19" fmla="*/ 270353 w 3397728"/>
                    <a:gd name="connsiteY19" fmla="*/ 854801 h 1172301"/>
                    <a:gd name="connsiteX20" fmla="*/ 921228 w 3397728"/>
                    <a:gd name="connsiteY20" fmla="*/ 889726 h 1172301"/>
                    <a:gd name="connsiteX21" fmla="*/ 1257778 w 3397728"/>
                    <a:gd name="connsiteY21" fmla="*/ 381726 h 1172301"/>
                    <a:gd name="connsiteX22" fmla="*/ 1454628 w 3397728"/>
                    <a:gd name="connsiteY22" fmla="*/ 378551 h 1172301"/>
                    <a:gd name="connsiteX0" fmla="*/ 1454628 w 3397728"/>
                    <a:gd name="connsiteY0" fmla="*/ 378551 h 1172301"/>
                    <a:gd name="connsiteX1" fmla="*/ 1568928 w 3397728"/>
                    <a:gd name="connsiteY1" fmla="*/ 908776 h 1172301"/>
                    <a:gd name="connsiteX2" fmla="*/ 2092803 w 3397728"/>
                    <a:gd name="connsiteY2" fmla="*/ 1172301 h 1172301"/>
                    <a:gd name="connsiteX3" fmla="*/ 2635728 w 3397728"/>
                    <a:gd name="connsiteY3" fmla="*/ 911951 h 1172301"/>
                    <a:gd name="connsiteX4" fmla="*/ 2797653 w 3397728"/>
                    <a:gd name="connsiteY4" fmla="*/ 642076 h 1172301"/>
                    <a:gd name="connsiteX5" fmla="*/ 2908778 w 3397728"/>
                    <a:gd name="connsiteY5" fmla="*/ 619851 h 1172301"/>
                    <a:gd name="connsiteX6" fmla="*/ 3216753 w 3397728"/>
                    <a:gd name="connsiteY6" fmla="*/ 683351 h 1172301"/>
                    <a:gd name="connsiteX7" fmla="*/ 3331053 w 3397728"/>
                    <a:gd name="connsiteY7" fmla="*/ 743676 h 1172301"/>
                    <a:gd name="connsiteX8" fmla="*/ 3397728 w 3397728"/>
                    <a:gd name="connsiteY8" fmla="*/ 619851 h 1172301"/>
                    <a:gd name="connsiteX9" fmla="*/ 3324703 w 3397728"/>
                    <a:gd name="connsiteY9" fmla="*/ 480151 h 1172301"/>
                    <a:gd name="connsiteX10" fmla="*/ 2848453 w 3397728"/>
                    <a:gd name="connsiteY10" fmla="*/ 353151 h 1172301"/>
                    <a:gd name="connsiteX11" fmla="*/ 2207103 w 3397728"/>
                    <a:gd name="connsiteY11" fmla="*/ 149951 h 1172301"/>
                    <a:gd name="connsiteX12" fmla="*/ 1600678 w 3397728"/>
                    <a:gd name="connsiteY12" fmla="*/ 169001 h 1172301"/>
                    <a:gd name="connsiteX13" fmla="*/ 1578453 w 3397728"/>
                    <a:gd name="connsiteY13" fmla="*/ 191226 h 1172301"/>
                    <a:gd name="connsiteX14" fmla="*/ 1191103 w 3397728"/>
                    <a:gd name="connsiteY14" fmla="*/ 175351 h 1172301"/>
                    <a:gd name="connsiteX15" fmla="*/ 1149828 w 3397728"/>
                    <a:gd name="connsiteY15" fmla="*/ 143601 h 1172301"/>
                    <a:gd name="connsiteX16" fmla="*/ 54453 w 3397728"/>
                    <a:gd name="connsiteY16" fmla="*/ 3901 h 1172301"/>
                    <a:gd name="connsiteX17" fmla="*/ 478 w 3397728"/>
                    <a:gd name="connsiteY17" fmla="*/ 203926 h 1172301"/>
                    <a:gd name="connsiteX18" fmla="*/ 67153 w 3397728"/>
                    <a:gd name="connsiteY18" fmla="*/ 232501 h 1172301"/>
                    <a:gd name="connsiteX19" fmla="*/ 270353 w 3397728"/>
                    <a:gd name="connsiteY19" fmla="*/ 854801 h 1172301"/>
                    <a:gd name="connsiteX20" fmla="*/ 921228 w 3397728"/>
                    <a:gd name="connsiteY20" fmla="*/ 889726 h 1172301"/>
                    <a:gd name="connsiteX21" fmla="*/ 1257778 w 3397728"/>
                    <a:gd name="connsiteY21" fmla="*/ 381726 h 1172301"/>
                    <a:gd name="connsiteX22" fmla="*/ 1454628 w 3397728"/>
                    <a:gd name="connsiteY22" fmla="*/ 378551 h 1172301"/>
                    <a:gd name="connsiteX0" fmla="*/ 1454628 w 3402960"/>
                    <a:gd name="connsiteY0" fmla="*/ 378551 h 1172301"/>
                    <a:gd name="connsiteX1" fmla="*/ 1568928 w 3402960"/>
                    <a:gd name="connsiteY1" fmla="*/ 908776 h 1172301"/>
                    <a:gd name="connsiteX2" fmla="*/ 2092803 w 3402960"/>
                    <a:gd name="connsiteY2" fmla="*/ 1172301 h 1172301"/>
                    <a:gd name="connsiteX3" fmla="*/ 2635728 w 3402960"/>
                    <a:gd name="connsiteY3" fmla="*/ 911951 h 1172301"/>
                    <a:gd name="connsiteX4" fmla="*/ 2797653 w 3402960"/>
                    <a:gd name="connsiteY4" fmla="*/ 642076 h 1172301"/>
                    <a:gd name="connsiteX5" fmla="*/ 2908778 w 3402960"/>
                    <a:gd name="connsiteY5" fmla="*/ 619851 h 1172301"/>
                    <a:gd name="connsiteX6" fmla="*/ 3216753 w 3402960"/>
                    <a:gd name="connsiteY6" fmla="*/ 683351 h 1172301"/>
                    <a:gd name="connsiteX7" fmla="*/ 3331053 w 3402960"/>
                    <a:gd name="connsiteY7" fmla="*/ 743676 h 1172301"/>
                    <a:gd name="connsiteX8" fmla="*/ 3397728 w 3402960"/>
                    <a:gd name="connsiteY8" fmla="*/ 619851 h 1172301"/>
                    <a:gd name="connsiteX9" fmla="*/ 3324703 w 3402960"/>
                    <a:gd name="connsiteY9" fmla="*/ 480151 h 1172301"/>
                    <a:gd name="connsiteX10" fmla="*/ 2848453 w 3402960"/>
                    <a:gd name="connsiteY10" fmla="*/ 353151 h 1172301"/>
                    <a:gd name="connsiteX11" fmla="*/ 2207103 w 3402960"/>
                    <a:gd name="connsiteY11" fmla="*/ 149951 h 1172301"/>
                    <a:gd name="connsiteX12" fmla="*/ 1600678 w 3402960"/>
                    <a:gd name="connsiteY12" fmla="*/ 169001 h 1172301"/>
                    <a:gd name="connsiteX13" fmla="*/ 1578453 w 3402960"/>
                    <a:gd name="connsiteY13" fmla="*/ 191226 h 1172301"/>
                    <a:gd name="connsiteX14" fmla="*/ 1191103 w 3402960"/>
                    <a:gd name="connsiteY14" fmla="*/ 175351 h 1172301"/>
                    <a:gd name="connsiteX15" fmla="*/ 1149828 w 3402960"/>
                    <a:gd name="connsiteY15" fmla="*/ 143601 h 1172301"/>
                    <a:gd name="connsiteX16" fmla="*/ 54453 w 3402960"/>
                    <a:gd name="connsiteY16" fmla="*/ 3901 h 1172301"/>
                    <a:gd name="connsiteX17" fmla="*/ 478 w 3402960"/>
                    <a:gd name="connsiteY17" fmla="*/ 203926 h 1172301"/>
                    <a:gd name="connsiteX18" fmla="*/ 67153 w 3402960"/>
                    <a:gd name="connsiteY18" fmla="*/ 232501 h 1172301"/>
                    <a:gd name="connsiteX19" fmla="*/ 270353 w 3402960"/>
                    <a:gd name="connsiteY19" fmla="*/ 854801 h 1172301"/>
                    <a:gd name="connsiteX20" fmla="*/ 921228 w 3402960"/>
                    <a:gd name="connsiteY20" fmla="*/ 889726 h 1172301"/>
                    <a:gd name="connsiteX21" fmla="*/ 1257778 w 3402960"/>
                    <a:gd name="connsiteY21" fmla="*/ 381726 h 1172301"/>
                    <a:gd name="connsiteX22" fmla="*/ 1454628 w 3402960"/>
                    <a:gd name="connsiteY22" fmla="*/ 378551 h 1172301"/>
                    <a:gd name="connsiteX0" fmla="*/ 1454628 w 3402960"/>
                    <a:gd name="connsiteY0" fmla="*/ 378551 h 1172301"/>
                    <a:gd name="connsiteX1" fmla="*/ 1568928 w 3402960"/>
                    <a:gd name="connsiteY1" fmla="*/ 908776 h 1172301"/>
                    <a:gd name="connsiteX2" fmla="*/ 2092803 w 3402960"/>
                    <a:gd name="connsiteY2" fmla="*/ 1172301 h 1172301"/>
                    <a:gd name="connsiteX3" fmla="*/ 2635728 w 3402960"/>
                    <a:gd name="connsiteY3" fmla="*/ 911951 h 1172301"/>
                    <a:gd name="connsiteX4" fmla="*/ 2797653 w 3402960"/>
                    <a:gd name="connsiteY4" fmla="*/ 642076 h 1172301"/>
                    <a:gd name="connsiteX5" fmla="*/ 2908778 w 3402960"/>
                    <a:gd name="connsiteY5" fmla="*/ 619851 h 1172301"/>
                    <a:gd name="connsiteX6" fmla="*/ 3216753 w 3402960"/>
                    <a:gd name="connsiteY6" fmla="*/ 683351 h 1172301"/>
                    <a:gd name="connsiteX7" fmla="*/ 3331053 w 3402960"/>
                    <a:gd name="connsiteY7" fmla="*/ 743676 h 1172301"/>
                    <a:gd name="connsiteX8" fmla="*/ 3397728 w 3402960"/>
                    <a:gd name="connsiteY8" fmla="*/ 619851 h 1172301"/>
                    <a:gd name="connsiteX9" fmla="*/ 3324703 w 3402960"/>
                    <a:gd name="connsiteY9" fmla="*/ 480151 h 1172301"/>
                    <a:gd name="connsiteX10" fmla="*/ 2848453 w 3402960"/>
                    <a:gd name="connsiteY10" fmla="*/ 353151 h 1172301"/>
                    <a:gd name="connsiteX11" fmla="*/ 2207103 w 3402960"/>
                    <a:gd name="connsiteY11" fmla="*/ 149951 h 1172301"/>
                    <a:gd name="connsiteX12" fmla="*/ 1600678 w 3402960"/>
                    <a:gd name="connsiteY12" fmla="*/ 169001 h 1172301"/>
                    <a:gd name="connsiteX13" fmla="*/ 1578453 w 3402960"/>
                    <a:gd name="connsiteY13" fmla="*/ 191226 h 1172301"/>
                    <a:gd name="connsiteX14" fmla="*/ 1191103 w 3402960"/>
                    <a:gd name="connsiteY14" fmla="*/ 175351 h 1172301"/>
                    <a:gd name="connsiteX15" fmla="*/ 1149828 w 3402960"/>
                    <a:gd name="connsiteY15" fmla="*/ 143601 h 1172301"/>
                    <a:gd name="connsiteX16" fmla="*/ 54453 w 3402960"/>
                    <a:gd name="connsiteY16" fmla="*/ 3901 h 1172301"/>
                    <a:gd name="connsiteX17" fmla="*/ 478 w 3402960"/>
                    <a:gd name="connsiteY17" fmla="*/ 203926 h 1172301"/>
                    <a:gd name="connsiteX18" fmla="*/ 67153 w 3402960"/>
                    <a:gd name="connsiteY18" fmla="*/ 232501 h 1172301"/>
                    <a:gd name="connsiteX19" fmla="*/ 270353 w 3402960"/>
                    <a:gd name="connsiteY19" fmla="*/ 854801 h 1172301"/>
                    <a:gd name="connsiteX20" fmla="*/ 921228 w 3402960"/>
                    <a:gd name="connsiteY20" fmla="*/ 889726 h 1172301"/>
                    <a:gd name="connsiteX21" fmla="*/ 1257778 w 3402960"/>
                    <a:gd name="connsiteY21" fmla="*/ 381726 h 1172301"/>
                    <a:gd name="connsiteX22" fmla="*/ 1454628 w 3402960"/>
                    <a:gd name="connsiteY22" fmla="*/ 378551 h 1172301"/>
                    <a:gd name="connsiteX0" fmla="*/ 1454628 w 3402960"/>
                    <a:gd name="connsiteY0" fmla="*/ 378551 h 1172301"/>
                    <a:gd name="connsiteX1" fmla="*/ 1568928 w 3402960"/>
                    <a:gd name="connsiteY1" fmla="*/ 908776 h 1172301"/>
                    <a:gd name="connsiteX2" fmla="*/ 2092803 w 3402960"/>
                    <a:gd name="connsiteY2" fmla="*/ 1172301 h 1172301"/>
                    <a:gd name="connsiteX3" fmla="*/ 2635728 w 3402960"/>
                    <a:gd name="connsiteY3" fmla="*/ 911951 h 1172301"/>
                    <a:gd name="connsiteX4" fmla="*/ 2797653 w 3402960"/>
                    <a:gd name="connsiteY4" fmla="*/ 642076 h 1172301"/>
                    <a:gd name="connsiteX5" fmla="*/ 2908778 w 3402960"/>
                    <a:gd name="connsiteY5" fmla="*/ 619851 h 1172301"/>
                    <a:gd name="connsiteX6" fmla="*/ 3216753 w 3402960"/>
                    <a:gd name="connsiteY6" fmla="*/ 683351 h 1172301"/>
                    <a:gd name="connsiteX7" fmla="*/ 3331053 w 3402960"/>
                    <a:gd name="connsiteY7" fmla="*/ 743676 h 1172301"/>
                    <a:gd name="connsiteX8" fmla="*/ 3397728 w 3402960"/>
                    <a:gd name="connsiteY8" fmla="*/ 619851 h 1172301"/>
                    <a:gd name="connsiteX9" fmla="*/ 3324703 w 3402960"/>
                    <a:gd name="connsiteY9" fmla="*/ 480151 h 1172301"/>
                    <a:gd name="connsiteX10" fmla="*/ 2848453 w 3402960"/>
                    <a:gd name="connsiteY10" fmla="*/ 353151 h 1172301"/>
                    <a:gd name="connsiteX11" fmla="*/ 2207103 w 3402960"/>
                    <a:gd name="connsiteY11" fmla="*/ 149951 h 1172301"/>
                    <a:gd name="connsiteX12" fmla="*/ 1600678 w 3402960"/>
                    <a:gd name="connsiteY12" fmla="*/ 169001 h 1172301"/>
                    <a:gd name="connsiteX13" fmla="*/ 1578453 w 3402960"/>
                    <a:gd name="connsiteY13" fmla="*/ 191226 h 1172301"/>
                    <a:gd name="connsiteX14" fmla="*/ 1191103 w 3402960"/>
                    <a:gd name="connsiteY14" fmla="*/ 175351 h 1172301"/>
                    <a:gd name="connsiteX15" fmla="*/ 1149828 w 3402960"/>
                    <a:gd name="connsiteY15" fmla="*/ 143601 h 1172301"/>
                    <a:gd name="connsiteX16" fmla="*/ 54453 w 3402960"/>
                    <a:gd name="connsiteY16" fmla="*/ 3901 h 1172301"/>
                    <a:gd name="connsiteX17" fmla="*/ 478 w 3402960"/>
                    <a:gd name="connsiteY17" fmla="*/ 203926 h 1172301"/>
                    <a:gd name="connsiteX18" fmla="*/ 67153 w 3402960"/>
                    <a:gd name="connsiteY18" fmla="*/ 232501 h 1172301"/>
                    <a:gd name="connsiteX19" fmla="*/ 270353 w 3402960"/>
                    <a:gd name="connsiteY19" fmla="*/ 854801 h 1172301"/>
                    <a:gd name="connsiteX20" fmla="*/ 921228 w 3402960"/>
                    <a:gd name="connsiteY20" fmla="*/ 889726 h 1172301"/>
                    <a:gd name="connsiteX21" fmla="*/ 1257778 w 3402960"/>
                    <a:gd name="connsiteY21" fmla="*/ 381726 h 1172301"/>
                    <a:gd name="connsiteX22" fmla="*/ 1454628 w 3402960"/>
                    <a:gd name="connsiteY22" fmla="*/ 378551 h 1172301"/>
                    <a:gd name="connsiteX0" fmla="*/ 1454628 w 3402960"/>
                    <a:gd name="connsiteY0" fmla="*/ 378551 h 1172301"/>
                    <a:gd name="connsiteX1" fmla="*/ 1568928 w 3402960"/>
                    <a:gd name="connsiteY1" fmla="*/ 908776 h 1172301"/>
                    <a:gd name="connsiteX2" fmla="*/ 2092803 w 3402960"/>
                    <a:gd name="connsiteY2" fmla="*/ 1172301 h 1172301"/>
                    <a:gd name="connsiteX3" fmla="*/ 2635728 w 3402960"/>
                    <a:gd name="connsiteY3" fmla="*/ 911951 h 1172301"/>
                    <a:gd name="connsiteX4" fmla="*/ 2797653 w 3402960"/>
                    <a:gd name="connsiteY4" fmla="*/ 642076 h 1172301"/>
                    <a:gd name="connsiteX5" fmla="*/ 2908778 w 3402960"/>
                    <a:gd name="connsiteY5" fmla="*/ 619851 h 1172301"/>
                    <a:gd name="connsiteX6" fmla="*/ 3216753 w 3402960"/>
                    <a:gd name="connsiteY6" fmla="*/ 683351 h 1172301"/>
                    <a:gd name="connsiteX7" fmla="*/ 3331053 w 3402960"/>
                    <a:gd name="connsiteY7" fmla="*/ 743676 h 1172301"/>
                    <a:gd name="connsiteX8" fmla="*/ 3397728 w 3402960"/>
                    <a:gd name="connsiteY8" fmla="*/ 619851 h 1172301"/>
                    <a:gd name="connsiteX9" fmla="*/ 3324703 w 3402960"/>
                    <a:gd name="connsiteY9" fmla="*/ 480151 h 1172301"/>
                    <a:gd name="connsiteX10" fmla="*/ 2848453 w 3402960"/>
                    <a:gd name="connsiteY10" fmla="*/ 353151 h 1172301"/>
                    <a:gd name="connsiteX11" fmla="*/ 2207103 w 3402960"/>
                    <a:gd name="connsiteY11" fmla="*/ 149951 h 1172301"/>
                    <a:gd name="connsiteX12" fmla="*/ 1600678 w 3402960"/>
                    <a:gd name="connsiteY12" fmla="*/ 169001 h 1172301"/>
                    <a:gd name="connsiteX13" fmla="*/ 1578453 w 3402960"/>
                    <a:gd name="connsiteY13" fmla="*/ 191226 h 1172301"/>
                    <a:gd name="connsiteX14" fmla="*/ 1191103 w 3402960"/>
                    <a:gd name="connsiteY14" fmla="*/ 175351 h 1172301"/>
                    <a:gd name="connsiteX15" fmla="*/ 1149828 w 3402960"/>
                    <a:gd name="connsiteY15" fmla="*/ 143601 h 1172301"/>
                    <a:gd name="connsiteX16" fmla="*/ 54453 w 3402960"/>
                    <a:gd name="connsiteY16" fmla="*/ 3901 h 1172301"/>
                    <a:gd name="connsiteX17" fmla="*/ 478 w 3402960"/>
                    <a:gd name="connsiteY17" fmla="*/ 203926 h 1172301"/>
                    <a:gd name="connsiteX18" fmla="*/ 67153 w 3402960"/>
                    <a:gd name="connsiteY18" fmla="*/ 232501 h 1172301"/>
                    <a:gd name="connsiteX19" fmla="*/ 270353 w 3402960"/>
                    <a:gd name="connsiteY19" fmla="*/ 854801 h 1172301"/>
                    <a:gd name="connsiteX20" fmla="*/ 921228 w 3402960"/>
                    <a:gd name="connsiteY20" fmla="*/ 889726 h 1172301"/>
                    <a:gd name="connsiteX21" fmla="*/ 1257778 w 3402960"/>
                    <a:gd name="connsiteY21" fmla="*/ 381726 h 1172301"/>
                    <a:gd name="connsiteX22" fmla="*/ 1454628 w 3402960"/>
                    <a:gd name="connsiteY22" fmla="*/ 378551 h 1172301"/>
                    <a:gd name="connsiteX0" fmla="*/ 1454628 w 3412047"/>
                    <a:gd name="connsiteY0" fmla="*/ 378551 h 1172301"/>
                    <a:gd name="connsiteX1" fmla="*/ 1568928 w 3412047"/>
                    <a:gd name="connsiteY1" fmla="*/ 908776 h 1172301"/>
                    <a:gd name="connsiteX2" fmla="*/ 2092803 w 3412047"/>
                    <a:gd name="connsiteY2" fmla="*/ 1172301 h 1172301"/>
                    <a:gd name="connsiteX3" fmla="*/ 2635728 w 3412047"/>
                    <a:gd name="connsiteY3" fmla="*/ 911951 h 1172301"/>
                    <a:gd name="connsiteX4" fmla="*/ 2797653 w 3412047"/>
                    <a:gd name="connsiteY4" fmla="*/ 642076 h 1172301"/>
                    <a:gd name="connsiteX5" fmla="*/ 2908778 w 3412047"/>
                    <a:gd name="connsiteY5" fmla="*/ 619851 h 1172301"/>
                    <a:gd name="connsiteX6" fmla="*/ 3216753 w 3412047"/>
                    <a:gd name="connsiteY6" fmla="*/ 683351 h 1172301"/>
                    <a:gd name="connsiteX7" fmla="*/ 3331053 w 3412047"/>
                    <a:gd name="connsiteY7" fmla="*/ 743676 h 1172301"/>
                    <a:gd name="connsiteX8" fmla="*/ 3410428 w 3412047"/>
                    <a:gd name="connsiteY8" fmla="*/ 616676 h 1172301"/>
                    <a:gd name="connsiteX9" fmla="*/ 3324703 w 3412047"/>
                    <a:gd name="connsiteY9" fmla="*/ 480151 h 1172301"/>
                    <a:gd name="connsiteX10" fmla="*/ 2848453 w 3412047"/>
                    <a:gd name="connsiteY10" fmla="*/ 353151 h 1172301"/>
                    <a:gd name="connsiteX11" fmla="*/ 2207103 w 3412047"/>
                    <a:gd name="connsiteY11" fmla="*/ 149951 h 1172301"/>
                    <a:gd name="connsiteX12" fmla="*/ 1600678 w 3412047"/>
                    <a:gd name="connsiteY12" fmla="*/ 169001 h 1172301"/>
                    <a:gd name="connsiteX13" fmla="*/ 1578453 w 3412047"/>
                    <a:gd name="connsiteY13" fmla="*/ 191226 h 1172301"/>
                    <a:gd name="connsiteX14" fmla="*/ 1191103 w 3412047"/>
                    <a:gd name="connsiteY14" fmla="*/ 175351 h 1172301"/>
                    <a:gd name="connsiteX15" fmla="*/ 1149828 w 3412047"/>
                    <a:gd name="connsiteY15" fmla="*/ 143601 h 1172301"/>
                    <a:gd name="connsiteX16" fmla="*/ 54453 w 3412047"/>
                    <a:gd name="connsiteY16" fmla="*/ 3901 h 1172301"/>
                    <a:gd name="connsiteX17" fmla="*/ 478 w 3412047"/>
                    <a:gd name="connsiteY17" fmla="*/ 203926 h 1172301"/>
                    <a:gd name="connsiteX18" fmla="*/ 67153 w 3412047"/>
                    <a:gd name="connsiteY18" fmla="*/ 232501 h 1172301"/>
                    <a:gd name="connsiteX19" fmla="*/ 270353 w 3412047"/>
                    <a:gd name="connsiteY19" fmla="*/ 854801 h 1172301"/>
                    <a:gd name="connsiteX20" fmla="*/ 921228 w 3412047"/>
                    <a:gd name="connsiteY20" fmla="*/ 889726 h 1172301"/>
                    <a:gd name="connsiteX21" fmla="*/ 1257778 w 3412047"/>
                    <a:gd name="connsiteY21" fmla="*/ 381726 h 1172301"/>
                    <a:gd name="connsiteX22" fmla="*/ 1454628 w 3412047"/>
                    <a:gd name="connsiteY22" fmla="*/ 378551 h 1172301"/>
                    <a:gd name="connsiteX0" fmla="*/ 1454628 w 3412047"/>
                    <a:gd name="connsiteY0" fmla="*/ 378551 h 1172301"/>
                    <a:gd name="connsiteX1" fmla="*/ 1568928 w 3412047"/>
                    <a:gd name="connsiteY1" fmla="*/ 908776 h 1172301"/>
                    <a:gd name="connsiteX2" fmla="*/ 2092803 w 3412047"/>
                    <a:gd name="connsiteY2" fmla="*/ 1172301 h 1172301"/>
                    <a:gd name="connsiteX3" fmla="*/ 2635728 w 3412047"/>
                    <a:gd name="connsiteY3" fmla="*/ 911951 h 1172301"/>
                    <a:gd name="connsiteX4" fmla="*/ 2797653 w 3412047"/>
                    <a:gd name="connsiteY4" fmla="*/ 642076 h 1172301"/>
                    <a:gd name="connsiteX5" fmla="*/ 2908778 w 3412047"/>
                    <a:gd name="connsiteY5" fmla="*/ 619851 h 1172301"/>
                    <a:gd name="connsiteX6" fmla="*/ 3216753 w 3412047"/>
                    <a:gd name="connsiteY6" fmla="*/ 683351 h 1172301"/>
                    <a:gd name="connsiteX7" fmla="*/ 3331053 w 3412047"/>
                    <a:gd name="connsiteY7" fmla="*/ 743676 h 1172301"/>
                    <a:gd name="connsiteX8" fmla="*/ 3410428 w 3412047"/>
                    <a:gd name="connsiteY8" fmla="*/ 616676 h 1172301"/>
                    <a:gd name="connsiteX9" fmla="*/ 3324703 w 3412047"/>
                    <a:gd name="connsiteY9" fmla="*/ 480151 h 1172301"/>
                    <a:gd name="connsiteX10" fmla="*/ 2848453 w 3412047"/>
                    <a:gd name="connsiteY10" fmla="*/ 353151 h 1172301"/>
                    <a:gd name="connsiteX11" fmla="*/ 2207103 w 3412047"/>
                    <a:gd name="connsiteY11" fmla="*/ 149951 h 1172301"/>
                    <a:gd name="connsiteX12" fmla="*/ 1600678 w 3412047"/>
                    <a:gd name="connsiteY12" fmla="*/ 169001 h 1172301"/>
                    <a:gd name="connsiteX13" fmla="*/ 1578453 w 3412047"/>
                    <a:gd name="connsiteY13" fmla="*/ 191226 h 1172301"/>
                    <a:gd name="connsiteX14" fmla="*/ 1191103 w 3412047"/>
                    <a:gd name="connsiteY14" fmla="*/ 175351 h 1172301"/>
                    <a:gd name="connsiteX15" fmla="*/ 1149828 w 3412047"/>
                    <a:gd name="connsiteY15" fmla="*/ 143601 h 1172301"/>
                    <a:gd name="connsiteX16" fmla="*/ 54453 w 3412047"/>
                    <a:gd name="connsiteY16" fmla="*/ 3901 h 1172301"/>
                    <a:gd name="connsiteX17" fmla="*/ 478 w 3412047"/>
                    <a:gd name="connsiteY17" fmla="*/ 203926 h 1172301"/>
                    <a:gd name="connsiteX18" fmla="*/ 67153 w 3412047"/>
                    <a:gd name="connsiteY18" fmla="*/ 232501 h 1172301"/>
                    <a:gd name="connsiteX19" fmla="*/ 270353 w 3412047"/>
                    <a:gd name="connsiteY19" fmla="*/ 854801 h 1172301"/>
                    <a:gd name="connsiteX20" fmla="*/ 921228 w 3412047"/>
                    <a:gd name="connsiteY20" fmla="*/ 889726 h 1172301"/>
                    <a:gd name="connsiteX21" fmla="*/ 1257778 w 3412047"/>
                    <a:gd name="connsiteY21" fmla="*/ 381726 h 1172301"/>
                    <a:gd name="connsiteX22" fmla="*/ 1454628 w 3412047"/>
                    <a:gd name="connsiteY22" fmla="*/ 378551 h 1172301"/>
                    <a:gd name="connsiteX0" fmla="*/ 1454628 w 3412047"/>
                    <a:gd name="connsiteY0" fmla="*/ 378551 h 1172301"/>
                    <a:gd name="connsiteX1" fmla="*/ 1568928 w 3412047"/>
                    <a:gd name="connsiteY1" fmla="*/ 908776 h 1172301"/>
                    <a:gd name="connsiteX2" fmla="*/ 2092803 w 3412047"/>
                    <a:gd name="connsiteY2" fmla="*/ 1172301 h 1172301"/>
                    <a:gd name="connsiteX3" fmla="*/ 2635728 w 3412047"/>
                    <a:gd name="connsiteY3" fmla="*/ 911951 h 1172301"/>
                    <a:gd name="connsiteX4" fmla="*/ 2797653 w 3412047"/>
                    <a:gd name="connsiteY4" fmla="*/ 642076 h 1172301"/>
                    <a:gd name="connsiteX5" fmla="*/ 2908778 w 3412047"/>
                    <a:gd name="connsiteY5" fmla="*/ 619851 h 1172301"/>
                    <a:gd name="connsiteX6" fmla="*/ 3216753 w 3412047"/>
                    <a:gd name="connsiteY6" fmla="*/ 683351 h 1172301"/>
                    <a:gd name="connsiteX7" fmla="*/ 3331053 w 3412047"/>
                    <a:gd name="connsiteY7" fmla="*/ 743676 h 1172301"/>
                    <a:gd name="connsiteX8" fmla="*/ 3410428 w 3412047"/>
                    <a:gd name="connsiteY8" fmla="*/ 616676 h 1172301"/>
                    <a:gd name="connsiteX9" fmla="*/ 3324703 w 3412047"/>
                    <a:gd name="connsiteY9" fmla="*/ 480151 h 1172301"/>
                    <a:gd name="connsiteX10" fmla="*/ 2848453 w 3412047"/>
                    <a:gd name="connsiteY10" fmla="*/ 353151 h 1172301"/>
                    <a:gd name="connsiteX11" fmla="*/ 2207103 w 3412047"/>
                    <a:gd name="connsiteY11" fmla="*/ 149951 h 1172301"/>
                    <a:gd name="connsiteX12" fmla="*/ 1600678 w 3412047"/>
                    <a:gd name="connsiteY12" fmla="*/ 169001 h 1172301"/>
                    <a:gd name="connsiteX13" fmla="*/ 1578453 w 3412047"/>
                    <a:gd name="connsiteY13" fmla="*/ 191226 h 1172301"/>
                    <a:gd name="connsiteX14" fmla="*/ 1191103 w 3412047"/>
                    <a:gd name="connsiteY14" fmla="*/ 175351 h 1172301"/>
                    <a:gd name="connsiteX15" fmla="*/ 1149828 w 3412047"/>
                    <a:gd name="connsiteY15" fmla="*/ 143601 h 1172301"/>
                    <a:gd name="connsiteX16" fmla="*/ 54453 w 3412047"/>
                    <a:gd name="connsiteY16" fmla="*/ 3901 h 1172301"/>
                    <a:gd name="connsiteX17" fmla="*/ 478 w 3412047"/>
                    <a:gd name="connsiteY17" fmla="*/ 203926 h 1172301"/>
                    <a:gd name="connsiteX18" fmla="*/ 67153 w 3412047"/>
                    <a:gd name="connsiteY18" fmla="*/ 232501 h 1172301"/>
                    <a:gd name="connsiteX19" fmla="*/ 270353 w 3412047"/>
                    <a:gd name="connsiteY19" fmla="*/ 854801 h 1172301"/>
                    <a:gd name="connsiteX20" fmla="*/ 921228 w 3412047"/>
                    <a:gd name="connsiteY20" fmla="*/ 889726 h 1172301"/>
                    <a:gd name="connsiteX21" fmla="*/ 1257778 w 3412047"/>
                    <a:gd name="connsiteY21" fmla="*/ 381726 h 1172301"/>
                    <a:gd name="connsiteX22" fmla="*/ 1454628 w 3412047"/>
                    <a:gd name="connsiteY22" fmla="*/ 378551 h 1172301"/>
                    <a:gd name="connsiteX0" fmla="*/ 1454628 w 3427933"/>
                    <a:gd name="connsiteY0" fmla="*/ 378551 h 1172301"/>
                    <a:gd name="connsiteX1" fmla="*/ 1568928 w 3427933"/>
                    <a:gd name="connsiteY1" fmla="*/ 908776 h 1172301"/>
                    <a:gd name="connsiteX2" fmla="*/ 2092803 w 3427933"/>
                    <a:gd name="connsiteY2" fmla="*/ 1172301 h 1172301"/>
                    <a:gd name="connsiteX3" fmla="*/ 2635728 w 3427933"/>
                    <a:gd name="connsiteY3" fmla="*/ 911951 h 1172301"/>
                    <a:gd name="connsiteX4" fmla="*/ 2797653 w 3427933"/>
                    <a:gd name="connsiteY4" fmla="*/ 642076 h 1172301"/>
                    <a:gd name="connsiteX5" fmla="*/ 2908778 w 3427933"/>
                    <a:gd name="connsiteY5" fmla="*/ 619851 h 1172301"/>
                    <a:gd name="connsiteX6" fmla="*/ 3216753 w 3427933"/>
                    <a:gd name="connsiteY6" fmla="*/ 683351 h 1172301"/>
                    <a:gd name="connsiteX7" fmla="*/ 3331053 w 3427933"/>
                    <a:gd name="connsiteY7" fmla="*/ 743676 h 1172301"/>
                    <a:gd name="connsiteX8" fmla="*/ 3410428 w 3427933"/>
                    <a:gd name="connsiteY8" fmla="*/ 616676 h 1172301"/>
                    <a:gd name="connsiteX9" fmla="*/ 3324703 w 3427933"/>
                    <a:gd name="connsiteY9" fmla="*/ 480151 h 1172301"/>
                    <a:gd name="connsiteX10" fmla="*/ 2848453 w 3427933"/>
                    <a:gd name="connsiteY10" fmla="*/ 353151 h 1172301"/>
                    <a:gd name="connsiteX11" fmla="*/ 2207103 w 3427933"/>
                    <a:gd name="connsiteY11" fmla="*/ 149951 h 1172301"/>
                    <a:gd name="connsiteX12" fmla="*/ 1600678 w 3427933"/>
                    <a:gd name="connsiteY12" fmla="*/ 169001 h 1172301"/>
                    <a:gd name="connsiteX13" fmla="*/ 1578453 w 3427933"/>
                    <a:gd name="connsiteY13" fmla="*/ 191226 h 1172301"/>
                    <a:gd name="connsiteX14" fmla="*/ 1191103 w 3427933"/>
                    <a:gd name="connsiteY14" fmla="*/ 175351 h 1172301"/>
                    <a:gd name="connsiteX15" fmla="*/ 1149828 w 3427933"/>
                    <a:gd name="connsiteY15" fmla="*/ 143601 h 1172301"/>
                    <a:gd name="connsiteX16" fmla="*/ 54453 w 3427933"/>
                    <a:gd name="connsiteY16" fmla="*/ 3901 h 1172301"/>
                    <a:gd name="connsiteX17" fmla="*/ 478 w 3427933"/>
                    <a:gd name="connsiteY17" fmla="*/ 203926 h 1172301"/>
                    <a:gd name="connsiteX18" fmla="*/ 67153 w 3427933"/>
                    <a:gd name="connsiteY18" fmla="*/ 232501 h 1172301"/>
                    <a:gd name="connsiteX19" fmla="*/ 270353 w 3427933"/>
                    <a:gd name="connsiteY19" fmla="*/ 854801 h 1172301"/>
                    <a:gd name="connsiteX20" fmla="*/ 921228 w 3427933"/>
                    <a:gd name="connsiteY20" fmla="*/ 889726 h 1172301"/>
                    <a:gd name="connsiteX21" fmla="*/ 1257778 w 3427933"/>
                    <a:gd name="connsiteY21" fmla="*/ 381726 h 1172301"/>
                    <a:gd name="connsiteX22" fmla="*/ 1454628 w 3427933"/>
                    <a:gd name="connsiteY22" fmla="*/ 378551 h 1172301"/>
                    <a:gd name="connsiteX0" fmla="*/ 1454628 w 3439315"/>
                    <a:gd name="connsiteY0" fmla="*/ 378551 h 1172301"/>
                    <a:gd name="connsiteX1" fmla="*/ 1568928 w 3439315"/>
                    <a:gd name="connsiteY1" fmla="*/ 908776 h 1172301"/>
                    <a:gd name="connsiteX2" fmla="*/ 2092803 w 3439315"/>
                    <a:gd name="connsiteY2" fmla="*/ 1172301 h 1172301"/>
                    <a:gd name="connsiteX3" fmla="*/ 2635728 w 3439315"/>
                    <a:gd name="connsiteY3" fmla="*/ 911951 h 1172301"/>
                    <a:gd name="connsiteX4" fmla="*/ 2797653 w 3439315"/>
                    <a:gd name="connsiteY4" fmla="*/ 642076 h 1172301"/>
                    <a:gd name="connsiteX5" fmla="*/ 2908778 w 3439315"/>
                    <a:gd name="connsiteY5" fmla="*/ 619851 h 1172301"/>
                    <a:gd name="connsiteX6" fmla="*/ 3216753 w 3439315"/>
                    <a:gd name="connsiteY6" fmla="*/ 683351 h 1172301"/>
                    <a:gd name="connsiteX7" fmla="*/ 3331053 w 3439315"/>
                    <a:gd name="connsiteY7" fmla="*/ 743676 h 1172301"/>
                    <a:gd name="connsiteX8" fmla="*/ 3410428 w 3439315"/>
                    <a:gd name="connsiteY8" fmla="*/ 616676 h 1172301"/>
                    <a:gd name="connsiteX9" fmla="*/ 3324703 w 3439315"/>
                    <a:gd name="connsiteY9" fmla="*/ 480151 h 1172301"/>
                    <a:gd name="connsiteX10" fmla="*/ 2848453 w 3439315"/>
                    <a:gd name="connsiteY10" fmla="*/ 353151 h 1172301"/>
                    <a:gd name="connsiteX11" fmla="*/ 2207103 w 3439315"/>
                    <a:gd name="connsiteY11" fmla="*/ 149951 h 1172301"/>
                    <a:gd name="connsiteX12" fmla="*/ 1600678 w 3439315"/>
                    <a:gd name="connsiteY12" fmla="*/ 169001 h 1172301"/>
                    <a:gd name="connsiteX13" fmla="*/ 1578453 w 3439315"/>
                    <a:gd name="connsiteY13" fmla="*/ 191226 h 1172301"/>
                    <a:gd name="connsiteX14" fmla="*/ 1191103 w 3439315"/>
                    <a:gd name="connsiteY14" fmla="*/ 175351 h 1172301"/>
                    <a:gd name="connsiteX15" fmla="*/ 1149828 w 3439315"/>
                    <a:gd name="connsiteY15" fmla="*/ 143601 h 1172301"/>
                    <a:gd name="connsiteX16" fmla="*/ 54453 w 3439315"/>
                    <a:gd name="connsiteY16" fmla="*/ 3901 h 1172301"/>
                    <a:gd name="connsiteX17" fmla="*/ 478 w 3439315"/>
                    <a:gd name="connsiteY17" fmla="*/ 203926 h 1172301"/>
                    <a:gd name="connsiteX18" fmla="*/ 67153 w 3439315"/>
                    <a:gd name="connsiteY18" fmla="*/ 232501 h 1172301"/>
                    <a:gd name="connsiteX19" fmla="*/ 270353 w 3439315"/>
                    <a:gd name="connsiteY19" fmla="*/ 854801 h 1172301"/>
                    <a:gd name="connsiteX20" fmla="*/ 921228 w 3439315"/>
                    <a:gd name="connsiteY20" fmla="*/ 889726 h 1172301"/>
                    <a:gd name="connsiteX21" fmla="*/ 1257778 w 3439315"/>
                    <a:gd name="connsiteY21" fmla="*/ 381726 h 1172301"/>
                    <a:gd name="connsiteX22" fmla="*/ 1454628 w 3439315"/>
                    <a:gd name="connsiteY22" fmla="*/ 378551 h 1172301"/>
                    <a:gd name="connsiteX0" fmla="*/ 1454628 w 3429160"/>
                    <a:gd name="connsiteY0" fmla="*/ 378551 h 1172301"/>
                    <a:gd name="connsiteX1" fmla="*/ 1568928 w 3429160"/>
                    <a:gd name="connsiteY1" fmla="*/ 908776 h 1172301"/>
                    <a:gd name="connsiteX2" fmla="*/ 2092803 w 3429160"/>
                    <a:gd name="connsiteY2" fmla="*/ 1172301 h 1172301"/>
                    <a:gd name="connsiteX3" fmla="*/ 2635728 w 3429160"/>
                    <a:gd name="connsiteY3" fmla="*/ 911951 h 1172301"/>
                    <a:gd name="connsiteX4" fmla="*/ 2797653 w 3429160"/>
                    <a:gd name="connsiteY4" fmla="*/ 642076 h 1172301"/>
                    <a:gd name="connsiteX5" fmla="*/ 2908778 w 3429160"/>
                    <a:gd name="connsiteY5" fmla="*/ 619851 h 1172301"/>
                    <a:gd name="connsiteX6" fmla="*/ 3216753 w 3429160"/>
                    <a:gd name="connsiteY6" fmla="*/ 683351 h 1172301"/>
                    <a:gd name="connsiteX7" fmla="*/ 3331053 w 3429160"/>
                    <a:gd name="connsiteY7" fmla="*/ 743676 h 1172301"/>
                    <a:gd name="connsiteX8" fmla="*/ 3410428 w 3429160"/>
                    <a:gd name="connsiteY8" fmla="*/ 616676 h 1172301"/>
                    <a:gd name="connsiteX9" fmla="*/ 3324703 w 3429160"/>
                    <a:gd name="connsiteY9" fmla="*/ 480151 h 1172301"/>
                    <a:gd name="connsiteX10" fmla="*/ 2848453 w 3429160"/>
                    <a:gd name="connsiteY10" fmla="*/ 353151 h 1172301"/>
                    <a:gd name="connsiteX11" fmla="*/ 2207103 w 3429160"/>
                    <a:gd name="connsiteY11" fmla="*/ 149951 h 1172301"/>
                    <a:gd name="connsiteX12" fmla="*/ 1600678 w 3429160"/>
                    <a:gd name="connsiteY12" fmla="*/ 169001 h 1172301"/>
                    <a:gd name="connsiteX13" fmla="*/ 1578453 w 3429160"/>
                    <a:gd name="connsiteY13" fmla="*/ 191226 h 1172301"/>
                    <a:gd name="connsiteX14" fmla="*/ 1191103 w 3429160"/>
                    <a:gd name="connsiteY14" fmla="*/ 175351 h 1172301"/>
                    <a:gd name="connsiteX15" fmla="*/ 1149828 w 3429160"/>
                    <a:gd name="connsiteY15" fmla="*/ 143601 h 1172301"/>
                    <a:gd name="connsiteX16" fmla="*/ 54453 w 3429160"/>
                    <a:gd name="connsiteY16" fmla="*/ 3901 h 1172301"/>
                    <a:gd name="connsiteX17" fmla="*/ 478 w 3429160"/>
                    <a:gd name="connsiteY17" fmla="*/ 203926 h 1172301"/>
                    <a:gd name="connsiteX18" fmla="*/ 67153 w 3429160"/>
                    <a:gd name="connsiteY18" fmla="*/ 232501 h 1172301"/>
                    <a:gd name="connsiteX19" fmla="*/ 270353 w 3429160"/>
                    <a:gd name="connsiteY19" fmla="*/ 854801 h 1172301"/>
                    <a:gd name="connsiteX20" fmla="*/ 921228 w 3429160"/>
                    <a:gd name="connsiteY20" fmla="*/ 889726 h 1172301"/>
                    <a:gd name="connsiteX21" fmla="*/ 1257778 w 3429160"/>
                    <a:gd name="connsiteY21" fmla="*/ 381726 h 1172301"/>
                    <a:gd name="connsiteX22" fmla="*/ 1454628 w 3429160"/>
                    <a:gd name="connsiteY22" fmla="*/ 378551 h 1172301"/>
                    <a:gd name="connsiteX0" fmla="*/ 1454628 w 3429160"/>
                    <a:gd name="connsiteY0" fmla="*/ 378551 h 1172301"/>
                    <a:gd name="connsiteX1" fmla="*/ 1568928 w 3429160"/>
                    <a:gd name="connsiteY1" fmla="*/ 908776 h 1172301"/>
                    <a:gd name="connsiteX2" fmla="*/ 2092803 w 3429160"/>
                    <a:gd name="connsiteY2" fmla="*/ 1172301 h 1172301"/>
                    <a:gd name="connsiteX3" fmla="*/ 2635728 w 3429160"/>
                    <a:gd name="connsiteY3" fmla="*/ 911951 h 1172301"/>
                    <a:gd name="connsiteX4" fmla="*/ 2797653 w 3429160"/>
                    <a:gd name="connsiteY4" fmla="*/ 642076 h 1172301"/>
                    <a:gd name="connsiteX5" fmla="*/ 2908778 w 3429160"/>
                    <a:gd name="connsiteY5" fmla="*/ 619851 h 1172301"/>
                    <a:gd name="connsiteX6" fmla="*/ 3216753 w 3429160"/>
                    <a:gd name="connsiteY6" fmla="*/ 683351 h 1172301"/>
                    <a:gd name="connsiteX7" fmla="*/ 3331053 w 3429160"/>
                    <a:gd name="connsiteY7" fmla="*/ 743676 h 1172301"/>
                    <a:gd name="connsiteX8" fmla="*/ 3410428 w 3429160"/>
                    <a:gd name="connsiteY8" fmla="*/ 616676 h 1172301"/>
                    <a:gd name="connsiteX9" fmla="*/ 3324703 w 3429160"/>
                    <a:gd name="connsiteY9" fmla="*/ 480151 h 1172301"/>
                    <a:gd name="connsiteX10" fmla="*/ 2848453 w 3429160"/>
                    <a:gd name="connsiteY10" fmla="*/ 353151 h 1172301"/>
                    <a:gd name="connsiteX11" fmla="*/ 2207103 w 3429160"/>
                    <a:gd name="connsiteY11" fmla="*/ 149951 h 1172301"/>
                    <a:gd name="connsiteX12" fmla="*/ 1600678 w 3429160"/>
                    <a:gd name="connsiteY12" fmla="*/ 169001 h 1172301"/>
                    <a:gd name="connsiteX13" fmla="*/ 1578453 w 3429160"/>
                    <a:gd name="connsiteY13" fmla="*/ 191226 h 1172301"/>
                    <a:gd name="connsiteX14" fmla="*/ 1191103 w 3429160"/>
                    <a:gd name="connsiteY14" fmla="*/ 175351 h 1172301"/>
                    <a:gd name="connsiteX15" fmla="*/ 1149828 w 3429160"/>
                    <a:gd name="connsiteY15" fmla="*/ 143601 h 1172301"/>
                    <a:gd name="connsiteX16" fmla="*/ 54453 w 3429160"/>
                    <a:gd name="connsiteY16" fmla="*/ 3901 h 1172301"/>
                    <a:gd name="connsiteX17" fmla="*/ 478 w 3429160"/>
                    <a:gd name="connsiteY17" fmla="*/ 203926 h 1172301"/>
                    <a:gd name="connsiteX18" fmla="*/ 67153 w 3429160"/>
                    <a:gd name="connsiteY18" fmla="*/ 232501 h 1172301"/>
                    <a:gd name="connsiteX19" fmla="*/ 270353 w 3429160"/>
                    <a:gd name="connsiteY19" fmla="*/ 854801 h 1172301"/>
                    <a:gd name="connsiteX20" fmla="*/ 921228 w 3429160"/>
                    <a:gd name="connsiteY20" fmla="*/ 889726 h 1172301"/>
                    <a:gd name="connsiteX21" fmla="*/ 1257778 w 3429160"/>
                    <a:gd name="connsiteY21" fmla="*/ 381726 h 1172301"/>
                    <a:gd name="connsiteX22" fmla="*/ 1454628 w 3429160"/>
                    <a:gd name="connsiteY22" fmla="*/ 378551 h 1172301"/>
                    <a:gd name="connsiteX0" fmla="*/ 1454628 w 3429718"/>
                    <a:gd name="connsiteY0" fmla="*/ 378551 h 1172301"/>
                    <a:gd name="connsiteX1" fmla="*/ 1568928 w 3429718"/>
                    <a:gd name="connsiteY1" fmla="*/ 908776 h 1172301"/>
                    <a:gd name="connsiteX2" fmla="*/ 2092803 w 3429718"/>
                    <a:gd name="connsiteY2" fmla="*/ 1172301 h 1172301"/>
                    <a:gd name="connsiteX3" fmla="*/ 2635728 w 3429718"/>
                    <a:gd name="connsiteY3" fmla="*/ 911951 h 1172301"/>
                    <a:gd name="connsiteX4" fmla="*/ 2797653 w 3429718"/>
                    <a:gd name="connsiteY4" fmla="*/ 642076 h 1172301"/>
                    <a:gd name="connsiteX5" fmla="*/ 2908778 w 3429718"/>
                    <a:gd name="connsiteY5" fmla="*/ 619851 h 1172301"/>
                    <a:gd name="connsiteX6" fmla="*/ 3216753 w 3429718"/>
                    <a:gd name="connsiteY6" fmla="*/ 683351 h 1172301"/>
                    <a:gd name="connsiteX7" fmla="*/ 3331053 w 3429718"/>
                    <a:gd name="connsiteY7" fmla="*/ 743676 h 1172301"/>
                    <a:gd name="connsiteX8" fmla="*/ 3429478 w 3429718"/>
                    <a:gd name="connsiteY8" fmla="*/ 621438 h 1172301"/>
                    <a:gd name="connsiteX9" fmla="*/ 3324703 w 3429718"/>
                    <a:gd name="connsiteY9" fmla="*/ 480151 h 1172301"/>
                    <a:gd name="connsiteX10" fmla="*/ 2848453 w 3429718"/>
                    <a:gd name="connsiteY10" fmla="*/ 353151 h 1172301"/>
                    <a:gd name="connsiteX11" fmla="*/ 2207103 w 3429718"/>
                    <a:gd name="connsiteY11" fmla="*/ 149951 h 1172301"/>
                    <a:gd name="connsiteX12" fmla="*/ 1600678 w 3429718"/>
                    <a:gd name="connsiteY12" fmla="*/ 169001 h 1172301"/>
                    <a:gd name="connsiteX13" fmla="*/ 1578453 w 3429718"/>
                    <a:gd name="connsiteY13" fmla="*/ 191226 h 1172301"/>
                    <a:gd name="connsiteX14" fmla="*/ 1191103 w 3429718"/>
                    <a:gd name="connsiteY14" fmla="*/ 175351 h 1172301"/>
                    <a:gd name="connsiteX15" fmla="*/ 1149828 w 3429718"/>
                    <a:gd name="connsiteY15" fmla="*/ 143601 h 1172301"/>
                    <a:gd name="connsiteX16" fmla="*/ 54453 w 3429718"/>
                    <a:gd name="connsiteY16" fmla="*/ 3901 h 1172301"/>
                    <a:gd name="connsiteX17" fmla="*/ 478 w 3429718"/>
                    <a:gd name="connsiteY17" fmla="*/ 203926 h 1172301"/>
                    <a:gd name="connsiteX18" fmla="*/ 67153 w 3429718"/>
                    <a:gd name="connsiteY18" fmla="*/ 232501 h 1172301"/>
                    <a:gd name="connsiteX19" fmla="*/ 270353 w 3429718"/>
                    <a:gd name="connsiteY19" fmla="*/ 854801 h 1172301"/>
                    <a:gd name="connsiteX20" fmla="*/ 921228 w 3429718"/>
                    <a:gd name="connsiteY20" fmla="*/ 889726 h 1172301"/>
                    <a:gd name="connsiteX21" fmla="*/ 1257778 w 3429718"/>
                    <a:gd name="connsiteY21" fmla="*/ 381726 h 1172301"/>
                    <a:gd name="connsiteX22" fmla="*/ 1454628 w 3429718"/>
                    <a:gd name="connsiteY22" fmla="*/ 378551 h 1172301"/>
                    <a:gd name="connsiteX0" fmla="*/ 1454628 w 3429718"/>
                    <a:gd name="connsiteY0" fmla="*/ 378551 h 1172301"/>
                    <a:gd name="connsiteX1" fmla="*/ 1568928 w 3429718"/>
                    <a:gd name="connsiteY1" fmla="*/ 908776 h 1172301"/>
                    <a:gd name="connsiteX2" fmla="*/ 2092803 w 3429718"/>
                    <a:gd name="connsiteY2" fmla="*/ 1172301 h 1172301"/>
                    <a:gd name="connsiteX3" fmla="*/ 2635728 w 3429718"/>
                    <a:gd name="connsiteY3" fmla="*/ 911951 h 1172301"/>
                    <a:gd name="connsiteX4" fmla="*/ 2797653 w 3429718"/>
                    <a:gd name="connsiteY4" fmla="*/ 642076 h 1172301"/>
                    <a:gd name="connsiteX5" fmla="*/ 2908778 w 3429718"/>
                    <a:gd name="connsiteY5" fmla="*/ 619851 h 1172301"/>
                    <a:gd name="connsiteX6" fmla="*/ 3216753 w 3429718"/>
                    <a:gd name="connsiteY6" fmla="*/ 683351 h 1172301"/>
                    <a:gd name="connsiteX7" fmla="*/ 3331053 w 3429718"/>
                    <a:gd name="connsiteY7" fmla="*/ 743676 h 1172301"/>
                    <a:gd name="connsiteX8" fmla="*/ 3429478 w 3429718"/>
                    <a:gd name="connsiteY8" fmla="*/ 621438 h 1172301"/>
                    <a:gd name="connsiteX9" fmla="*/ 3324703 w 3429718"/>
                    <a:gd name="connsiteY9" fmla="*/ 480151 h 1172301"/>
                    <a:gd name="connsiteX10" fmla="*/ 2848453 w 3429718"/>
                    <a:gd name="connsiteY10" fmla="*/ 353151 h 1172301"/>
                    <a:gd name="connsiteX11" fmla="*/ 2207103 w 3429718"/>
                    <a:gd name="connsiteY11" fmla="*/ 149951 h 1172301"/>
                    <a:gd name="connsiteX12" fmla="*/ 1600678 w 3429718"/>
                    <a:gd name="connsiteY12" fmla="*/ 169001 h 1172301"/>
                    <a:gd name="connsiteX13" fmla="*/ 1578453 w 3429718"/>
                    <a:gd name="connsiteY13" fmla="*/ 191226 h 1172301"/>
                    <a:gd name="connsiteX14" fmla="*/ 1191103 w 3429718"/>
                    <a:gd name="connsiteY14" fmla="*/ 175351 h 1172301"/>
                    <a:gd name="connsiteX15" fmla="*/ 1149828 w 3429718"/>
                    <a:gd name="connsiteY15" fmla="*/ 143601 h 1172301"/>
                    <a:gd name="connsiteX16" fmla="*/ 54453 w 3429718"/>
                    <a:gd name="connsiteY16" fmla="*/ 3901 h 1172301"/>
                    <a:gd name="connsiteX17" fmla="*/ 478 w 3429718"/>
                    <a:gd name="connsiteY17" fmla="*/ 203926 h 1172301"/>
                    <a:gd name="connsiteX18" fmla="*/ 67153 w 3429718"/>
                    <a:gd name="connsiteY18" fmla="*/ 232501 h 1172301"/>
                    <a:gd name="connsiteX19" fmla="*/ 270353 w 3429718"/>
                    <a:gd name="connsiteY19" fmla="*/ 854801 h 1172301"/>
                    <a:gd name="connsiteX20" fmla="*/ 921228 w 3429718"/>
                    <a:gd name="connsiteY20" fmla="*/ 889726 h 1172301"/>
                    <a:gd name="connsiteX21" fmla="*/ 1257778 w 3429718"/>
                    <a:gd name="connsiteY21" fmla="*/ 381726 h 1172301"/>
                    <a:gd name="connsiteX22" fmla="*/ 1454628 w 3429718"/>
                    <a:gd name="connsiteY22" fmla="*/ 378551 h 1172301"/>
                    <a:gd name="connsiteX0" fmla="*/ 1466623 w 3441713"/>
                    <a:gd name="connsiteY0" fmla="*/ 378551 h 1172301"/>
                    <a:gd name="connsiteX1" fmla="*/ 1580923 w 3441713"/>
                    <a:gd name="connsiteY1" fmla="*/ 908776 h 1172301"/>
                    <a:gd name="connsiteX2" fmla="*/ 2104798 w 3441713"/>
                    <a:gd name="connsiteY2" fmla="*/ 1172301 h 1172301"/>
                    <a:gd name="connsiteX3" fmla="*/ 2647723 w 3441713"/>
                    <a:gd name="connsiteY3" fmla="*/ 911951 h 1172301"/>
                    <a:gd name="connsiteX4" fmla="*/ 2809648 w 3441713"/>
                    <a:gd name="connsiteY4" fmla="*/ 642076 h 1172301"/>
                    <a:gd name="connsiteX5" fmla="*/ 2920773 w 3441713"/>
                    <a:gd name="connsiteY5" fmla="*/ 619851 h 1172301"/>
                    <a:gd name="connsiteX6" fmla="*/ 3228748 w 3441713"/>
                    <a:gd name="connsiteY6" fmla="*/ 683351 h 1172301"/>
                    <a:gd name="connsiteX7" fmla="*/ 3343048 w 3441713"/>
                    <a:gd name="connsiteY7" fmla="*/ 743676 h 1172301"/>
                    <a:gd name="connsiteX8" fmla="*/ 3441473 w 3441713"/>
                    <a:gd name="connsiteY8" fmla="*/ 621438 h 1172301"/>
                    <a:gd name="connsiteX9" fmla="*/ 3336698 w 3441713"/>
                    <a:gd name="connsiteY9" fmla="*/ 480151 h 1172301"/>
                    <a:gd name="connsiteX10" fmla="*/ 2860448 w 3441713"/>
                    <a:gd name="connsiteY10" fmla="*/ 353151 h 1172301"/>
                    <a:gd name="connsiteX11" fmla="*/ 2219098 w 3441713"/>
                    <a:gd name="connsiteY11" fmla="*/ 149951 h 1172301"/>
                    <a:gd name="connsiteX12" fmla="*/ 1612673 w 3441713"/>
                    <a:gd name="connsiteY12" fmla="*/ 169001 h 1172301"/>
                    <a:gd name="connsiteX13" fmla="*/ 1590448 w 3441713"/>
                    <a:gd name="connsiteY13" fmla="*/ 191226 h 1172301"/>
                    <a:gd name="connsiteX14" fmla="*/ 1203098 w 3441713"/>
                    <a:gd name="connsiteY14" fmla="*/ 175351 h 1172301"/>
                    <a:gd name="connsiteX15" fmla="*/ 1161823 w 3441713"/>
                    <a:gd name="connsiteY15" fmla="*/ 143601 h 1172301"/>
                    <a:gd name="connsiteX16" fmla="*/ 66448 w 3441713"/>
                    <a:gd name="connsiteY16" fmla="*/ 3901 h 1172301"/>
                    <a:gd name="connsiteX17" fmla="*/ 12473 w 3441713"/>
                    <a:gd name="connsiteY17" fmla="*/ 203926 h 1172301"/>
                    <a:gd name="connsiteX18" fmla="*/ 79148 w 3441713"/>
                    <a:gd name="connsiteY18" fmla="*/ 232501 h 1172301"/>
                    <a:gd name="connsiteX19" fmla="*/ 282348 w 3441713"/>
                    <a:gd name="connsiteY19" fmla="*/ 854801 h 1172301"/>
                    <a:gd name="connsiteX20" fmla="*/ 933223 w 3441713"/>
                    <a:gd name="connsiteY20" fmla="*/ 889726 h 1172301"/>
                    <a:gd name="connsiteX21" fmla="*/ 1269773 w 3441713"/>
                    <a:gd name="connsiteY21" fmla="*/ 381726 h 1172301"/>
                    <a:gd name="connsiteX22" fmla="*/ 1466623 w 3441713"/>
                    <a:gd name="connsiteY22" fmla="*/ 378551 h 1172301"/>
                    <a:gd name="connsiteX0" fmla="*/ 1466623 w 3441713"/>
                    <a:gd name="connsiteY0" fmla="*/ 389499 h 1183249"/>
                    <a:gd name="connsiteX1" fmla="*/ 1580923 w 3441713"/>
                    <a:gd name="connsiteY1" fmla="*/ 919724 h 1183249"/>
                    <a:gd name="connsiteX2" fmla="*/ 2104798 w 3441713"/>
                    <a:gd name="connsiteY2" fmla="*/ 1183249 h 1183249"/>
                    <a:gd name="connsiteX3" fmla="*/ 2647723 w 3441713"/>
                    <a:gd name="connsiteY3" fmla="*/ 922899 h 1183249"/>
                    <a:gd name="connsiteX4" fmla="*/ 2809648 w 3441713"/>
                    <a:gd name="connsiteY4" fmla="*/ 653024 h 1183249"/>
                    <a:gd name="connsiteX5" fmla="*/ 2920773 w 3441713"/>
                    <a:gd name="connsiteY5" fmla="*/ 630799 h 1183249"/>
                    <a:gd name="connsiteX6" fmla="*/ 3228748 w 3441713"/>
                    <a:gd name="connsiteY6" fmla="*/ 694299 h 1183249"/>
                    <a:gd name="connsiteX7" fmla="*/ 3343048 w 3441713"/>
                    <a:gd name="connsiteY7" fmla="*/ 754624 h 1183249"/>
                    <a:gd name="connsiteX8" fmla="*/ 3441473 w 3441713"/>
                    <a:gd name="connsiteY8" fmla="*/ 632386 h 1183249"/>
                    <a:gd name="connsiteX9" fmla="*/ 3336698 w 3441713"/>
                    <a:gd name="connsiteY9" fmla="*/ 491099 h 1183249"/>
                    <a:gd name="connsiteX10" fmla="*/ 2860448 w 3441713"/>
                    <a:gd name="connsiteY10" fmla="*/ 364099 h 1183249"/>
                    <a:gd name="connsiteX11" fmla="*/ 2219098 w 3441713"/>
                    <a:gd name="connsiteY11" fmla="*/ 160899 h 1183249"/>
                    <a:gd name="connsiteX12" fmla="*/ 1612673 w 3441713"/>
                    <a:gd name="connsiteY12" fmla="*/ 179949 h 1183249"/>
                    <a:gd name="connsiteX13" fmla="*/ 1590448 w 3441713"/>
                    <a:gd name="connsiteY13" fmla="*/ 202174 h 1183249"/>
                    <a:gd name="connsiteX14" fmla="*/ 1203098 w 3441713"/>
                    <a:gd name="connsiteY14" fmla="*/ 186299 h 1183249"/>
                    <a:gd name="connsiteX15" fmla="*/ 1161823 w 3441713"/>
                    <a:gd name="connsiteY15" fmla="*/ 154549 h 1183249"/>
                    <a:gd name="connsiteX16" fmla="*/ 66448 w 3441713"/>
                    <a:gd name="connsiteY16" fmla="*/ 14849 h 1183249"/>
                    <a:gd name="connsiteX17" fmla="*/ 12473 w 3441713"/>
                    <a:gd name="connsiteY17" fmla="*/ 214874 h 1183249"/>
                    <a:gd name="connsiteX18" fmla="*/ 79148 w 3441713"/>
                    <a:gd name="connsiteY18" fmla="*/ 243449 h 1183249"/>
                    <a:gd name="connsiteX19" fmla="*/ 282348 w 3441713"/>
                    <a:gd name="connsiteY19" fmla="*/ 865749 h 1183249"/>
                    <a:gd name="connsiteX20" fmla="*/ 933223 w 3441713"/>
                    <a:gd name="connsiteY20" fmla="*/ 900674 h 1183249"/>
                    <a:gd name="connsiteX21" fmla="*/ 1269773 w 3441713"/>
                    <a:gd name="connsiteY21" fmla="*/ 392674 h 1183249"/>
                    <a:gd name="connsiteX22" fmla="*/ 1466623 w 3441713"/>
                    <a:gd name="connsiteY22" fmla="*/ 389499 h 118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441713" h="1183249">
                      <a:moveTo>
                        <a:pt x="1466623" y="389499"/>
                      </a:moveTo>
                      <a:cubicBezTo>
                        <a:pt x="1444398" y="572591"/>
                        <a:pt x="1434873" y="739807"/>
                        <a:pt x="1580923" y="919724"/>
                      </a:cubicBezTo>
                      <a:cubicBezTo>
                        <a:pt x="1733323" y="1071066"/>
                        <a:pt x="1860323" y="1171607"/>
                        <a:pt x="2104798" y="1183249"/>
                      </a:cubicBezTo>
                      <a:cubicBezTo>
                        <a:pt x="2346098" y="1137741"/>
                        <a:pt x="2454048" y="1139857"/>
                        <a:pt x="2647723" y="922899"/>
                      </a:cubicBezTo>
                      <a:cubicBezTo>
                        <a:pt x="2734506" y="828707"/>
                        <a:pt x="2808590" y="763091"/>
                        <a:pt x="2809648" y="653024"/>
                      </a:cubicBezTo>
                      <a:cubicBezTo>
                        <a:pt x="2823406" y="618099"/>
                        <a:pt x="2929240" y="716524"/>
                        <a:pt x="2920773" y="630799"/>
                      </a:cubicBezTo>
                      <a:cubicBezTo>
                        <a:pt x="2912306" y="545074"/>
                        <a:pt x="3122915" y="672074"/>
                        <a:pt x="3228748" y="694299"/>
                      </a:cubicBezTo>
                      <a:cubicBezTo>
                        <a:pt x="3265790" y="694299"/>
                        <a:pt x="3307594" y="764943"/>
                        <a:pt x="3343048" y="754624"/>
                      </a:cubicBezTo>
                      <a:cubicBezTo>
                        <a:pt x="3378502" y="744305"/>
                        <a:pt x="3439356" y="723403"/>
                        <a:pt x="3441473" y="632386"/>
                      </a:cubicBezTo>
                      <a:cubicBezTo>
                        <a:pt x="3443590" y="541369"/>
                        <a:pt x="3433535" y="535813"/>
                        <a:pt x="3336698" y="491099"/>
                      </a:cubicBezTo>
                      <a:cubicBezTo>
                        <a:pt x="3239861" y="446385"/>
                        <a:pt x="3022373" y="415957"/>
                        <a:pt x="2860448" y="364099"/>
                      </a:cubicBezTo>
                      <a:cubicBezTo>
                        <a:pt x="2656190" y="255091"/>
                        <a:pt x="2540831" y="212757"/>
                        <a:pt x="2219098" y="160899"/>
                      </a:cubicBezTo>
                      <a:cubicBezTo>
                        <a:pt x="2020131" y="141849"/>
                        <a:pt x="1821165" y="148199"/>
                        <a:pt x="1612673" y="179949"/>
                      </a:cubicBezTo>
                      <a:lnTo>
                        <a:pt x="1590448" y="202174"/>
                      </a:lnTo>
                      <a:cubicBezTo>
                        <a:pt x="1461331" y="171482"/>
                        <a:pt x="1335390" y="147141"/>
                        <a:pt x="1203098" y="186299"/>
                      </a:cubicBezTo>
                      <a:lnTo>
                        <a:pt x="1161823" y="154549"/>
                      </a:lnTo>
                      <a:cubicBezTo>
                        <a:pt x="972381" y="125974"/>
                        <a:pt x="100315" y="-51826"/>
                        <a:pt x="66448" y="14849"/>
                      </a:cubicBezTo>
                      <a:cubicBezTo>
                        <a:pt x="32581" y="81524"/>
                        <a:pt x="-25627" y="218049"/>
                        <a:pt x="12473" y="214874"/>
                      </a:cubicBezTo>
                      <a:cubicBezTo>
                        <a:pt x="50573" y="211699"/>
                        <a:pt x="47398" y="224399"/>
                        <a:pt x="79148" y="243449"/>
                      </a:cubicBezTo>
                      <a:cubicBezTo>
                        <a:pt x="67506" y="463582"/>
                        <a:pt x="81265" y="674191"/>
                        <a:pt x="282348" y="865749"/>
                      </a:cubicBezTo>
                      <a:cubicBezTo>
                        <a:pt x="448506" y="944066"/>
                        <a:pt x="640065" y="1060482"/>
                        <a:pt x="933223" y="900674"/>
                      </a:cubicBezTo>
                      <a:cubicBezTo>
                        <a:pt x="1089856" y="769441"/>
                        <a:pt x="1214740" y="685832"/>
                        <a:pt x="1269773" y="392674"/>
                      </a:cubicBezTo>
                      <a:cubicBezTo>
                        <a:pt x="1335390" y="391616"/>
                        <a:pt x="1391481" y="403257"/>
                        <a:pt x="1466623" y="389499"/>
                      </a:cubicBezTo>
                      <a:close/>
                    </a:path>
                  </a:pathLst>
                </a:custGeom>
                <a:solidFill>
                  <a:srgbClr val="0300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9">
                  <a:extLst>
                    <a:ext uri="{FF2B5EF4-FFF2-40B4-BE49-F238E27FC236}">
                      <a16:creationId xmlns:a16="http://schemas.microsoft.com/office/drawing/2014/main" id="{446CF3FC-5038-566C-6EA8-3E5D6E672E39}"/>
                    </a:ext>
                  </a:extLst>
                </p:cNvPr>
                <p:cNvSpPr/>
                <p:nvPr/>
              </p:nvSpPr>
              <p:spPr>
                <a:xfrm>
                  <a:off x="4197404" y="1803148"/>
                  <a:ext cx="1279418" cy="868075"/>
                </a:xfrm>
                <a:custGeom>
                  <a:avLst/>
                  <a:gdLst>
                    <a:gd name="connsiteX0" fmla="*/ 0 w 1231107"/>
                    <a:gd name="connsiteY0" fmla="*/ 416720 h 833439"/>
                    <a:gd name="connsiteX1" fmla="*/ 615554 w 1231107"/>
                    <a:gd name="connsiteY1" fmla="*/ 0 h 833439"/>
                    <a:gd name="connsiteX2" fmla="*/ 1231108 w 1231107"/>
                    <a:gd name="connsiteY2" fmla="*/ 416720 h 833439"/>
                    <a:gd name="connsiteX3" fmla="*/ 615554 w 1231107"/>
                    <a:gd name="connsiteY3" fmla="*/ 833440 h 833439"/>
                    <a:gd name="connsiteX4" fmla="*/ 0 w 1231107"/>
                    <a:gd name="connsiteY4" fmla="*/ 416720 h 833439"/>
                    <a:gd name="connsiteX0" fmla="*/ 0 w 1343892"/>
                    <a:gd name="connsiteY0" fmla="*/ 420719 h 837439"/>
                    <a:gd name="connsiteX1" fmla="*/ 615554 w 1343892"/>
                    <a:gd name="connsiteY1" fmla="*/ 3999 h 837439"/>
                    <a:gd name="connsiteX2" fmla="*/ 1300163 w 1343892"/>
                    <a:gd name="connsiteY2" fmla="*/ 221927 h 837439"/>
                    <a:gd name="connsiteX3" fmla="*/ 1231108 w 1343892"/>
                    <a:gd name="connsiteY3" fmla="*/ 420719 h 837439"/>
                    <a:gd name="connsiteX4" fmla="*/ 615554 w 1343892"/>
                    <a:gd name="connsiteY4" fmla="*/ 837439 h 837439"/>
                    <a:gd name="connsiteX5" fmla="*/ 0 w 1343892"/>
                    <a:gd name="connsiteY5" fmla="*/ 420719 h 837439"/>
                    <a:gd name="connsiteX0" fmla="*/ 0 w 1335920"/>
                    <a:gd name="connsiteY0" fmla="*/ 420719 h 838211"/>
                    <a:gd name="connsiteX1" fmla="*/ 615554 w 1335920"/>
                    <a:gd name="connsiteY1" fmla="*/ 3999 h 838211"/>
                    <a:gd name="connsiteX2" fmla="*/ 1300163 w 1335920"/>
                    <a:gd name="connsiteY2" fmla="*/ 221927 h 838211"/>
                    <a:gd name="connsiteX3" fmla="*/ 1188246 w 1335920"/>
                    <a:gd name="connsiteY3" fmla="*/ 513588 h 838211"/>
                    <a:gd name="connsiteX4" fmla="*/ 615554 w 1335920"/>
                    <a:gd name="connsiteY4" fmla="*/ 837439 h 838211"/>
                    <a:gd name="connsiteX5" fmla="*/ 0 w 1335920"/>
                    <a:gd name="connsiteY5" fmla="*/ 420719 h 838211"/>
                    <a:gd name="connsiteX0" fmla="*/ 1 w 1335921"/>
                    <a:gd name="connsiteY0" fmla="*/ 420719 h 897585"/>
                    <a:gd name="connsiteX1" fmla="*/ 615555 w 1335921"/>
                    <a:gd name="connsiteY1" fmla="*/ 3999 h 897585"/>
                    <a:gd name="connsiteX2" fmla="*/ 1300164 w 1335921"/>
                    <a:gd name="connsiteY2" fmla="*/ 221927 h 897585"/>
                    <a:gd name="connsiteX3" fmla="*/ 1188247 w 1335921"/>
                    <a:gd name="connsiteY3" fmla="*/ 513588 h 897585"/>
                    <a:gd name="connsiteX4" fmla="*/ 610793 w 1335921"/>
                    <a:gd name="connsiteY4" fmla="*/ 896970 h 897585"/>
                    <a:gd name="connsiteX5" fmla="*/ 1 w 1335921"/>
                    <a:gd name="connsiteY5" fmla="*/ 420719 h 897585"/>
                    <a:gd name="connsiteX0" fmla="*/ 1 w 1334200"/>
                    <a:gd name="connsiteY0" fmla="*/ 420719 h 913023"/>
                    <a:gd name="connsiteX1" fmla="*/ 615555 w 1334200"/>
                    <a:gd name="connsiteY1" fmla="*/ 3999 h 913023"/>
                    <a:gd name="connsiteX2" fmla="*/ 1300164 w 1334200"/>
                    <a:gd name="connsiteY2" fmla="*/ 221927 h 913023"/>
                    <a:gd name="connsiteX3" fmla="*/ 1188247 w 1334200"/>
                    <a:gd name="connsiteY3" fmla="*/ 513588 h 913023"/>
                    <a:gd name="connsiteX4" fmla="*/ 966789 w 1334200"/>
                    <a:gd name="connsiteY4" fmla="*/ 774377 h 913023"/>
                    <a:gd name="connsiteX5" fmla="*/ 610793 w 1334200"/>
                    <a:gd name="connsiteY5" fmla="*/ 896970 h 913023"/>
                    <a:gd name="connsiteX6" fmla="*/ 1 w 1334200"/>
                    <a:gd name="connsiteY6" fmla="*/ 420719 h 913023"/>
                    <a:gd name="connsiteX0" fmla="*/ 22150 w 1356349"/>
                    <a:gd name="connsiteY0" fmla="*/ 419734 h 912038"/>
                    <a:gd name="connsiteX1" fmla="*/ 181694 w 1356349"/>
                    <a:gd name="connsiteY1" fmla="*/ 116167 h 912038"/>
                    <a:gd name="connsiteX2" fmla="*/ 637704 w 1356349"/>
                    <a:gd name="connsiteY2" fmla="*/ 3014 h 912038"/>
                    <a:gd name="connsiteX3" fmla="*/ 1322313 w 1356349"/>
                    <a:gd name="connsiteY3" fmla="*/ 220942 h 912038"/>
                    <a:gd name="connsiteX4" fmla="*/ 1210396 w 1356349"/>
                    <a:gd name="connsiteY4" fmla="*/ 512603 h 912038"/>
                    <a:gd name="connsiteX5" fmla="*/ 988938 w 1356349"/>
                    <a:gd name="connsiteY5" fmla="*/ 773392 h 912038"/>
                    <a:gd name="connsiteX6" fmla="*/ 632942 w 1356349"/>
                    <a:gd name="connsiteY6" fmla="*/ 895985 h 912038"/>
                    <a:gd name="connsiteX7" fmla="*/ 22150 w 1356349"/>
                    <a:gd name="connsiteY7" fmla="*/ 419734 h 912038"/>
                    <a:gd name="connsiteX0" fmla="*/ 16999 w 1351198"/>
                    <a:gd name="connsiteY0" fmla="*/ 419734 h 912038"/>
                    <a:gd name="connsiteX1" fmla="*/ 176543 w 1351198"/>
                    <a:gd name="connsiteY1" fmla="*/ 116167 h 912038"/>
                    <a:gd name="connsiteX2" fmla="*/ 632553 w 1351198"/>
                    <a:gd name="connsiteY2" fmla="*/ 3014 h 912038"/>
                    <a:gd name="connsiteX3" fmla="*/ 1317162 w 1351198"/>
                    <a:gd name="connsiteY3" fmla="*/ 220942 h 912038"/>
                    <a:gd name="connsiteX4" fmla="*/ 1205245 w 1351198"/>
                    <a:gd name="connsiteY4" fmla="*/ 512603 h 912038"/>
                    <a:gd name="connsiteX5" fmla="*/ 983787 w 1351198"/>
                    <a:gd name="connsiteY5" fmla="*/ 773392 h 912038"/>
                    <a:gd name="connsiteX6" fmla="*/ 627791 w 1351198"/>
                    <a:gd name="connsiteY6" fmla="*/ 895985 h 912038"/>
                    <a:gd name="connsiteX7" fmla="*/ 16999 w 1351198"/>
                    <a:gd name="connsiteY7" fmla="*/ 419734 h 912038"/>
                    <a:gd name="connsiteX0" fmla="*/ 2476 w 1336675"/>
                    <a:gd name="connsiteY0" fmla="*/ 419734 h 912038"/>
                    <a:gd name="connsiteX1" fmla="*/ 162020 w 1336675"/>
                    <a:gd name="connsiteY1" fmla="*/ 116167 h 912038"/>
                    <a:gd name="connsiteX2" fmla="*/ 618030 w 1336675"/>
                    <a:gd name="connsiteY2" fmla="*/ 3014 h 912038"/>
                    <a:gd name="connsiteX3" fmla="*/ 1302639 w 1336675"/>
                    <a:gd name="connsiteY3" fmla="*/ 220942 h 912038"/>
                    <a:gd name="connsiteX4" fmla="*/ 1190722 w 1336675"/>
                    <a:gd name="connsiteY4" fmla="*/ 512603 h 912038"/>
                    <a:gd name="connsiteX5" fmla="*/ 969264 w 1336675"/>
                    <a:gd name="connsiteY5" fmla="*/ 773392 h 912038"/>
                    <a:gd name="connsiteX6" fmla="*/ 613268 w 1336675"/>
                    <a:gd name="connsiteY6" fmla="*/ 895985 h 912038"/>
                    <a:gd name="connsiteX7" fmla="*/ 2476 w 1336675"/>
                    <a:gd name="connsiteY7" fmla="*/ 419734 h 912038"/>
                    <a:gd name="connsiteX0" fmla="*/ 2476 w 1336675"/>
                    <a:gd name="connsiteY0" fmla="*/ 419734 h 912038"/>
                    <a:gd name="connsiteX1" fmla="*/ 162020 w 1336675"/>
                    <a:gd name="connsiteY1" fmla="*/ 116167 h 912038"/>
                    <a:gd name="connsiteX2" fmla="*/ 618030 w 1336675"/>
                    <a:gd name="connsiteY2" fmla="*/ 3014 h 912038"/>
                    <a:gd name="connsiteX3" fmla="*/ 1302639 w 1336675"/>
                    <a:gd name="connsiteY3" fmla="*/ 220942 h 912038"/>
                    <a:gd name="connsiteX4" fmla="*/ 1190722 w 1336675"/>
                    <a:gd name="connsiteY4" fmla="*/ 512603 h 912038"/>
                    <a:gd name="connsiteX5" fmla="*/ 969264 w 1336675"/>
                    <a:gd name="connsiteY5" fmla="*/ 773392 h 912038"/>
                    <a:gd name="connsiteX6" fmla="*/ 613268 w 1336675"/>
                    <a:gd name="connsiteY6" fmla="*/ 895985 h 912038"/>
                    <a:gd name="connsiteX7" fmla="*/ 2476 w 1336675"/>
                    <a:gd name="connsiteY7" fmla="*/ 419734 h 912038"/>
                    <a:gd name="connsiteX0" fmla="*/ 2476 w 1336675"/>
                    <a:gd name="connsiteY0" fmla="*/ 419183 h 911487"/>
                    <a:gd name="connsiteX1" fmla="*/ 92963 w 1336675"/>
                    <a:gd name="connsiteY1" fmla="*/ 122759 h 911487"/>
                    <a:gd name="connsiteX2" fmla="*/ 618030 w 1336675"/>
                    <a:gd name="connsiteY2" fmla="*/ 2463 h 911487"/>
                    <a:gd name="connsiteX3" fmla="*/ 1302639 w 1336675"/>
                    <a:gd name="connsiteY3" fmla="*/ 220391 h 911487"/>
                    <a:gd name="connsiteX4" fmla="*/ 1190722 w 1336675"/>
                    <a:gd name="connsiteY4" fmla="*/ 512052 h 911487"/>
                    <a:gd name="connsiteX5" fmla="*/ 969264 w 1336675"/>
                    <a:gd name="connsiteY5" fmla="*/ 772841 h 911487"/>
                    <a:gd name="connsiteX6" fmla="*/ 613268 w 1336675"/>
                    <a:gd name="connsiteY6" fmla="*/ 895434 h 911487"/>
                    <a:gd name="connsiteX7" fmla="*/ 2476 w 1336675"/>
                    <a:gd name="connsiteY7" fmla="*/ 419183 h 911487"/>
                    <a:gd name="connsiteX0" fmla="*/ 2584 w 1310589"/>
                    <a:gd name="connsiteY0" fmla="*/ 412039 h 911934"/>
                    <a:gd name="connsiteX1" fmla="*/ 66877 w 1310589"/>
                    <a:gd name="connsiteY1" fmla="*/ 122759 h 911934"/>
                    <a:gd name="connsiteX2" fmla="*/ 591944 w 1310589"/>
                    <a:gd name="connsiteY2" fmla="*/ 2463 h 911934"/>
                    <a:gd name="connsiteX3" fmla="*/ 1276553 w 1310589"/>
                    <a:gd name="connsiteY3" fmla="*/ 220391 h 911934"/>
                    <a:gd name="connsiteX4" fmla="*/ 1164636 w 1310589"/>
                    <a:gd name="connsiteY4" fmla="*/ 512052 h 911934"/>
                    <a:gd name="connsiteX5" fmla="*/ 943178 w 1310589"/>
                    <a:gd name="connsiteY5" fmla="*/ 772841 h 911934"/>
                    <a:gd name="connsiteX6" fmla="*/ 587182 w 1310589"/>
                    <a:gd name="connsiteY6" fmla="*/ 895434 h 911934"/>
                    <a:gd name="connsiteX7" fmla="*/ 2584 w 1310589"/>
                    <a:gd name="connsiteY7" fmla="*/ 412039 h 911934"/>
                    <a:gd name="connsiteX0" fmla="*/ 2584 w 1310589"/>
                    <a:gd name="connsiteY0" fmla="*/ 412039 h 911934"/>
                    <a:gd name="connsiteX1" fmla="*/ 66877 w 1310589"/>
                    <a:gd name="connsiteY1" fmla="*/ 122759 h 911934"/>
                    <a:gd name="connsiteX2" fmla="*/ 591944 w 1310589"/>
                    <a:gd name="connsiteY2" fmla="*/ 2463 h 911934"/>
                    <a:gd name="connsiteX3" fmla="*/ 1276553 w 1310589"/>
                    <a:gd name="connsiteY3" fmla="*/ 220391 h 911934"/>
                    <a:gd name="connsiteX4" fmla="*/ 1164636 w 1310589"/>
                    <a:gd name="connsiteY4" fmla="*/ 512052 h 911934"/>
                    <a:gd name="connsiteX5" fmla="*/ 943178 w 1310589"/>
                    <a:gd name="connsiteY5" fmla="*/ 772841 h 911934"/>
                    <a:gd name="connsiteX6" fmla="*/ 587182 w 1310589"/>
                    <a:gd name="connsiteY6" fmla="*/ 895434 h 911934"/>
                    <a:gd name="connsiteX7" fmla="*/ 2584 w 1310589"/>
                    <a:gd name="connsiteY7" fmla="*/ 412039 h 911934"/>
                    <a:gd name="connsiteX0" fmla="*/ 0 w 1308005"/>
                    <a:gd name="connsiteY0" fmla="*/ 412039 h 911934"/>
                    <a:gd name="connsiteX1" fmla="*/ 64293 w 1308005"/>
                    <a:gd name="connsiteY1" fmla="*/ 122759 h 911934"/>
                    <a:gd name="connsiteX2" fmla="*/ 589360 w 1308005"/>
                    <a:gd name="connsiteY2" fmla="*/ 2463 h 911934"/>
                    <a:gd name="connsiteX3" fmla="*/ 1273969 w 1308005"/>
                    <a:gd name="connsiteY3" fmla="*/ 220391 h 911934"/>
                    <a:gd name="connsiteX4" fmla="*/ 1162052 w 1308005"/>
                    <a:gd name="connsiteY4" fmla="*/ 512052 h 911934"/>
                    <a:gd name="connsiteX5" fmla="*/ 940594 w 1308005"/>
                    <a:gd name="connsiteY5" fmla="*/ 772841 h 911934"/>
                    <a:gd name="connsiteX6" fmla="*/ 584598 w 1308005"/>
                    <a:gd name="connsiteY6" fmla="*/ 895434 h 911934"/>
                    <a:gd name="connsiteX7" fmla="*/ 0 w 1308005"/>
                    <a:gd name="connsiteY7" fmla="*/ 412039 h 911934"/>
                    <a:gd name="connsiteX0" fmla="*/ 15349 w 1256679"/>
                    <a:gd name="connsiteY0" fmla="*/ 412039 h 911934"/>
                    <a:gd name="connsiteX1" fmla="*/ 12967 w 1256679"/>
                    <a:gd name="connsiteY1" fmla="*/ 122759 h 911934"/>
                    <a:gd name="connsiteX2" fmla="*/ 538034 w 1256679"/>
                    <a:gd name="connsiteY2" fmla="*/ 2463 h 911934"/>
                    <a:gd name="connsiteX3" fmla="*/ 1222643 w 1256679"/>
                    <a:gd name="connsiteY3" fmla="*/ 220391 h 911934"/>
                    <a:gd name="connsiteX4" fmla="*/ 1110726 w 1256679"/>
                    <a:gd name="connsiteY4" fmla="*/ 512052 h 911934"/>
                    <a:gd name="connsiteX5" fmla="*/ 889268 w 1256679"/>
                    <a:gd name="connsiteY5" fmla="*/ 772841 h 911934"/>
                    <a:gd name="connsiteX6" fmla="*/ 533272 w 1256679"/>
                    <a:gd name="connsiteY6" fmla="*/ 895434 h 911934"/>
                    <a:gd name="connsiteX7" fmla="*/ 15349 w 1256679"/>
                    <a:gd name="connsiteY7" fmla="*/ 412039 h 911934"/>
                    <a:gd name="connsiteX0" fmla="*/ 0 w 1312768"/>
                    <a:gd name="connsiteY0" fmla="*/ 447758 h 909719"/>
                    <a:gd name="connsiteX1" fmla="*/ 69056 w 1312768"/>
                    <a:gd name="connsiteY1" fmla="*/ 122759 h 909719"/>
                    <a:gd name="connsiteX2" fmla="*/ 594123 w 1312768"/>
                    <a:gd name="connsiteY2" fmla="*/ 2463 h 909719"/>
                    <a:gd name="connsiteX3" fmla="*/ 1278732 w 1312768"/>
                    <a:gd name="connsiteY3" fmla="*/ 220391 h 909719"/>
                    <a:gd name="connsiteX4" fmla="*/ 1166815 w 1312768"/>
                    <a:gd name="connsiteY4" fmla="*/ 512052 h 909719"/>
                    <a:gd name="connsiteX5" fmla="*/ 945357 w 1312768"/>
                    <a:gd name="connsiteY5" fmla="*/ 772841 h 909719"/>
                    <a:gd name="connsiteX6" fmla="*/ 589361 w 1312768"/>
                    <a:gd name="connsiteY6" fmla="*/ 895434 h 909719"/>
                    <a:gd name="connsiteX7" fmla="*/ 0 w 1312768"/>
                    <a:gd name="connsiteY7" fmla="*/ 447758 h 909719"/>
                    <a:gd name="connsiteX0" fmla="*/ 0 w 1312768"/>
                    <a:gd name="connsiteY0" fmla="*/ 447758 h 909719"/>
                    <a:gd name="connsiteX1" fmla="*/ 69056 w 1312768"/>
                    <a:gd name="connsiteY1" fmla="*/ 122759 h 909719"/>
                    <a:gd name="connsiteX2" fmla="*/ 594123 w 1312768"/>
                    <a:gd name="connsiteY2" fmla="*/ 2463 h 909719"/>
                    <a:gd name="connsiteX3" fmla="*/ 1278732 w 1312768"/>
                    <a:gd name="connsiteY3" fmla="*/ 220391 h 909719"/>
                    <a:gd name="connsiteX4" fmla="*/ 1166815 w 1312768"/>
                    <a:gd name="connsiteY4" fmla="*/ 512052 h 909719"/>
                    <a:gd name="connsiteX5" fmla="*/ 945357 w 1312768"/>
                    <a:gd name="connsiteY5" fmla="*/ 772841 h 909719"/>
                    <a:gd name="connsiteX6" fmla="*/ 589361 w 1312768"/>
                    <a:gd name="connsiteY6" fmla="*/ 895434 h 909719"/>
                    <a:gd name="connsiteX7" fmla="*/ 0 w 1312768"/>
                    <a:gd name="connsiteY7" fmla="*/ 447758 h 909719"/>
                    <a:gd name="connsiteX0" fmla="*/ 0 w 1312768"/>
                    <a:gd name="connsiteY0" fmla="*/ 447758 h 897644"/>
                    <a:gd name="connsiteX1" fmla="*/ 69056 w 1312768"/>
                    <a:gd name="connsiteY1" fmla="*/ 122759 h 897644"/>
                    <a:gd name="connsiteX2" fmla="*/ 594123 w 1312768"/>
                    <a:gd name="connsiteY2" fmla="*/ 2463 h 897644"/>
                    <a:gd name="connsiteX3" fmla="*/ 1278732 w 1312768"/>
                    <a:gd name="connsiteY3" fmla="*/ 220391 h 897644"/>
                    <a:gd name="connsiteX4" fmla="*/ 1166815 w 1312768"/>
                    <a:gd name="connsiteY4" fmla="*/ 512052 h 897644"/>
                    <a:gd name="connsiteX5" fmla="*/ 945357 w 1312768"/>
                    <a:gd name="connsiteY5" fmla="*/ 772841 h 897644"/>
                    <a:gd name="connsiteX6" fmla="*/ 589361 w 1312768"/>
                    <a:gd name="connsiteY6" fmla="*/ 895434 h 897644"/>
                    <a:gd name="connsiteX7" fmla="*/ 0 w 1312768"/>
                    <a:gd name="connsiteY7" fmla="*/ 447758 h 897644"/>
                    <a:gd name="connsiteX0" fmla="*/ 0 w 1312768"/>
                    <a:gd name="connsiteY0" fmla="*/ 447758 h 910082"/>
                    <a:gd name="connsiteX1" fmla="*/ 69056 w 1312768"/>
                    <a:gd name="connsiteY1" fmla="*/ 122759 h 910082"/>
                    <a:gd name="connsiteX2" fmla="*/ 594123 w 1312768"/>
                    <a:gd name="connsiteY2" fmla="*/ 2463 h 910082"/>
                    <a:gd name="connsiteX3" fmla="*/ 1278732 w 1312768"/>
                    <a:gd name="connsiteY3" fmla="*/ 220391 h 910082"/>
                    <a:gd name="connsiteX4" fmla="*/ 1166815 w 1312768"/>
                    <a:gd name="connsiteY4" fmla="*/ 512052 h 910082"/>
                    <a:gd name="connsiteX5" fmla="*/ 954882 w 1312768"/>
                    <a:gd name="connsiteY5" fmla="*/ 775222 h 910082"/>
                    <a:gd name="connsiteX6" fmla="*/ 589361 w 1312768"/>
                    <a:gd name="connsiteY6" fmla="*/ 895434 h 910082"/>
                    <a:gd name="connsiteX7" fmla="*/ 0 w 1312768"/>
                    <a:gd name="connsiteY7" fmla="*/ 447758 h 910082"/>
                    <a:gd name="connsiteX0" fmla="*/ 0 w 1312768"/>
                    <a:gd name="connsiteY0" fmla="*/ 447758 h 910082"/>
                    <a:gd name="connsiteX1" fmla="*/ 69056 w 1312768"/>
                    <a:gd name="connsiteY1" fmla="*/ 122759 h 910082"/>
                    <a:gd name="connsiteX2" fmla="*/ 594123 w 1312768"/>
                    <a:gd name="connsiteY2" fmla="*/ 2463 h 910082"/>
                    <a:gd name="connsiteX3" fmla="*/ 1278732 w 1312768"/>
                    <a:gd name="connsiteY3" fmla="*/ 220391 h 910082"/>
                    <a:gd name="connsiteX4" fmla="*/ 1166815 w 1312768"/>
                    <a:gd name="connsiteY4" fmla="*/ 512052 h 910082"/>
                    <a:gd name="connsiteX5" fmla="*/ 954882 w 1312768"/>
                    <a:gd name="connsiteY5" fmla="*/ 775222 h 910082"/>
                    <a:gd name="connsiteX6" fmla="*/ 546499 w 1312768"/>
                    <a:gd name="connsiteY6" fmla="*/ 895434 h 910082"/>
                    <a:gd name="connsiteX7" fmla="*/ 0 w 1312768"/>
                    <a:gd name="connsiteY7" fmla="*/ 447758 h 910082"/>
                    <a:gd name="connsiteX0" fmla="*/ 0 w 1316483"/>
                    <a:gd name="connsiteY0" fmla="*/ 447758 h 910082"/>
                    <a:gd name="connsiteX1" fmla="*/ 69056 w 1316483"/>
                    <a:gd name="connsiteY1" fmla="*/ 122759 h 910082"/>
                    <a:gd name="connsiteX2" fmla="*/ 594123 w 1316483"/>
                    <a:gd name="connsiteY2" fmla="*/ 2463 h 910082"/>
                    <a:gd name="connsiteX3" fmla="*/ 1278732 w 1316483"/>
                    <a:gd name="connsiteY3" fmla="*/ 220391 h 910082"/>
                    <a:gd name="connsiteX4" fmla="*/ 1190627 w 1316483"/>
                    <a:gd name="connsiteY4" fmla="*/ 521577 h 910082"/>
                    <a:gd name="connsiteX5" fmla="*/ 954882 w 1316483"/>
                    <a:gd name="connsiteY5" fmla="*/ 775222 h 910082"/>
                    <a:gd name="connsiteX6" fmla="*/ 546499 w 1316483"/>
                    <a:gd name="connsiteY6" fmla="*/ 895434 h 910082"/>
                    <a:gd name="connsiteX7" fmla="*/ 0 w 1316483"/>
                    <a:gd name="connsiteY7" fmla="*/ 447758 h 910082"/>
                    <a:gd name="connsiteX0" fmla="*/ 0 w 1314054"/>
                    <a:gd name="connsiteY0" fmla="*/ 447758 h 910082"/>
                    <a:gd name="connsiteX1" fmla="*/ 69056 w 1314054"/>
                    <a:gd name="connsiteY1" fmla="*/ 122759 h 910082"/>
                    <a:gd name="connsiteX2" fmla="*/ 594123 w 1314054"/>
                    <a:gd name="connsiteY2" fmla="*/ 2463 h 910082"/>
                    <a:gd name="connsiteX3" fmla="*/ 1278732 w 1314054"/>
                    <a:gd name="connsiteY3" fmla="*/ 220391 h 910082"/>
                    <a:gd name="connsiteX4" fmla="*/ 1190627 w 1314054"/>
                    <a:gd name="connsiteY4" fmla="*/ 521577 h 910082"/>
                    <a:gd name="connsiteX5" fmla="*/ 954882 w 1314054"/>
                    <a:gd name="connsiteY5" fmla="*/ 775222 h 910082"/>
                    <a:gd name="connsiteX6" fmla="*/ 546499 w 1314054"/>
                    <a:gd name="connsiteY6" fmla="*/ 895434 h 910082"/>
                    <a:gd name="connsiteX7" fmla="*/ 0 w 1314054"/>
                    <a:gd name="connsiteY7" fmla="*/ 447758 h 910082"/>
                    <a:gd name="connsiteX0" fmla="*/ 0 w 1314054"/>
                    <a:gd name="connsiteY0" fmla="*/ 447758 h 910082"/>
                    <a:gd name="connsiteX1" fmla="*/ 69056 w 1314054"/>
                    <a:gd name="connsiteY1" fmla="*/ 122759 h 910082"/>
                    <a:gd name="connsiteX2" fmla="*/ 594123 w 1314054"/>
                    <a:gd name="connsiteY2" fmla="*/ 2463 h 910082"/>
                    <a:gd name="connsiteX3" fmla="*/ 1278732 w 1314054"/>
                    <a:gd name="connsiteY3" fmla="*/ 220391 h 910082"/>
                    <a:gd name="connsiteX4" fmla="*/ 1190627 w 1314054"/>
                    <a:gd name="connsiteY4" fmla="*/ 521577 h 910082"/>
                    <a:gd name="connsiteX5" fmla="*/ 954882 w 1314054"/>
                    <a:gd name="connsiteY5" fmla="*/ 775222 h 910082"/>
                    <a:gd name="connsiteX6" fmla="*/ 546499 w 1314054"/>
                    <a:gd name="connsiteY6" fmla="*/ 895434 h 910082"/>
                    <a:gd name="connsiteX7" fmla="*/ 0 w 1314054"/>
                    <a:gd name="connsiteY7" fmla="*/ 447758 h 910082"/>
                    <a:gd name="connsiteX0" fmla="*/ 0 w 1303193"/>
                    <a:gd name="connsiteY0" fmla="*/ 447758 h 910082"/>
                    <a:gd name="connsiteX1" fmla="*/ 69056 w 1303193"/>
                    <a:gd name="connsiteY1" fmla="*/ 122759 h 910082"/>
                    <a:gd name="connsiteX2" fmla="*/ 594123 w 1303193"/>
                    <a:gd name="connsiteY2" fmla="*/ 2463 h 910082"/>
                    <a:gd name="connsiteX3" fmla="*/ 1278732 w 1303193"/>
                    <a:gd name="connsiteY3" fmla="*/ 220391 h 910082"/>
                    <a:gd name="connsiteX4" fmla="*/ 1190627 w 1303193"/>
                    <a:gd name="connsiteY4" fmla="*/ 521577 h 910082"/>
                    <a:gd name="connsiteX5" fmla="*/ 954882 w 1303193"/>
                    <a:gd name="connsiteY5" fmla="*/ 775222 h 910082"/>
                    <a:gd name="connsiteX6" fmla="*/ 546499 w 1303193"/>
                    <a:gd name="connsiteY6" fmla="*/ 895434 h 910082"/>
                    <a:gd name="connsiteX7" fmla="*/ 0 w 1303193"/>
                    <a:gd name="connsiteY7" fmla="*/ 447758 h 910082"/>
                    <a:gd name="connsiteX0" fmla="*/ 0 w 1303193"/>
                    <a:gd name="connsiteY0" fmla="*/ 429425 h 891749"/>
                    <a:gd name="connsiteX1" fmla="*/ 69056 w 1303193"/>
                    <a:gd name="connsiteY1" fmla="*/ 104426 h 891749"/>
                    <a:gd name="connsiteX2" fmla="*/ 598885 w 1303193"/>
                    <a:gd name="connsiteY2" fmla="*/ 3180 h 891749"/>
                    <a:gd name="connsiteX3" fmla="*/ 1278732 w 1303193"/>
                    <a:gd name="connsiteY3" fmla="*/ 202058 h 891749"/>
                    <a:gd name="connsiteX4" fmla="*/ 1190627 w 1303193"/>
                    <a:gd name="connsiteY4" fmla="*/ 503244 h 891749"/>
                    <a:gd name="connsiteX5" fmla="*/ 954882 w 1303193"/>
                    <a:gd name="connsiteY5" fmla="*/ 756889 h 891749"/>
                    <a:gd name="connsiteX6" fmla="*/ 546499 w 1303193"/>
                    <a:gd name="connsiteY6" fmla="*/ 877101 h 891749"/>
                    <a:gd name="connsiteX7" fmla="*/ 0 w 1303193"/>
                    <a:gd name="connsiteY7" fmla="*/ 429425 h 891749"/>
                    <a:gd name="connsiteX0" fmla="*/ 0 w 1303193"/>
                    <a:gd name="connsiteY0" fmla="*/ 429425 h 891749"/>
                    <a:gd name="connsiteX1" fmla="*/ 69056 w 1303193"/>
                    <a:gd name="connsiteY1" fmla="*/ 104426 h 891749"/>
                    <a:gd name="connsiteX2" fmla="*/ 598885 w 1303193"/>
                    <a:gd name="connsiteY2" fmla="*/ 3180 h 891749"/>
                    <a:gd name="connsiteX3" fmla="*/ 1278732 w 1303193"/>
                    <a:gd name="connsiteY3" fmla="*/ 202058 h 891749"/>
                    <a:gd name="connsiteX4" fmla="*/ 1190627 w 1303193"/>
                    <a:gd name="connsiteY4" fmla="*/ 503244 h 891749"/>
                    <a:gd name="connsiteX5" fmla="*/ 954882 w 1303193"/>
                    <a:gd name="connsiteY5" fmla="*/ 756889 h 891749"/>
                    <a:gd name="connsiteX6" fmla="*/ 546499 w 1303193"/>
                    <a:gd name="connsiteY6" fmla="*/ 877101 h 891749"/>
                    <a:gd name="connsiteX7" fmla="*/ 0 w 1303193"/>
                    <a:gd name="connsiteY7" fmla="*/ 429425 h 891749"/>
                    <a:gd name="connsiteX0" fmla="*/ 0 w 1305679"/>
                    <a:gd name="connsiteY0" fmla="*/ 429425 h 891749"/>
                    <a:gd name="connsiteX1" fmla="*/ 69056 w 1305679"/>
                    <a:gd name="connsiteY1" fmla="*/ 104426 h 891749"/>
                    <a:gd name="connsiteX2" fmla="*/ 598885 w 1305679"/>
                    <a:gd name="connsiteY2" fmla="*/ 3180 h 891749"/>
                    <a:gd name="connsiteX3" fmla="*/ 1278732 w 1305679"/>
                    <a:gd name="connsiteY3" fmla="*/ 202058 h 891749"/>
                    <a:gd name="connsiteX4" fmla="*/ 1190627 w 1305679"/>
                    <a:gd name="connsiteY4" fmla="*/ 503244 h 891749"/>
                    <a:gd name="connsiteX5" fmla="*/ 954882 w 1305679"/>
                    <a:gd name="connsiteY5" fmla="*/ 756889 h 891749"/>
                    <a:gd name="connsiteX6" fmla="*/ 546499 w 1305679"/>
                    <a:gd name="connsiteY6" fmla="*/ 877101 h 891749"/>
                    <a:gd name="connsiteX7" fmla="*/ 0 w 1305679"/>
                    <a:gd name="connsiteY7" fmla="*/ 429425 h 891749"/>
                    <a:gd name="connsiteX0" fmla="*/ 0 w 1303483"/>
                    <a:gd name="connsiteY0" fmla="*/ 429425 h 891749"/>
                    <a:gd name="connsiteX1" fmla="*/ 69056 w 1303483"/>
                    <a:gd name="connsiteY1" fmla="*/ 104426 h 891749"/>
                    <a:gd name="connsiteX2" fmla="*/ 598885 w 1303483"/>
                    <a:gd name="connsiteY2" fmla="*/ 3180 h 891749"/>
                    <a:gd name="connsiteX3" fmla="*/ 1278732 w 1303483"/>
                    <a:gd name="connsiteY3" fmla="*/ 202058 h 891749"/>
                    <a:gd name="connsiteX4" fmla="*/ 1190627 w 1303483"/>
                    <a:gd name="connsiteY4" fmla="*/ 503244 h 891749"/>
                    <a:gd name="connsiteX5" fmla="*/ 954882 w 1303483"/>
                    <a:gd name="connsiteY5" fmla="*/ 756889 h 891749"/>
                    <a:gd name="connsiteX6" fmla="*/ 546499 w 1303483"/>
                    <a:gd name="connsiteY6" fmla="*/ 877101 h 891749"/>
                    <a:gd name="connsiteX7" fmla="*/ 0 w 1303483"/>
                    <a:gd name="connsiteY7" fmla="*/ 429425 h 891749"/>
                    <a:gd name="connsiteX0" fmla="*/ 0 w 1301412"/>
                    <a:gd name="connsiteY0" fmla="*/ 429425 h 891749"/>
                    <a:gd name="connsiteX1" fmla="*/ 69056 w 1301412"/>
                    <a:gd name="connsiteY1" fmla="*/ 104426 h 891749"/>
                    <a:gd name="connsiteX2" fmla="*/ 598885 w 1301412"/>
                    <a:gd name="connsiteY2" fmla="*/ 3180 h 891749"/>
                    <a:gd name="connsiteX3" fmla="*/ 1278732 w 1301412"/>
                    <a:gd name="connsiteY3" fmla="*/ 202058 h 891749"/>
                    <a:gd name="connsiteX4" fmla="*/ 1173958 w 1301412"/>
                    <a:gd name="connsiteY4" fmla="*/ 538962 h 891749"/>
                    <a:gd name="connsiteX5" fmla="*/ 954882 w 1301412"/>
                    <a:gd name="connsiteY5" fmla="*/ 756889 h 891749"/>
                    <a:gd name="connsiteX6" fmla="*/ 546499 w 1301412"/>
                    <a:gd name="connsiteY6" fmla="*/ 877101 h 891749"/>
                    <a:gd name="connsiteX7" fmla="*/ 0 w 1301412"/>
                    <a:gd name="connsiteY7" fmla="*/ 429425 h 891749"/>
                    <a:gd name="connsiteX0" fmla="*/ 0 w 1301412"/>
                    <a:gd name="connsiteY0" fmla="*/ 429425 h 891955"/>
                    <a:gd name="connsiteX1" fmla="*/ 69056 w 1301412"/>
                    <a:gd name="connsiteY1" fmla="*/ 104426 h 891955"/>
                    <a:gd name="connsiteX2" fmla="*/ 598885 w 1301412"/>
                    <a:gd name="connsiteY2" fmla="*/ 3180 h 891955"/>
                    <a:gd name="connsiteX3" fmla="*/ 1278732 w 1301412"/>
                    <a:gd name="connsiteY3" fmla="*/ 202058 h 891955"/>
                    <a:gd name="connsiteX4" fmla="*/ 1173958 w 1301412"/>
                    <a:gd name="connsiteY4" fmla="*/ 538962 h 891955"/>
                    <a:gd name="connsiteX5" fmla="*/ 954882 w 1301412"/>
                    <a:gd name="connsiteY5" fmla="*/ 756889 h 891955"/>
                    <a:gd name="connsiteX6" fmla="*/ 546499 w 1301412"/>
                    <a:gd name="connsiteY6" fmla="*/ 877101 h 891955"/>
                    <a:gd name="connsiteX7" fmla="*/ 0 w 1301412"/>
                    <a:gd name="connsiteY7" fmla="*/ 429425 h 891955"/>
                    <a:gd name="connsiteX0" fmla="*/ 0 w 1301412"/>
                    <a:gd name="connsiteY0" fmla="*/ 429425 h 891955"/>
                    <a:gd name="connsiteX1" fmla="*/ 69056 w 1301412"/>
                    <a:gd name="connsiteY1" fmla="*/ 104426 h 891955"/>
                    <a:gd name="connsiteX2" fmla="*/ 598885 w 1301412"/>
                    <a:gd name="connsiteY2" fmla="*/ 3180 h 891955"/>
                    <a:gd name="connsiteX3" fmla="*/ 1278732 w 1301412"/>
                    <a:gd name="connsiteY3" fmla="*/ 202058 h 891955"/>
                    <a:gd name="connsiteX4" fmla="*/ 1173958 w 1301412"/>
                    <a:gd name="connsiteY4" fmla="*/ 538962 h 891955"/>
                    <a:gd name="connsiteX5" fmla="*/ 954882 w 1301412"/>
                    <a:gd name="connsiteY5" fmla="*/ 756889 h 891955"/>
                    <a:gd name="connsiteX6" fmla="*/ 546499 w 1301412"/>
                    <a:gd name="connsiteY6" fmla="*/ 877101 h 891955"/>
                    <a:gd name="connsiteX7" fmla="*/ 0 w 1301412"/>
                    <a:gd name="connsiteY7" fmla="*/ 429425 h 891955"/>
                    <a:gd name="connsiteX0" fmla="*/ 0 w 1301412"/>
                    <a:gd name="connsiteY0" fmla="*/ 429425 h 891955"/>
                    <a:gd name="connsiteX1" fmla="*/ 69056 w 1301412"/>
                    <a:gd name="connsiteY1" fmla="*/ 104426 h 891955"/>
                    <a:gd name="connsiteX2" fmla="*/ 598885 w 1301412"/>
                    <a:gd name="connsiteY2" fmla="*/ 3180 h 891955"/>
                    <a:gd name="connsiteX3" fmla="*/ 1278732 w 1301412"/>
                    <a:gd name="connsiteY3" fmla="*/ 202058 h 891955"/>
                    <a:gd name="connsiteX4" fmla="*/ 1173958 w 1301412"/>
                    <a:gd name="connsiteY4" fmla="*/ 538962 h 891955"/>
                    <a:gd name="connsiteX5" fmla="*/ 954882 w 1301412"/>
                    <a:gd name="connsiteY5" fmla="*/ 756889 h 891955"/>
                    <a:gd name="connsiteX6" fmla="*/ 546499 w 1301412"/>
                    <a:gd name="connsiteY6" fmla="*/ 877101 h 891955"/>
                    <a:gd name="connsiteX7" fmla="*/ 0 w 1301412"/>
                    <a:gd name="connsiteY7" fmla="*/ 429425 h 891955"/>
                    <a:gd name="connsiteX0" fmla="*/ 0 w 1301143"/>
                    <a:gd name="connsiteY0" fmla="*/ 429425 h 891955"/>
                    <a:gd name="connsiteX1" fmla="*/ 69056 w 1301143"/>
                    <a:gd name="connsiteY1" fmla="*/ 104426 h 891955"/>
                    <a:gd name="connsiteX2" fmla="*/ 598885 w 1301143"/>
                    <a:gd name="connsiteY2" fmla="*/ 3180 h 891955"/>
                    <a:gd name="connsiteX3" fmla="*/ 1278732 w 1301143"/>
                    <a:gd name="connsiteY3" fmla="*/ 202058 h 891955"/>
                    <a:gd name="connsiteX4" fmla="*/ 1171576 w 1301143"/>
                    <a:gd name="connsiteY4" fmla="*/ 531818 h 891955"/>
                    <a:gd name="connsiteX5" fmla="*/ 954882 w 1301143"/>
                    <a:gd name="connsiteY5" fmla="*/ 756889 h 891955"/>
                    <a:gd name="connsiteX6" fmla="*/ 546499 w 1301143"/>
                    <a:gd name="connsiteY6" fmla="*/ 877101 h 891955"/>
                    <a:gd name="connsiteX7" fmla="*/ 0 w 1301143"/>
                    <a:gd name="connsiteY7" fmla="*/ 429425 h 891955"/>
                    <a:gd name="connsiteX0" fmla="*/ 0 w 1302159"/>
                    <a:gd name="connsiteY0" fmla="*/ 429425 h 891955"/>
                    <a:gd name="connsiteX1" fmla="*/ 69056 w 1302159"/>
                    <a:gd name="connsiteY1" fmla="*/ 104426 h 891955"/>
                    <a:gd name="connsiteX2" fmla="*/ 598885 w 1302159"/>
                    <a:gd name="connsiteY2" fmla="*/ 3180 h 891955"/>
                    <a:gd name="connsiteX3" fmla="*/ 1278732 w 1302159"/>
                    <a:gd name="connsiteY3" fmla="*/ 202058 h 891955"/>
                    <a:gd name="connsiteX4" fmla="*/ 1171576 w 1302159"/>
                    <a:gd name="connsiteY4" fmla="*/ 531818 h 891955"/>
                    <a:gd name="connsiteX5" fmla="*/ 954882 w 1302159"/>
                    <a:gd name="connsiteY5" fmla="*/ 756889 h 891955"/>
                    <a:gd name="connsiteX6" fmla="*/ 546499 w 1302159"/>
                    <a:gd name="connsiteY6" fmla="*/ 877101 h 891955"/>
                    <a:gd name="connsiteX7" fmla="*/ 0 w 1302159"/>
                    <a:gd name="connsiteY7" fmla="*/ 429425 h 891955"/>
                    <a:gd name="connsiteX0" fmla="*/ 0 w 1280727"/>
                    <a:gd name="connsiteY0" fmla="*/ 427044 h 892104"/>
                    <a:gd name="connsiteX1" fmla="*/ 47624 w 1280727"/>
                    <a:gd name="connsiteY1" fmla="*/ 104426 h 892104"/>
                    <a:gd name="connsiteX2" fmla="*/ 577453 w 1280727"/>
                    <a:gd name="connsiteY2" fmla="*/ 3180 h 892104"/>
                    <a:gd name="connsiteX3" fmla="*/ 1257300 w 1280727"/>
                    <a:gd name="connsiteY3" fmla="*/ 202058 h 892104"/>
                    <a:gd name="connsiteX4" fmla="*/ 1150144 w 1280727"/>
                    <a:gd name="connsiteY4" fmla="*/ 531818 h 892104"/>
                    <a:gd name="connsiteX5" fmla="*/ 933450 w 1280727"/>
                    <a:gd name="connsiteY5" fmla="*/ 756889 h 892104"/>
                    <a:gd name="connsiteX6" fmla="*/ 525067 w 1280727"/>
                    <a:gd name="connsiteY6" fmla="*/ 877101 h 892104"/>
                    <a:gd name="connsiteX7" fmla="*/ 0 w 1280727"/>
                    <a:gd name="connsiteY7" fmla="*/ 427044 h 892104"/>
                    <a:gd name="connsiteX0" fmla="*/ 0 w 1280727"/>
                    <a:gd name="connsiteY0" fmla="*/ 427044 h 892104"/>
                    <a:gd name="connsiteX1" fmla="*/ 47624 w 1280727"/>
                    <a:gd name="connsiteY1" fmla="*/ 104426 h 892104"/>
                    <a:gd name="connsiteX2" fmla="*/ 577453 w 1280727"/>
                    <a:gd name="connsiteY2" fmla="*/ 3180 h 892104"/>
                    <a:gd name="connsiteX3" fmla="*/ 1257300 w 1280727"/>
                    <a:gd name="connsiteY3" fmla="*/ 202058 h 892104"/>
                    <a:gd name="connsiteX4" fmla="*/ 1150144 w 1280727"/>
                    <a:gd name="connsiteY4" fmla="*/ 531818 h 892104"/>
                    <a:gd name="connsiteX5" fmla="*/ 933450 w 1280727"/>
                    <a:gd name="connsiteY5" fmla="*/ 756889 h 892104"/>
                    <a:gd name="connsiteX6" fmla="*/ 525067 w 1280727"/>
                    <a:gd name="connsiteY6" fmla="*/ 877101 h 892104"/>
                    <a:gd name="connsiteX7" fmla="*/ 0 w 1280727"/>
                    <a:gd name="connsiteY7" fmla="*/ 427044 h 892104"/>
                    <a:gd name="connsiteX0" fmla="*/ 0 w 1280727"/>
                    <a:gd name="connsiteY0" fmla="*/ 426607 h 891667"/>
                    <a:gd name="connsiteX1" fmla="*/ 54768 w 1280727"/>
                    <a:gd name="connsiteY1" fmla="*/ 108751 h 891667"/>
                    <a:gd name="connsiteX2" fmla="*/ 577453 w 1280727"/>
                    <a:gd name="connsiteY2" fmla="*/ 2743 h 891667"/>
                    <a:gd name="connsiteX3" fmla="*/ 1257300 w 1280727"/>
                    <a:gd name="connsiteY3" fmla="*/ 201621 h 891667"/>
                    <a:gd name="connsiteX4" fmla="*/ 1150144 w 1280727"/>
                    <a:gd name="connsiteY4" fmla="*/ 531381 h 891667"/>
                    <a:gd name="connsiteX5" fmla="*/ 933450 w 1280727"/>
                    <a:gd name="connsiteY5" fmla="*/ 756452 h 891667"/>
                    <a:gd name="connsiteX6" fmla="*/ 525067 w 1280727"/>
                    <a:gd name="connsiteY6" fmla="*/ 876664 h 891667"/>
                    <a:gd name="connsiteX7" fmla="*/ 0 w 1280727"/>
                    <a:gd name="connsiteY7" fmla="*/ 426607 h 891667"/>
                    <a:gd name="connsiteX0" fmla="*/ 0 w 1280727"/>
                    <a:gd name="connsiteY0" fmla="*/ 427698 h 892758"/>
                    <a:gd name="connsiteX1" fmla="*/ 54768 w 1280727"/>
                    <a:gd name="connsiteY1" fmla="*/ 109842 h 892758"/>
                    <a:gd name="connsiteX2" fmla="*/ 577453 w 1280727"/>
                    <a:gd name="connsiteY2" fmla="*/ 3834 h 892758"/>
                    <a:gd name="connsiteX3" fmla="*/ 1257300 w 1280727"/>
                    <a:gd name="connsiteY3" fmla="*/ 202712 h 892758"/>
                    <a:gd name="connsiteX4" fmla="*/ 1150144 w 1280727"/>
                    <a:gd name="connsiteY4" fmla="*/ 532472 h 892758"/>
                    <a:gd name="connsiteX5" fmla="*/ 933450 w 1280727"/>
                    <a:gd name="connsiteY5" fmla="*/ 757543 h 892758"/>
                    <a:gd name="connsiteX6" fmla="*/ 525067 w 1280727"/>
                    <a:gd name="connsiteY6" fmla="*/ 877755 h 892758"/>
                    <a:gd name="connsiteX7" fmla="*/ 0 w 1280727"/>
                    <a:gd name="connsiteY7" fmla="*/ 427698 h 892758"/>
                    <a:gd name="connsiteX0" fmla="*/ 0 w 1280727"/>
                    <a:gd name="connsiteY0" fmla="*/ 427698 h 892758"/>
                    <a:gd name="connsiteX1" fmla="*/ 54768 w 1280727"/>
                    <a:gd name="connsiteY1" fmla="*/ 109842 h 892758"/>
                    <a:gd name="connsiteX2" fmla="*/ 577453 w 1280727"/>
                    <a:gd name="connsiteY2" fmla="*/ 3834 h 892758"/>
                    <a:gd name="connsiteX3" fmla="*/ 1257300 w 1280727"/>
                    <a:gd name="connsiteY3" fmla="*/ 202712 h 892758"/>
                    <a:gd name="connsiteX4" fmla="*/ 1150144 w 1280727"/>
                    <a:gd name="connsiteY4" fmla="*/ 532472 h 892758"/>
                    <a:gd name="connsiteX5" fmla="*/ 933450 w 1280727"/>
                    <a:gd name="connsiteY5" fmla="*/ 757543 h 892758"/>
                    <a:gd name="connsiteX6" fmla="*/ 525067 w 1280727"/>
                    <a:gd name="connsiteY6" fmla="*/ 877755 h 892758"/>
                    <a:gd name="connsiteX7" fmla="*/ 0 w 1280727"/>
                    <a:gd name="connsiteY7" fmla="*/ 427698 h 892758"/>
                    <a:gd name="connsiteX0" fmla="*/ 0 w 1280727"/>
                    <a:gd name="connsiteY0" fmla="*/ 427698 h 887580"/>
                    <a:gd name="connsiteX1" fmla="*/ 54768 w 1280727"/>
                    <a:gd name="connsiteY1" fmla="*/ 109842 h 887580"/>
                    <a:gd name="connsiteX2" fmla="*/ 577453 w 1280727"/>
                    <a:gd name="connsiteY2" fmla="*/ 3834 h 887580"/>
                    <a:gd name="connsiteX3" fmla="*/ 1257300 w 1280727"/>
                    <a:gd name="connsiteY3" fmla="*/ 202712 h 887580"/>
                    <a:gd name="connsiteX4" fmla="*/ 1150144 w 1280727"/>
                    <a:gd name="connsiteY4" fmla="*/ 532472 h 887580"/>
                    <a:gd name="connsiteX5" fmla="*/ 933450 w 1280727"/>
                    <a:gd name="connsiteY5" fmla="*/ 757543 h 887580"/>
                    <a:gd name="connsiteX6" fmla="*/ 525067 w 1280727"/>
                    <a:gd name="connsiteY6" fmla="*/ 877755 h 887580"/>
                    <a:gd name="connsiteX7" fmla="*/ 0 w 1280727"/>
                    <a:gd name="connsiteY7" fmla="*/ 427698 h 887580"/>
                    <a:gd name="connsiteX0" fmla="*/ 0 w 1273584"/>
                    <a:gd name="connsiteY0" fmla="*/ 427698 h 892758"/>
                    <a:gd name="connsiteX1" fmla="*/ 47625 w 1273584"/>
                    <a:gd name="connsiteY1" fmla="*/ 109842 h 892758"/>
                    <a:gd name="connsiteX2" fmla="*/ 570310 w 1273584"/>
                    <a:gd name="connsiteY2" fmla="*/ 3834 h 892758"/>
                    <a:gd name="connsiteX3" fmla="*/ 1250157 w 1273584"/>
                    <a:gd name="connsiteY3" fmla="*/ 202712 h 892758"/>
                    <a:gd name="connsiteX4" fmla="*/ 1143001 w 1273584"/>
                    <a:gd name="connsiteY4" fmla="*/ 532472 h 892758"/>
                    <a:gd name="connsiteX5" fmla="*/ 926307 w 1273584"/>
                    <a:gd name="connsiteY5" fmla="*/ 757543 h 892758"/>
                    <a:gd name="connsiteX6" fmla="*/ 517924 w 1273584"/>
                    <a:gd name="connsiteY6" fmla="*/ 877755 h 892758"/>
                    <a:gd name="connsiteX7" fmla="*/ 0 w 1273584"/>
                    <a:gd name="connsiteY7" fmla="*/ 427698 h 892758"/>
                    <a:gd name="connsiteX0" fmla="*/ 5230 w 1278814"/>
                    <a:gd name="connsiteY0" fmla="*/ 427698 h 892758"/>
                    <a:gd name="connsiteX1" fmla="*/ 52855 w 1278814"/>
                    <a:gd name="connsiteY1" fmla="*/ 109842 h 892758"/>
                    <a:gd name="connsiteX2" fmla="*/ 575540 w 1278814"/>
                    <a:gd name="connsiteY2" fmla="*/ 3834 h 892758"/>
                    <a:gd name="connsiteX3" fmla="*/ 1255387 w 1278814"/>
                    <a:gd name="connsiteY3" fmla="*/ 202712 h 892758"/>
                    <a:gd name="connsiteX4" fmla="*/ 1148231 w 1278814"/>
                    <a:gd name="connsiteY4" fmla="*/ 532472 h 892758"/>
                    <a:gd name="connsiteX5" fmla="*/ 931537 w 1278814"/>
                    <a:gd name="connsiteY5" fmla="*/ 757543 h 892758"/>
                    <a:gd name="connsiteX6" fmla="*/ 523154 w 1278814"/>
                    <a:gd name="connsiteY6" fmla="*/ 877755 h 892758"/>
                    <a:gd name="connsiteX7" fmla="*/ 5230 w 1278814"/>
                    <a:gd name="connsiteY7" fmla="*/ 427698 h 892758"/>
                    <a:gd name="connsiteX0" fmla="*/ 5230 w 1278814"/>
                    <a:gd name="connsiteY0" fmla="*/ 427698 h 892758"/>
                    <a:gd name="connsiteX1" fmla="*/ 52855 w 1278814"/>
                    <a:gd name="connsiteY1" fmla="*/ 109842 h 892758"/>
                    <a:gd name="connsiteX2" fmla="*/ 575540 w 1278814"/>
                    <a:gd name="connsiteY2" fmla="*/ 3834 h 892758"/>
                    <a:gd name="connsiteX3" fmla="*/ 1255387 w 1278814"/>
                    <a:gd name="connsiteY3" fmla="*/ 202712 h 892758"/>
                    <a:gd name="connsiteX4" fmla="*/ 1148231 w 1278814"/>
                    <a:gd name="connsiteY4" fmla="*/ 532472 h 892758"/>
                    <a:gd name="connsiteX5" fmla="*/ 931537 w 1278814"/>
                    <a:gd name="connsiteY5" fmla="*/ 757543 h 892758"/>
                    <a:gd name="connsiteX6" fmla="*/ 523154 w 1278814"/>
                    <a:gd name="connsiteY6" fmla="*/ 877755 h 892758"/>
                    <a:gd name="connsiteX7" fmla="*/ 5230 w 1278814"/>
                    <a:gd name="connsiteY7" fmla="*/ 427698 h 892758"/>
                    <a:gd name="connsiteX0" fmla="*/ 5230 w 1278814"/>
                    <a:gd name="connsiteY0" fmla="*/ 427698 h 892758"/>
                    <a:gd name="connsiteX1" fmla="*/ 52855 w 1278814"/>
                    <a:gd name="connsiteY1" fmla="*/ 109842 h 892758"/>
                    <a:gd name="connsiteX2" fmla="*/ 575540 w 1278814"/>
                    <a:gd name="connsiteY2" fmla="*/ 3834 h 892758"/>
                    <a:gd name="connsiteX3" fmla="*/ 1255387 w 1278814"/>
                    <a:gd name="connsiteY3" fmla="*/ 202712 h 892758"/>
                    <a:gd name="connsiteX4" fmla="*/ 1148231 w 1278814"/>
                    <a:gd name="connsiteY4" fmla="*/ 532472 h 892758"/>
                    <a:gd name="connsiteX5" fmla="*/ 931537 w 1278814"/>
                    <a:gd name="connsiteY5" fmla="*/ 757543 h 892758"/>
                    <a:gd name="connsiteX6" fmla="*/ 523154 w 1278814"/>
                    <a:gd name="connsiteY6" fmla="*/ 877755 h 892758"/>
                    <a:gd name="connsiteX7" fmla="*/ 5230 w 1278814"/>
                    <a:gd name="connsiteY7" fmla="*/ 427698 h 892758"/>
                    <a:gd name="connsiteX0" fmla="*/ 4245 w 1277829"/>
                    <a:gd name="connsiteY0" fmla="*/ 427125 h 892185"/>
                    <a:gd name="connsiteX1" fmla="*/ 59013 w 1277829"/>
                    <a:gd name="connsiteY1" fmla="*/ 114032 h 892185"/>
                    <a:gd name="connsiteX2" fmla="*/ 574555 w 1277829"/>
                    <a:gd name="connsiteY2" fmla="*/ 3261 h 892185"/>
                    <a:gd name="connsiteX3" fmla="*/ 1254402 w 1277829"/>
                    <a:gd name="connsiteY3" fmla="*/ 202139 h 892185"/>
                    <a:gd name="connsiteX4" fmla="*/ 1147246 w 1277829"/>
                    <a:gd name="connsiteY4" fmla="*/ 531899 h 892185"/>
                    <a:gd name="connsiteX5" fmla="*/ 930552 w 1277829"/>
                    <a:gd name="connsiteY5" fmla="*/ 756970 h 892185"/>
                    <a:gd name="connsiteX6" fmla="*/ 522169 w 1277829"/>
                    <a:gd name="connsiteY6" fmla="*/ 877182 h 892185"/>
                    <a:gd name="connsiteX7" fmla="*/ 4245 w 1277829"/>
                    <a:gd name="connsiteY7" fmla="*/ 427125 h 892185"/>
                    <a:gd name="connsiteX0" fmla="*/ 4245 w 1277829"/>
                    <a:gd name="connsiteY0" fmla="*/ 428314 h 893374"/>
                    <a:gd name="connsiteX1" fmla="*/ 59013 w 1277829"/>
                    <a:gd name="connsiteY1" fmla="*/ 115221 h 893374"/>
                    <a:gd name="connsiteX2" fmla="*/ 574555 w 1277829"/>
                    <a:gd name="connsiteY2" fmla="*/ 4450 h 893374"/>
                    <a:gd name="connsiteX3" fmla="*/ 1254402 w 1277829"/>
                    <a:gd name="connsiteY3" fmla="*/ 203328 h 893374"/>
                    <a:gd name="connsiteX4" fmla="*/ 1147246 w 1277829"/>
                    <a:gd name="connsiteY4" fmla="*/ 533088 h 893374"/>
                    <a:gd name="connsiteX5" fmla="*/ 930552 w 1277829"/>
                    <a:gd name="connsiteY5" fmla="*/ 758159 h 893374"/>
                    <a:gd name="connsiteX6" fmla="*/ 522169 w 1277829"/>
                    <a:gd name="connsiteY6" fmla="*/ 878371 h 893374"/>
                    <a:gd name="connsiteX7" fmla="*/ 4245 w 1277829"/>
                    <a:gd name="connsiteY7" fmla="*/ 428314 h 893374"/>
                    <a:gd name="connsiteX0" fmla="*/ 5834 w 1279418"/>
                    <a:gd name="connsiteY0" fmla="*/ 428314 h 893374"/>
                    <a:gd name="connsiteX1" fmla="*/ 60602 w 1279418"/>
                    <a:gd name="connsiteY1" fmla="*/ 115221 h 893374"/>
                    <a:gd name="connsiteX2" fmla="*/ 576144 w 1279418"/>
                    <a:gd name="connsiteY2" fmla="*/ 4450 h 893374"/>
                    <a:gd name="connsiteX3" fmla="*/ 1255991 w 1279418"/>
                    <a:gd name="connsiteY3" fmla="*/ 203328 h 893374"/>
                    <a:gd name="connsiteX4" fmla="*/ 1148835 w 1279418"/>
                    <a:gd name="connsiteY4" fmla="*/ 533088 h 893374"/>
                    <a:gd name="connsiteX5" fmla="*/ 932141 w 1279418"/>
                    <a:gd name="connsiteY5" fmla="*/ 758159 h 893374"/>
                    <a:gd name="connsiteX6" fmla="*/ 523758 w 1279418"/>
                    <a:gd name="connsiteY6" fmla="*/ 878371 h 893374"/>
                    <a:gd name="connsiteX7" fmla="*/ 5834 w 1279418"/>
                    <a:gd name="connsiteY7" fmla="*/ 428314 h 893374"/>
                    <a:gd name="connsiteX0" fmla="*/ 5834 w 1279418"/>
                    <a:gd name="connsiteY0" fmla="*/ 428314 h 868075"/>
                    <a:gd name="connsiteX1" fmla="*/ 60602 w 1279418"/>
                    <a:gd name="connsiteY1" fmla="*/ 115221 h 868075"/>
                    <a:gd name="connsiteX2" fmla="*/ 576144 w 1279418"/>
                    <a:gd name="connsiteY2" fmla="*/ 4450 h 868075"/>
                    <a:gd name="connsiteX3" fmla="*/ 1255991 w 1279418"/>
                    <a:gd name="connsiteY3" fmla="*/ 203328 h 868075"/>
                    <a:gd name="connsiteX4" fmla="*/ 1148835 w 1279418"/>
                    <a:gd name="connsiteY4" fmla="*/ 533088 h 868075"/>
                    <a:gd name="connsiteX5" fmla="*/ 932141 w 1279418"/>
                    <a:gd name="connsiteY5" fmla="*/ 758159 h 868075"/>
                    <a:gd name="connsiteX6" fmla="*/ 425333 w 1279418"/>
                    <a:gd name="connsiteY6" fmla="*/ 849796 h 868075"/>
                    <a:gd name="connsiteX7" fmla="*/ 5834 w 1279418"/>
                    <a:gd name="connsiteY7" fmla="*/ 428314 h 868075"/>
                    <a:gd name="connsiteX0" fmla="*/ 5834 w 1279418"/>
                    <a:gd name="connsiteY0" fmla="*/ 428314 h 868075"/>
                    <a:gd name="connsiteX1" fmla="*/ 60602 w 1279418"/>
                    <a:gd name="connsiteY1" fmla="*/ 115221 h 868075"/>
                    <a:gd name="connsiteX2" fmla="*/ 576144 w 1279418"/>
                    <a:gd name="connsiteY2" fmla="*/ 4450 h 868075"/>
                    <a:gd name="connsiteX3" fmla="*/ 1255991 w 1279418"/>
                    <a:gd name="connsiteY3" fmla="*/ 203328 h 868075"/>
                    <a:gd name="connsiteX4" fmla="*/ 1148835 w 1279418"/>
                    <a:gd name="connsiteY4" fmla="*/ 533088 h 868075"/>
                    <a:gd name="connsiteX5" fmla="*/ 932141 w 1279418"/>
                    <a:gd name="connsiteY5" fmla="*/ 758159 h 868075"/>
                    <a:gd name="connsiteX6" fmla="*/ 425333 w 1279418"/>
                    <a:gd name="connsiteY6" fmla="*/ 849796 h 868075"/>
                    <a:gd name="connsiteX7" fmla="*/ 5834 w 1279418"/>
                    <a:gd name="connsiteY7" fmla="*/ 428314 h 868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9418" h="868075">
                      <a:moveTo>
                        <a:pt x="5834" y="428314"/>
                      </a:moveTo>
                      <a:cubicBezTo>
                        <a:pt x="-7462" y="267387"/>
                        <a:pt x="-1510" y="194199"/>
                        <a:pt x="60602" y="115221"/>
                      </a:cubicBezTo>
                      <a:cubicBezTo>
                        <a:pt x="158431" y="7667"/>
                        <a:pt x="376913" y="-10234"/>
                        <a:pt x="576144" y="4450"/>
                      </a:cubicBezTo>
                      <a:cubicBezTo>
                        <a:pt x="775375" y="19134"/>
                        <a:pt x="1153399" y="133875"/>
                        <a:pt x="1255991" y="203328"/>
                      </a:cubicBezTo>
                      <a:cubicBezTo>
                        <a:pt x="1332390" y="298975"/>
                        <a:pt x="1202016" y="437044"/>
                        <a:pt x="1148835" y="533088"/>
                      </a:cubicBezTo>
                      <a:cubicBezTo>
                        <a:pt x="1086128" y="621988"/>
                        <a:pt x="1028383" y="682356"/>
                        <a:pt x="932141" y="758159"/>
                      </a:cubicBezTo>
                      <a:cubicBezTo>
                        <a:pt x="847805" y="824437"/>
                        <a:pt x="579717" y="904770"/>
                        <a:pt x="425333" y="849796"/>
                      </a:cubicBezTo>
                      <a:cubicBezTo>
                        <a:pt x="270949" y="794822"/>
                        <a:pt x="50086" y="694015"/>
                        <a:pt x="5834" y="428314"/>
                      </a:cubicBezTo>
                      <a:close/>
                    </a:path>
                  </a:pathLst>
                </a:custGeom>
                <a:gradFill flip="none" rotWithShape="1">
                  <a:gsLst>
                    <a:gs pos="45000">
                      <a:schemeClr val="tx1"/>
                    </a:gs>
                    <a:gs pos="66000">
                      <a:schemeClr val="tx1"/>
                    </a:gs>
                    <a:gs pos="56000">
                      <a:srgbClr val="525F79"/>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9">
                  <a:extLst>
                    <a:ext uri="{FF2B5EF4-FFF2-40B4-BE49-F238E27FC236}">
                      <a16:creationId xmlns:a16="http://schemas.microsoft.com/office/drawing/2014/main" id="{D0FA6C49-1A62-E205-8B2E-52F8CA848D76}"/>
                    </a:ext>
                  </a:extLst>
                </p:cNvPr>
                <p:cNvSpPr/>
                <p:nvPr/>
              </p:nvSpPr>
              <p:spPr>
                <a:xfrm rot="1321540" flipH="1">
                  <a:off x="2720498" y="1636628"/>
                  <a:ext cx="1083120" cy="816144"/>
                </a:xfrm>
                <a:custGeom>
                  <a:avLst/>
                  <a:gdLst>
                    <a:gd name="connsiteX0" fmla="*/ 0 w 1231107"/>
                    <a:gd name="connsiteY0" fmla="*/ 416720 h 833439"/>
                    <a:gd name="connsiteX1" fmla="*/ 615554 w 1231107"/>
                    <a:gd name="connsiteY1" fmla="*/ 0 h 833439"/>
                    <a:gd name="connsiteX2" fmla="*/ 1231108 w 1231107"/>
                    <a:gd name="connsiteY2" fmla="*/ 416720 h 833439"/>
                    <a:gd name="connsiteX3" fmla="*/ 615554 w 1231107"/>
                    <a:gd name="connsiteY3" fmla="*/ 833440 h 833439"/>
                    <a:gd name="connsiteX4" fmla="*/ 0 w 1231107"/>
                    <a:gd name="connsiteY4" fmla="*/ 416720 h 833439"/>
                    <a:gd name="connsiteX0" fmla="*/ 0 w 1343892"/>
                    <a:gd name="connsiteY0" fmla="*/ 420719 h 837439"/>
                    <a:gd name="connsiteX1" fmla="*/ 615554 w 1343892"/>
                    <a:gd name="connsiteY1" fmla="*/ 3999 h 837439"/>
                    <a:gd name="connsiteX2" fmla="*/ 1300163 w 1343892"/>
                    <a:gd name="connsiteY2" fmla="*/ 221927 h 837439"/>
                    <a:gd name="connsiteX3" fmla="*/ 1231108 w 1343892"/>
                    <a:gd name="connsiteY3" fmla="*/ 420719 h 837439"/>
                    <a:gd name="connsiteX4" fmla="*/ 615554 w 1343892"/>
                    <a:gd name="connsiteY4" fmla="*/ 837439 h 837439"/>
                    <a:gd name="connsiteX5" fmla="*/ 0 w 1343892"/>
                    <a:gd name="connsiteY5" fmla="*/ 420719 h 837439"/>
                    <a:gd name="connsiteX0" fmla="*/ 0 w 1335920"/>
                    <a:gd name="connsiteY0" fmla="*/ 420719 h 838211"/>
                    <a:gd name="connsiteX1" fmla="*/ 615554 w 1335920"/>
                    <a:gd name="connsiteY1" fmla="*/ 3999 h 838211"/>
                    <a:gd name="connsiteX2" fmla="*/ 1300163 w 1335920"/>
                    <a:gd name="connsiteY2" fmla="*/ 221927 h 838211"/>
                    <a:gd name="connsiteX3" fmla="*/ 1188246 w 1335920"/>
                    <a:gd name="connsiteY3" fmla="*/ 513588 h 838211"/>
                    <a:gd name="connsiteX4" fmla="*/ 615554 w 1335920"/>
                    <a:gd name="connsiteY4" fmla="*/ 837439 h 838211"/>
                    <a:gd name="connsiteX5" fmla="*/ 0 w 1335920"/>
                    <a:gd name="connsiteY5" fmla="*/ 420719 h 838211"/>
                    <a:gd name="connsiteX0" fmla="*/ 1 w 1335921"/>
                    <a:gd name="connsiteY0" fmla="*/ 420719 h 897585"/>
                    <a:gd name="connsiteX1" fmla="*/ 615555 w 1335921"/>
                    <a:gd name="connsiteY1" fmla="*/ 3999 h 897585"/>
                    <a:gd name="connsiteX2" fmla="*/ 1300164 w 1335921"/>
                    <a:gd name="connsiteY2" fmla="*/ 221927 h 897585"/>
                    <a:gd name="connsiteX3" fmla="*/ 1188247 w 1335921"/>
                    <a:gd name="connsiteY3" fmla="*/ 513588 h 897585"/>
                    <a:gd name="connsiteX4" fmla="*/ 610793 w 1335921"/>
                    <a:gd name="connsiteY4" fmla="*/ 896970 h 897585"/>
                    <a:gd name="connsiteX5" fmla="*/ 1 w 1335921"/>
                    <a:gd name="connsiteY5" fmla="*/ 420719 h 897585"/>
                    <a:gd name="connsiteX0" fmla="*/ 1 w 1334200"/>
                    <a:gd name="connsiteY0" fmla="*/ 420719 h 913023"/>
                    <a:gd name="connsiteX1" fmla="*/ 615555 w 1334200"/>
                    <a:gd name="connsiteY1" fmla="*/ 3999 h 913023"/>
                    <a:gd name="connsiteX2" fmla="*/ 1300164 w 1334200"/>
                    <a:gd name="connsiteY2" fmla="*/ 221927 h 913023"/>
                    <a:gd name="connsiteX3" fmla="*/ 1188247 w 1334200"/>
                    <a:gd name="connsiteY3" fmla="*/ 513588 h 913023"/>
                    <a:gd name="connsiteX4" fmla="*/ 966789 w 1334200"/>
                    <a:gd name="connsiteY4" fmla="*/ 774377 h 913023"/>
                    <a:gd name="connsiteX5" fmla="*/ 610793 w 1334200"/>
                    <a:gd name="connsiteY5" fmla="*/ 896970 h 913023"/>
                    <a:gd name="connsiteX6" fmla="*/ 1 w 1334200"/>
                    <a:gd name="connsiteY6" fmla="*/ 420719 h 913023"/>
                    <a:gd name="connsiteX0" fmla="*/ 22150 w 1356349"/>
                    <a:gd name="connsiteY0" fmla="*/ 419734 h 912038"/>
                    <a:gd name="connsiteX1" fmla="*/ 181694 w 1356349"/>
                    <a:gd name="connsiteY1" fmla="*/ 116167 h 912038"/>
                    <a:gd name="connsiteX2" fmla="*/ 637704 w 1356349"/>
                    <a:gd name="connsiteY2" fmla="*/ 3014 h 912038"/>
                    <a:gd name="connsiteX3" fmla="*/ 1322313 w 1356349"/>
                    <a:gd name="connsiteY3" fmla="*/ 220942 h 912038"/>
                    <a:gd name="connsiteX4" fmla="*/ 1210396 w 1356349"/>
                    <a:gd name="connsiteY4" fmla="*/ 512603 h 912038"/>
                    <a:gd name="connsiteX5" fmla="*/ 988938 w 1356349"/>
                    <a:gd name="connsiteY5" fmla="*/ 773392 h 912038"/>
                    <a:gd name="connsiteX6" fmla="*/ 632942 w 1356349"/>
                    <a:gd name="connsiteY6" fmla="*/ 895985 h 912038"/>
                    <a:gd name="connsiteX7" fmla="*/ 22150 w 1356349"/>
                    <a:gd name="connsiteY7" fmla="*/ 419734 h 912038"/>
                    <a:gd name="connsiteX0" fmla="*/ 16999 w 1351198"/>
                    <a:gd name="connsiteY0" fmla="*/ 419734 h 912038"/>
                    <a:gd name="connsiteX1" fmla="*/ 176543 w 1351198"/>
                    <a:gd name="connsiteY1" fmla="*/ 116167 h 912038"/>
                    <a:gd name="connsiteX2" fmla="*/ 632553 w 1351198"/>
                    <a:gd name="connsiteY2" fmla="*/ 3014 h 912038"/>
                    <a:gd name="connsiteX3" fmla="*/ 1317162 w 1351198"/>
                    <a:gd name="connsiteY3" fmla="*/ 220942 h 912038"/>
                    <a:gd name="connsiteX4" fmla="*/ 1205245 w 1351198"/>
                    <a:gd name="connsiteY4" fmla="*/ 512603 h 912038"/>
                    <a:gd name="connsiteX5" fmla="*/ 983787 w 1351198"/>
                    <a:gd name="connsiteY5" fmla="*/ 773392 h 912038"/>
                    <a:gd name="connsiteX6" fmla="*/ 627791 w 1351198"/>
                    <a:gd name="connsiteY6" fmla="*/ 895985 h 912038"/>
                    <a:gd name="connsiteX7" fmla="*/ 16999 w 1351198"/>
                    <a:gd name="connsiteY7" fmla="*/ 419734 h 912038"/>
                    <a:gd name="connsiteX0" fmla="*/ 2476 w 1336675"/>
                    <a:gd name="connsiteY0" fmla="*/ 419734 h 912038"/>
                    <a:gd name="connsiteX1" fmla="*/ 162020 w 1336675"/>
                    <a:gd name="connsiteY1" fmla="*/ 116167 h 912038"/>
                    <a:gd name="connsiteX2" fmla="*/ 618030 w 1336675"/>
                    <a:gd name="connsiteY2" fmla="*/ 3014 h 912038"/>
                    <a:gd name="connsiteX3" fmla="*/ 1302639 w 1336675"/>
                    <a:gd name="connsiteY3" fmla="*/ 220942 h 912038"/>
                    <a:gd name="connsiteX4" fmla="*/ 1190722 w 1336675"/>
                    <a:gd name="connsiteY4" fmla="*/ 512603 h 912038"/>
                    <a:gd name="connsiteX5" fmla="*/ 969264 w 1336675"/>
                    <a:gd name="connsiteY5" fmla="*/ 773392 h 912038"/>
                    <a:gd name="connsiteX6" fmla="*/ 613268 w 1336675"/>
                    <a:gd name="connsiteY6" fmla="*/ 895985 h 912038"/>
                    <a:gd name="connsiteX7" fmla="*/ 2476 w 1336675"/>
                    <a:gd name="connsiteY7" fmla="*/ 419734 h 912038"/>
                    <a:gd name="connsiteX0" fmla="*/ 2476 w 1336675"/>
                    <a:gd name="connsiteY0" fmla="*/ 419734 h 912038"/>
                    <a:gd name="connsiteX1" fmla="*/ 162020 w 1336675"/>
                    <a:gd name="connsiteY1" fmla="*/ 116167 h 912038"/>
                    <a:gd name="connsiteX2" fmla="*/ 618030 w 1336675"/>
                    <a:gd name="connsiteY2" fmla="*/ 3014 h 912038"/>
                    <a:gd name="connsiteX3" fmla="*/ 1302639 w 1336675"/>
                    <a:gd name="connsiteY3" fmla="*/ 220942 h 912038"/>
                    <a:gd name="connsiteX4" fmla="*/ 1190722 w 1336675"/>
                    <a:gd name="connsiteY4" fmla="*/ 512603 h 912038"/>
                    <a:gd name="connsiteX5" fmla="*/ 969264 w 1336675"/>
                    <a:gd name="connsiteY5" fmla="*/ 773392 h 912038"/>
                    <a:gd name="connsiteX6" fmla="*/ 613268 w 1336675"/>
                    <a:gd name="connsiteY6" fmla="*/ 895985 h 912038"/>
                    <a:gd name="connsiteX7" fmla="*/ 2476 w 1336675"/>
                    <a:gd name="connsiteY7" fmla="*/ 419734 h 912038"/>
                    <a:gd name="connsiteX0" fmla="*/ 2476 w 1336675"/>
                    <a:gd name="connsiteY0" fmla="*/ 419183 h 911487"/>
                    <a:gd name="connsiteX1" fmla="*/ 92963 w 1336675"/>
                    <a:gd name="connsiteY1" fmla="*/ 122759 h 911487"/>
                    <a:gd name="connsiteX2" fmla="*/ 618030 w 1336675"/>
                    <a:gd name="connsiteY2" fmla="*/ 2463 h 911487"/>
                    <a:gd name="connsiteX3" fmla="*/ 1302639 w 1336675"/>
                    <a:gd name="connsiteY3" fmla="*/ 220391 h 911487"/>
                    <a:gd name="connsiteX4" fmla="*/ 1190722 w 1336675"/>
                    <a:gd name="connsiteY4" fmla="*/ 512052 h 911487"/>
                    <a:gd name="connsiteX5" fmla="*/ 969264 w 1336675"/>
                    <a:gd name="connsiteY5" fmla="*/ 772841 h 911487"/>
                    <a:gd name="connsiteX6" fmla="*/ 613268 w 1336675"/>
                    <a:gd name="connsiteY6" fmla="*/ 895434 h 911487"/>
                    <a:gd name="connsiteX7" fmla="*/ 2476 w 1336675"/>
                    <a:gd name="connsiteY7" fmla="*/ 419183 h 911487"/>
                    <a:gd name="connsiteX0" fmla="*/ 2584 w 1310589"/>
                    <a:gd name="connsiteY0" fmla="*/ 412039 h 911934"/>
                    <a:gd name="connsiteX1" fmla="*/ 66877 w 1310589"/>
                    <a:gd name="connsiteY1" fmla="*/ 122759 h 911934"/>
                    <a:gd name="connsiteX2" fmla="*/ 591944 w 1310589"/>
                    <a:gd name="connsiteY2" fmla="*/ 2463 h 911934"/>
                    <a:gd name="connsiteX3" fmla="*/ 1276553 w 1310589"/>
                    <a:gd name="connsiteY3" fmla="*/ 220391 h 911934"/>
                    <a:gd name="connsiteX4" fmla="*/ 1164636 w 1310589"/>
                    <a:gd name="connsiteY4" fmla="*/ 512052 h 911934"/>
                    <a:gd name="connsiteX5" fmla="*/ 943178 w 1310589"/>
                    <a:gd name="connsiteY5" fmla="*/ 772841 h 911934"/>
                    <a:gd name="connsiteX6" fmla="*/ 587182 w 1310589"/>
                    <a:gd name="connsiteY6" fmla="*/ 895434 h 911934"/>
                    <a:gd name="connsiteX7" fmla="*/ 2584 w 1310589"/>
                    <a:gd name="connsiteY7" fmla="*/ 412039 h 911934"/>
                    <a:gd name="connsiteX0" fmla="*/ 2584 w 1310589"/>
                    <a:gd name="connsiteY0" fmla="*/ 412039 h 911934"/>
                    <a:gd name="connsiteX1" fmla="*/ 66877 w 1310589"/>
                    <a:gd name="connsiteY1" fmla="*/ 122759 h 911934"/>
                    <a:gd name="connsiteX2" fmla="*/ 591944 w 1310589"/>
                    <a:gd name="connsiteY2" fmla="*/ 2463 h 911934"/>
                    <a:gd name="connsiteX3" fmla="*/ 1276553 w 1310589"/>
                    <a:gd name="connsiteY3" fmla="*/ 220391 h 911934"/>
                    <a:gd name="connsiteX4" fmla="*/ 1164636 w 1310589"/>
                    <a:gd name="connsiteY4" fmla="*/ 512052 h 911934"/>
                    <a:gd name="connsiteX5" fmla="*/ 943178 w 1310589"/>
                    <a:gd name="connsiteY5" fmla="*/ 772841 h 911934"/>
                    <a:gd name="connsiteX6" fmla="*/ 587182 w 1310589"/>
                    <a:gd name="connsiteY6" fmla="*/ 895434 h 911934"/>
                    <a:gd name="connsiteX7" fmla="*/ 2584 w 1310589"/>
                    <a:gd name="connsiteY7" fmla="*/ 412039 h 911934"/>
                    <a:gd name="connsiteX0" fmla="*/ 0 w 1308005"/>
                    <a:gd name="connsiteY0" fmla="*/ 412039 h 911934"/>
                    <a:gd name="connsiteX1" fmla="*/ 64293 w 1308005"/>
                    <a:gd name="connsiteY1" fmla="*/ 122759 h 911934"/>
                    <a:gd name="connsiteX2" fmla="*/ 589360 w 1308005"/>
                    <a:gd name="connsiteY2" fmla="*/ 2463 h 911934"/>
                    <a:gd name="connsiteX3" fmla="*/ 1273969 w 1308005"/>
                    <a:gd name="connsiteY3" fmla="*/ 220391 h 911934"/>
                    <a:gd name="connsiteX4" fmla="*/ 1162052 w 1308005"/>
                    <a:gd name="connsiteY4" fmla="*/ 512052 h 911934"/>
                    <a:gd name="connsiteX5" fmla="*/ 940594 w 1308005"/>
                    <a:gd name="connsiteY5" fmla="*/ 772841 h 911934"/>
                    <a:gd name="connsiteX6" fmla="*/ 584598 w 1308005"/>
                    <a:gd name="connsiteY6" fmla="*/ 895434 h 911934"/>
                    <a:gd name="connsiteX7" fmla="*/ 0 w 1308005"/>
                    <a:gd name="connsiteY7" fmla="*/ 412039 h 911934"/>
                    <a:gd name="connsiteX0" fmla="*/ 15349 w 1256679"/>
                    <a:gd name="connsiteY0" fmla="*/ 412039 h 911934"/>
                    <a:gd name="connsiteX1" fmla="*/ 12967 w 1256679"/>
                    <a:gd name="connsiteY1" fmla="*/ 122759 h 911934"/>
                    <a:gd name="connsiteX2" fmla="*/ 538034 w 1256679"/>
                    <a:gd name="connsiteY2" fmla="*/ 2463 h 911934"/>
                    <a:gd name="connsiteX3" fmla="*/ 1222643 w 1256679"/>
                    <a:gd name="connsiteY3" fmla="*/ 220391 h 911934"/>
                    <a:gd name="connsiteX4" fmla="*/ 1110726 w 1256679"/>
                    <a:gd name="connsiteY4" fmla="*/ 512052 h 911934"/>
                    <a:gd name="connsiteX5" fmla="*/ 889268 w 1256679"/>
                    <a:gd name="connsiteY5" fmla="*/ 772841 h 911934"/>
                    <a:gd name="connsiteX6" fmla="*/ 533272 w 1256679"/>
                    <a:gd name="connsiteY6" fmla="*/ 895434 h 911934"/>
                    <a:gd name="connsiteX7" fmla="*/ 15349 w 1256679"/>
                    <a:gd name="connsiteY7" fmla="*/ 412039 h 911934"/>
                    <a:gd name="connsiteX0" fmla="*/ 0 w 1312768"/>
                    <a:gd name="connsiteY0" fmla="*/ 447758 h 909719"/>
                    <a:gd name="connsiteX1" fmla="*/ 69056 w 1312768"/>
                    <a:gd name="connsiteY1" fmla="*/ 122759 h 909719"/>
                    <a:gd name="connsiteX2" fmla="*/ 594123 w 1312768"/>
                    <a:gd name="connsiteY2" fmla="*/ 2463 h 909719"/>
                    <a:gd name="connsiteX3" fmla="*/ 1278732 w 1312768"/>
                    <a:gd name="connsiteY3" fmla="*/ 220391 h 909719"/>
                    <a:gd name="connsiteX4" fmla="*/ 1166815 w 1312768"/>
                    <a:gd name="connsiteY4" fmla="*/ 512052 h 909719"/>
                    <a:gd name="connsiteX5" fmla="*/ 945357 w 1312768"/>
                    <a:gd name="connsiteY5" fmla="*/ 772841 h 909719"/>
                    <a:gd name="connsiteX6" fmla="*/ 589361 w 1312768"/>
                    <a:gd name="connsiteY6" fmla="*/ 895434 h 909719"/>
                    <a:gd name="connsiteX7" fmla="*/ 0 w 1312768"/>
                    <a:gd name="connsiteY7" fmla="*/ 447758 h 909719"/>
                    <a:gd name="connsiteX0" fmla="*/ 0 w 1312768"/>
                    <a:gd name="connsiteY0" fmla="*/ 447758 h 909719"/>
                    <a:gd name="connsiteX1" fmla="*/ 69056 w 1312768"/>
                    <a:gd name="connsiteY1" fmla="*/ 122759 h 909719"/>
                    <a:gd name="connsiteX2" fmla="*/ 594123 w 1312768"/>
                    <a:gd name="connsiteY2" fmla="*/ 2463 h 909719"/>
                    <a:gd name="connsiteX3" fmla="*/ 1278732 w 1312768"/>
                    <a:gd name="connsiteY3" fmla="*/ 220391 h 909719"/>
                    <a:gd name="connsiteX4" fmla="*/ 1166815 w 1312768"/>
                    <a:gd name="connsiteY4" fmla="*/ 512052 h 909719"/>
                    <a:gd name="connsiteX5" fmla="*/ 945357 w 1312768"/>
                    <a:gd name="connsiteY5" fmla="*/ 772841 h 909719"/>
                    <a:gd name="connsiteX6" fmla="*/ 589361 w 1312768"/>
                    <a:gd name="connsiteY6" fmla="*/ 895434 h 909719"/>
                    <a:gd name="connsiteX7" fmla="*/ 0 w 1312768"/>
                    <a:gd name="connsiteY7" fmla="*/ 447758 h 909719"/>
                    <a:gd name="connsiteX0" fmla="*/ 0 w 1312768"/>
                    <a:gd name="connsiteY0" fmla="*/ 447758 h 897644"/>
                    <a:gd name="connsiteX1" fmla="*/ 69056 w 1312768"/>
                    <a:gd name="connsiteY1" fmla="*/ 122759 h 897644"/>
                    <a:gd name="connsiteX2" fmla="*/ 594123 w 1312768"/>
                    <a:gd name="connsiteY2" fmla="*/ 2463 h 897644"/>
                    <a:gd name="connsiteX3" fmla="*/ 1278732 w 1312768"/>
                    <a:gd name="connsiteY3" fmla="*/ 220391 h 897644"/>
                    <a:gd name="connsiteX4" fmla="*/ 1166815 w 1312768"/>
                    <a:gd name="connsiteY4" fmla="*/ 512052 h 897644"/>
                    <a:gd name="connsiteX5" fmla="*/ 945357 w 1312768"/>
                    <a:gd name="connsiteY5" fmla="*/ 772841 h 897644"/>
                    <a:gd name="connsiteX6" fmla="*/ 589361 w 1312768"/>
                    <a:gd name="connsiteY6" fmla="*/ 895434 h 897644"/>
                    <a:gd name="connsiteX7" fmla="*/ 0 w 1312768"/>
                    <a:gd name="connsiteY7" fmla="*/ 447758 h 897644"/>
                    <a:gd name="connsiteX0" fmla="*/ 0 w 1312768"/>
                    <a:gd name="connsiteY0" fmla="*/ 447758 h 910082"/>
                    <a:gd name="connsiteX1" fmla="*/ 69056 w 1312768"/>
                    <a:gd name="connsiteY1" fmla="*/ 122759 h 910082"/>
                    <a:gd name="connsiteX2" fmla="*/ 594123 w 1312768"/>
                    <a:gd name="connsiteY2" fmla="*/ 2463 h 910082"/>
                    <a:gd name="connsiteX3" fmla="*/ 1278732 w 1312768"/>
                    <a:gd name="connsiteY3" fmla="*/ 220391 h 910082"/>
                    <a:gd name="connsiteX4" fmla="*/ 1166815 w 1312768"/>
                    <a:gd name="connsiteY4" fmla="*/ 512052 h 910082"/>
                    <a:gd name="connsiteX5" fmla="*/ 954882 w 1312768"/>
                    <a:gd name="connsiteY5" fmla="*/ 775222 h 910082"/>
                    <a:gd name="connsiteX6" fmla="*/ 589361 w 1312768"/>
                    <a:gd name="connsiteY6" fmla="*/ 895434 h 910082"/>
                    <a:gd name="connsiteX7" fmla="*/ 0 w 1312768"/>
                    <a:gd name="connsiteY7" fmla="*/ 447758 h 910082"/>
                    <a:gd name="connsiteX0" fmla="*/ 0 w 1312768"/>
                    <a:gd name="connsiteY0" fmla="*/ 447758 h 910082"/>
                    <a:gd name="connsiteX1" fmla="*/ 69056 w 1312768"/>
                    <a:gd name="connsiteY1" fmla="*/ 122759 h 910082"/>
                    <a:gd name="connsiteX2" fmla="*/ 594123 w 1312768"/>
                    <a:gd name="connsiteY2" fmla="*/ 2463 h 910082"/>
                    <a:gd name="connsiteX3" fmla="*/ 1278732 w 1312768"/>
                    <a:gd name="connsiteY3" fmla="*/ 220391 h 910082"/>
                    <a:gd name="connsiteX4" fmla="*/ 1166815 w 1312768"/>
                    <a:gd name="connsiteY4" fmla="*/ 512052 h 910082"/>
                    <a:gd name="connsiteX5" fmla="*/ 954882 w 1312768"/>
                    <a:gd name="connsiteY5" fmla="*/ 775222 h 910082"/>
                    <a:gd name="connsiteX6" fmla="*/ 546499 w 1312768"/>
                    <a:gd name="connsiteY6" fmla="*/ 895434 h 910082"/>
                    <a:gd name="connsiteX7" fmla="*/ 0 w 1312768"/>
                    <a:gd name="connsiteY7" fmla="*/ 447758 h 910082"/>
                    <a:gd name="connsiteX0" fmla="*/ 0 w 1316483"/>
                    <a:gd name="connsiteY0" fmla="*/ 447758 h 910082"/>
                    <a:gd name="connsiteX1" fmla="*/ 69056 w 1316483"/>
                    <a:gd name="connsiteY1" fmla="*/ 122759 h 910082"/>
                    <a:gd name="connsiteX2" fmla="*/ 594123 w 1316483"/>
                    <a:gd name="connsiteY2" fmla="*/ 2463 h 910082"/>
                    <a:gd name="connsiteX3" fmla="*/ 1278732 w 1316483"/>
                    <a:gd name="connsiteY3" fmla="*/ 220391 h 910082"/>
                    <a:gd name="connsiteX4" fmla="*/ 1190627 w 1316483"/>
                    <a:gd name="connsiteY4" fmla="*/ 521577 h 910082"/>
                    <a:gd name="connsiteX5" fmla="*/ 954882 w 1316483"/>
                    <a:gd name="connsiteY5" fmla="*/ 775222 h 910082"/>
                    <a:gd name="connsiteX6" fmla="*/ 546499 w 1316483"/>
                    <a:gd name="connsiteY6" fmla="*/ 895434 h 910082"/>
                    <a:gd name="connsiteX7" fmla="*/ 0 w 1316483"/>
                    <a:gd name="connsiteY7" fmla="*/ 447758 h 910082"/>
                    <a:gd name="connsiteX0" fmla="*/ 0 w 1314054"/>
                    <a:gd name="connsiteY0" fmla="*/ 447758 h 910082"/>
                    <a:gd name="connsiteX1" fmla="*/ 69056 w 1314054"/>
                    <a:gd name="connsiteY1" fmla="*/ 122759 h 910082"/>
                    <a:gd name="connsiteX2" fmla="*/ 594123 w 1314054"/>
                    <a:gd name="connsiteY2" fmla="*/ 2463 h 910082"/>
                    <a:gd name="connsiteX3" fmla="*/ 1278732 w 1314054"/>
                    <a:gd name="connsiteY3" fmla="*/ 220391 h 910082"/>
                    <a:gd name="connsiteX4" fmla="*/ 1190627 w 1314054"/>
                    <a:gd name="connsiteY4" fmla="*/ 521577 h 910082"/>
                    <a:gd name="connsiteX5" fmla="*/ 954882 w 1314054"/>
                    <a:gd name="connsiteY5" fmla="*/ 775222 h 910082"/>
                    <a:gd name="connsiteX6" fmla="*/ 546499 w 1314054"/>
                    <a:gd name="connsiteY6" fmla="*/ 895434 h 910082"/>
                    <a:gd name="connsiteX7" fmla="*/ 0 w 1314054"/>
                    <a:gd name="connsiteY7" fmla="*/ 447758 h 910082"/>
                    <a:gd name="connsiteX0" fmla="*/ 0 w 1314054"/>
                    <a:gd name="connsiteY0" fmla="*/ 447758 h 910082"/>
                    <a:gd name="connsiteX1" fmla="*/ 69056 w 1314054"/>
                    <a:gd name="connsiteY1" fmla="*/ 122759 h 910082"/>
                    <a:gd name="connsiteX2" fmla="*/ 594123 w 1314054"/>
                    <a:gd name="connsiteY2" fmla="*/ 2463 h 910082"/>
                    <a:gd name="connsiteX3" fmla="*/ 1278732 w 1314054"/>
                    <a:gd name="connsiteY3" fmla="*/ 220391 h 910082"/>
                    <a:gd name="connsiteX4" fmla="*/ 1190627 w 1314054"/>
                    <a:gd name="connsiteY4" fmla="*/ 521577 h 910082"/>
                    <a:gd name="connsiteX5" fmla="*/ 954882 w 1314054"/>
                    <a:gd name="connsiteY5" fmla="*/ 775222 h 910082"/>
                    <a:gd name="connsiteX6" fmla="*/ 546499 w 1314054"/>
                    <a:gd name="connsiteY6" fmla="*/ 895434 h 910082"/>
                    <a:gd name="connsiteX7" fmla="*/ 0 w 1314054"/>
                    <a:gd name="connsiteY7" fmla="*/ 447758 h 910082"/>
                    <a:gd name="connsiteX0" fmla="*/ 0 w 1303193"/>
                    <a:gd name="connsiteY0" fmla="*/ 447758 h 910082"/>
                    <a:gd name="connsiteX1" fmla="*/ 69056 w 1303193"/>
                    <a:gd name="connsiteY1" fmla="*/ 122759 h 910082"/>
                    <a:gd name="connsiteX2" fmla="*/ 594123 w 1303193"/>
                    <a:gd name="connsiteY2" fmla="*/ 2463 h 910082"/>
                    <a:gd name="connsiteX3" fmla="*/ 1278732 w 1303193"/>
                    <a:gd name="connsiteY3" fmla="*/ 220391 h 910082"/>
                    <a:gd name="connsiteX4" fmla="*/ 1190627 w 1303193"/>
                    <a:gd name="connsiteY4" fmla="*/ 521577 h 910082"/>
                    <a:gd name="connsiteX5" fmla="*/ 954882 w 1303193"/>
                    <a:gd name="connsiteY5" fmla="*/ 775222 h 910082"/>
                    <a:gd name="connsiteX6" fmla="*/ 546499 w 1303193"/>
                    <a:gd name="connsiteY6" fmla="*/ 895434 h 910082"/>
                    <a:gd name="connsiteX7" fmla="*/ 0 w 1303193"/>
                    <a:gd name="connsiteY7" fmla="*/ 447758 h 910082"/>
                    <a:gd name="connsiteX0" fmla="*/ 0 w 1303193"/>
                    <a:gd name="connsiteY0" fmla="*/ 429425 h 891749"/>
                    <a:gd name="connsiteX1" fmla="*/ 69056 w 1303193"/>
                    <a:gd name="connsiteY1" fmla="*/ 104426 h 891749"/>
                    <a:gd name="connsiteX2" fmla="*/ 598885 w 1303193"/>
                    <a:gd name="connsiteY2" fmla="*/ 3180 h 891749"/>
                    <a:gd name="connsiteX3" fmla="*/ 1278732 w 1303193"/>
                    <a:gd name="connsiteY3" fmla="*/ 202058 h 891749"/>
                    <a:gd name="connsiteX4" fmla="*/ 1190627 w 1303193"/>
                    <a:gd name="connsiteY4" fmla="*/ 503244 h 891749"/>
                    <a:gd name="connsiteX5" fmla="*/ 954882 w 1303193"/>
                    <a:gd name="connsiteY5" fmla="*/ 756889 h 891749"/>
                    <a:gd name="connsiteX6" fmla="*/ 546499 w 1303193"/>
                    <a:gd name="connsiteY6" fmla="*/ 877101 h 891749"/>
                    <a:gd name="connsiteX7" fmla="*/ 0 w 1303193"/>
                    <a:gd name="connsiteY7" fmla="*/ 429425 h 891749"/>
                    <a:gd name="connsiteX0" fmla="*/ 0 w 1303193"/>
                    <a:gd name="connsiteY0" fmla="*/ 429425 h 891749"/>
                    <a:gd name="connsiteX1" fmla="*/ 69056 w 1303193"/>
                    <a:gd name="connsiteY1" fmla="*/ 104426 h 891749"/>
                    <a:gd name="connsiteX2" fmla="*/ 598885 w 1303193"/>
                    <a:gd name="connsiteY2" fmla="*/ 3180 h 891749"/>
                    <a:gd name="connsiteX3" fmla="*/ 1278732 w 1303193"/>
                    <a:gd name="connsiteY3" fmla="*/ 202058 h 891749"/>
                    <a:gd name="connsiteX4" fmla="*/ 1190627 w 1303193"/>
                    <a:gd name="connsiteY4" fmla="*/ 503244 h 891749"/>
                    <a:gd name="connsiteX5" fmla="*/ 954882 w 1303193"/>
                    <a:gd name="connsiteY5" fmla="*/ 756889 h 891749"/>
                    <a:gd name="connsiteX6" fmla="*/ 546499 w 1303193"/>
                    <a:gd name="connsiteY6" fmla="*/ 877101 h 891749"/>
                    <a:gd name="connsiteX7" fmla="*/ 0 w 1303193"/>
                    <a:gd name="connsiteY7" fmla="*/ 429425 h 891749"/>
                    <a:gd name="connsiteX0" fmla="*/ 0 w 1305679"/>
                    <a:gd name="connsiteY0" fmla="*/ 429425 h 891749"/>
                    <a:gd name="connsiteX1" fmla="*/ 69056 w 1305679"/>
                    <a:gd name="connsiteY1" fmla="*/ 104426 h 891749"/>
                    <a:gd name="connsiteX2" fmla="*/ 598885 w 1305679"/>
                    <a:gd name="connsiteY2" fmla="*/ 3180 h 891749"/>
                    <a:gd name="connsiteX3" fmla="*/ 1278732 w 1305679"/>
                    <a:gd name="connsiteY3" fmla="*/ 202058 h 891749"/>
                    <a:gd name="connsiteX4" fmla="*/ 1190627 w 1305679"/>
                    <a:gd name="connsiteY4" fmla="*/ 503244 h 891749"/>
                    <a:gd name="connsiteX5" fmla="*/ 954882 w 1305679"/>
                    <a:gd name="connsiteY5" fmla="*/ 756889 h 891749"/>
                    <a:gd name="connsiteX6" fmla="*/ 546499 w 1305679"/>
                    <a:gd name="connsiteY6" fmla="*/ 877101 h 891749"/>
                    <a:gd name="connsiteX7" fmla="*/ 0 w 1305679"/>
                    <a:gd name="connsiteY7" fmla="*/ 429425 h 891749"/>
                    <a:gd name="connsiteX0" fmla="*/ 0 w 1303483"/>
                    <a:gd name="connsiteY0" fmla="*/ 429425 h 891749"/>
                    <a:gd name="connsiteX1" fmla="*/ 69056 w 1303483"/>
                    <a:gd name="connsiteY1" fmla="*/ 104426 h 891749"/>
                    <a:gd name="connsiteX2" fmla="*/ 598885 w 1303483"/>
                    <a:gd name="connsiteY2" fmla="*/ 3180 h 891749"/>
                    <a:gd name="connsiteX3" fmla="*/ 1278732 w 1303483"/>
                    <a:gd name="connsiteY3" fmla="*/ 202058 h 891749"/>
                    <a:gd name="connsiteX4" fmla="*/ 1190627 w 1303483"/>
                    <a:gd name="connsiteY4" fmla="*/ 503244 h 891749"/>
                    <a:gd name="connsiteX5" fmla="*/ 954882 w 1303483"/>
                    <a:gd name="connsiteY5" fmla="*/ 756889 h 891749"/>
                    <a:gd name="connsiteX6" fmla="*/ 546499 w 1303483"/>
                    <a:gd name="connsiteY6" fmla="*/ 877101 h 891749"/>
                    <a:gd name="connsiteX7" fmla="*/ 0 w 1303483"/>
                    <a:gd name="connsiteY7" fmla="*/ 429425 h 891749"/>
                    <a:gd name="connsiteX0" fmla="*/ 0 w 1301412"/>
                    <a:gd name="connsiteY0" fmla="*/ 429425 h 891749"/>
                    <a:gd name="connsiteX1" fmla="*/ 69056 w 1301412"/>
                    <a:gd name="connsiteY1" fmla="*/ 104426 h 891749"/>
                    <a:gd name="connsiteX2" fmla="*/ 598885 w 1301412"/>
                    <a:gd name="connsiteY2" fmla="*/ 3180 h 891749"/>
                    <a:gd name="connsiteX3" fmla="*/ 1278732 w 1301412"/>
                    <a:gd name="connsiteY3" fmla="*/ 202058 h 891749"/>
                    <a:gd name="connsiteX4" fmla="*/ 1173958 w 1301412"/>
                    <a:gd name="connsiteY4" fmla="*/ 538962 h 891749"/>
                    <a:gd name="connsiteX5" fmla="*/ 954882 w 1301412"/>
                    <a:gd name="connsiteY5" fmla="*/ 756889 h 891749"/>
                    <a:gd name="connsiteX6" fmla="*/ 546499 w 1301412"/>
                    <a:gd name="connsiteY6" fmla="*/ 877101 h 891749"/>
                    <a:gd name="connsiteX7" fmla="*/ 0 w 1301412"/>
                    <a:gd name="connsiteY7" fmla="*/ 429425 h 891749"/>
                    <a:gd name="connsiteX0" fmla="*/ 0 w 1301412"/>
                    <a:gd name="connsiteY0" fmla="*/ 429425 h 891955"/>
                    <a:gd name="connsiteX1" fmla="*/ 69056 w 1301412"/>
                    <a:gd name="connsiteY1" fmla="*/ 104426 h 891955"/>
                    <a:gd name="connsiteX2" fmla="*/ 598885 w 1301412"/>
                    <a:gd name="connsiteY2" fmla="*/ 3180 h 891955"/>
                    <a:gd name="connsiteX3" fmla="*/ 1278732 w 1301412"/>
                    <a:gd name="connsiteY3" fmla="*/ 202058 h 891955"/>
                    <a:gd name="connsiteX4" fmla="*/ 1173958 w 1301412"/>
                    <a:gd name="connsiteY4" fmla="*/ 538962 h 891955"/>
                    <a:gd name="connsiteX5" fmla="*/ 954882 w 1301412"/>
                    <a:gd name="connsiteY5" fmla="*/ 756889 h 891955"/>
                    <a:gd name="connsiteX6" fmla="*/ 546499 w 1301412"/>
                    <a:gd name="connsiteY6" fmla="*/ 877101 h 891955"/>
                    <a:gd name="connsiteX7" fmla="*/ 0 w 1301412"/>
                    <a:gd name="connsiteY7" fmla="*/ 429425 h 891955"/>
                    <a:gd name="connsiteX0" fmla="*/ 0 w 1301412"/>
                    <a:gd name="connsiteY0" fmla="*/ 429425 h 891955"/>
                    <a:gd name="connsiteX1" fmla="*/ 69056 w 1301412"/>
                    <a:gd name="connsiteY1" fmla="*/ 104426 h 891955"/>
                    <a:gd name="connsiteX2" fmla="*/ 598885 w 1301412"/>
                    <a:gd name="connsiteY2" fmla="*/ 3180 h 891955"/>
                    <a:gd name="connsiteX3" fmla="*/ 1278732 w 1301412"/>
                    <a:gd name="connsiteY3" fmla="*/ 202058 h 891955"/>
                    <a:gd name="connsiteX4" fmla="*/ 1173958 w 1301412"/>
                    <a:gd name="connsiteY4" fmla="*/ 538962 h 891955"/>
                    <a:gd name="connsiteX5" fmla="*/ 954882 w 1301412"/>
                    <a:gd name="connsiteY5" fmla="*/ 756889 h 891955"/>
                    <a:gd name="connsiteX6" fmla="*/ 546499 w 1301412"/>
                    <a:gd name="connsiteY6" fmla="*/ 877101 h 891955"/>
                    <a:gd name="connsiteX7" fmla="*/ 0 w 1301412"/>
                    <a:gd name="connsiteY7" fmla="*/ 429425 h 891955"/>
                    <a:gd name="connsiteX0" fmla="*/ 0 w 1301412"/>
                    <a:gd name="connsiteY0" fmla="*/ 429425 h 891955"/>
                    <a:gd name="connsiteX1" fmla="*/ 69056 w 1301412"/>
                    <a:gd name="connsiteY1" fmla="*/ 104426 h 891955"/>
                    <a:gd name="connsiteX2" fmla="*/ 598885 w 1301412"/>
                    <a:gd name="connsiteY2" fmla="*/ 3180 h 891955"/>
                    <a:gd name="connsiteX3" fmla="*/ 1278732 w 1301412"/>
                    <a:gd name="connsiteY3" fmla="*/ 202058 h 891955"/>
                    <a:gd name="connsiteX4" fmla="*/ 1173958 w 1301412"/>
                    <a:gd name="connsiteY4" fmla="*/ 538962 h 891955"/>
                    <a:gd name="connsiteX5" fmla="*/ 954882 w 1301412"/>
                    <a:gd name="connsiteY5" fmla="*/ 756889 h 891955"/>
                    <a:gd name="connsiteX6" fmla="*/ 546499 w 1301412"/>
                    <a:gd name="connsiteY6" fmla="*/ 877101 h 891955"/>
                    <a:gd name="connsiteX7" fmla="*/ 0 w 1301412"/>
                    <a:gd name="connsiteY7" fmla="*/ 429425 h 891955"/>
                    <a:gd name="connsiteX0" fmla="*/ 0 w 1301143"/>
                    <a:gd name="connsiteY0" fmla="*/ 429425 h 891955"/>
                    <a:gd name="connsiteX1" fmla="*/ 69056 w 1301143"/>
                    <a:gd name="connsiteY1" fmla="*/ 104426 h 891955"/>
                    <a:gd name="connsiteX2" fmla="*/ 598885 w 1301143"/>
                    <a:gd name="connsiteY2" fmla="*/ 3180 h 891955"/>
                    <a:gd name="connsiteX3" fmla="*/ 1278732 w 1301143"/>
                    <a:gd name="connsiteY3" fmla="*/ 202058 h 891955"/>
                    <a:gd name="connsiteX4" fmla="*/ 1171576 w 1301143"/>
                    <a:gd name="connsiteY4" fmla="*/ 531818 h 891955"/>
                    <a:gd name="connsiteX5" fmla="*/ 954882 w 1301143"/>
                    <a:gd name="connsiteY5" fmla="*/ 756889 h 891955"/>
                    <a:gd name="connsiteX6" fmla="*/ 546499 w 1301143"/>
                    <a:gd name="connsiteY6" fmla="*/ 877101 h 891955"/>
                    <a:gd name="connsiteX7" fmla="*/ 0 w 1301143"/>
                    <a:gd name="connsiteY7" fmla="*/ 429425 h 891955"/>
                    <a:gd name="connsiteX0" fmla="*/ 0 w 1302159"/>
                    <a:gd name="connsiteY0" fmla="*/ 429425 h 891955"/>
                    <a:gd name="connsiteX1" fmla="*/ 69056 w 1302159"/>
                    <a:gd name="connsiteY1" fmla="*/ 104426 h 891955"/>
                    <a:gd name="connsiteX2" fmla="*/ 598885 w 1302159"/>
                    <a:gd name="connsiteY2" fmla="*/ 3180 h 891955"/>
                    <a:gd name="connsiteX3" fmla="*/ 1278732 w 1302159"/>
                    <a:gd name="connsiteY3" fmla="*/ 202058 h 891955"/>
                    <a:gd name="connsiteX4" fmla="*/ 1171576 w 1302159"/>
                    <a:gd name="connsiteY4" fmla="*/ 531818 h 891955"/>
                    <a:gd name="connsiteX5" fmla="*/ 954882 w 1302159"/>
                    <a:gd name="connsiteY5" fmla="*/ 756889 h 891955"/>
                    <a:gd name="connsiteX6" fmla="*/ 546499 w 1302159"/>
                    <a:gd name="connsiteY6" fmla="*/ 877101 h 891955"/>
                    <a:gd name="connsiteX7" fmla="*/ 0 w 1302159"/>
                    <a:gd name="connsiteY7" fmla="*/ 429425 h 891955"/>
                    <a:gd name="connsiteX0" fmla="*/ 0 w 1280727"/>
                    <a:gd name="connsiteY0" fmla="*/ 427044 h 892104"/>
                    <a:gd name="connsiteX1" fmla="*/ 47624 w 1280727"/>
                    <a:gd name="connsiteY1" fmla="*/ 104426 h 892104"/>
                    <a:gd name="connsiteX2" fmla="*/ 577453 w 1280727"/>
                    <a:gd name="connsiteY2" fmla="*/ 3180 h 892104"/>
                    <a:gd name="connsiteX3" fmla="*/ 1257300 w 1280727"/>
                    <a:gd name="connsiteY3" fmla="*/ 202058 h 892104"/>
                    <a:gd name="connsiteX4" fmla="*/ 1150144 w 1280727"/>
                    <a:gd name="connsiteY4" fmla="*/ 531818 h 892104"/>
                    <a:gd name="connsiteX5" fmla="*/ 933450 w 1280727"/>
                    <a:gd name="connsiteY5" fmla="*/ 756889 h 892104"/>
                    <a:gd name="connsiteX6" fmla="*/ 525067 w 1280727"/>
                    <a:gd name="connsiteY6" fmla="*/ 877101 h 892104"/>
                    <a:gd name="connsiteX7" fmla="*/ 0 w 1280727"/>
                    <a:gd name="connsiteY7" fmla="*/ 427044 h 892104"/>
                    <a:gd name="connsiteX0" fmla="*/ 0 w 1280727"/>
                    <a:gd name="connsiteY0" fmla="*/ 427044 h 892104"/>
                    <a:gd name="connsiteX1" fmla="*/ 47624 w 1280727"/>
                    <a:gd name="connsiteY1" fmla="*/ 104426 h 892104"/>
                    <a:gd name="connsiteX2" fmla="*/ 577453 w 1280727"/>
                    <a:gd name="connsiteY2" fmla="*/ 3180 h 892104"/>
                    <a:gd name="connsiteX3" fmla="*/ 1257300 w 1280727"/>
                    <a:gd name="connsiteY3" fmla="*/ 202058 h 892104"/>
                    <a:gd name="connsiteX4" fmla="*/ 1150144 w 1280727"/>
                    <a:gd name="connsiteY4" fmla="*/ 531818 h 892104"/>
                    <a:gd name="connsiteX5" fmla="*/ 933450 w 1280727"/>
                    <a:gd name="connsiteY5" fmla="*/ 756889 h 892104"/>
                    <a:gd name="connsiteX6" fmla="*/ 525067 w 1280727"/>
                    <a:gd name="connsiteY6" fmla="*/ 877101 h 892104"/>
                    <a:gd name="connsiteX7" fmla="*/ 0 w 1280727"/>
                    <a:gd name="connsiteY7" fmla="*/ 427044 h 892104"/>
                    <a:gd name="connsiteX0" fmla="*/ 0 w 1280727"/>
                    <a:gd name="connsiteY0" fmla="*/ 426607 h 891667"/>
                    <a:gd name="connsiteX1" fmla="*/ 54768 w 1280727"/>
                    <a:gd name="connsiteY1" fmla="*/ 108751 h 891667"/>
                    <a:gd name="connsiteX2" fmla="*/ 577453 w 1280727"/>
                    <a:gd name="connsiteY2" fmla="*/ 2743 h 891667"/>
                    <a:gd name="connsiteX3" fmla="*/ 1257300 w 1280727"/>
                    <a:gd name="connsiteY3" fmla="*/ 201621 h 891667"/>
                    <a:gd name="connsiteX4" fmla="*/ 1150144 w 1280727"/>
                    <a:gd name="connsiteY4" fmla="*/ 531381 h 891667"/>
                    <a:gd name="connsiteX5" fmla="*/ 933450 w 1280727"/>
                    <a:gd name="connsiteY5" fmla="*/ 756452 h 891667"/>
                    <a:gd name="connsiteX6" fmla="*/ 525067 w 1280727"/>
                    <a:gd name="connsiteY6" fmla="*/ 876664 h 891667"/>
                    <a:gd name="connsiteX7" fmla="*/ 0 w 1280727"/>
                    <a:gd name="connsiteY7" fmla="*/ 426607 h 891667"/>
                    <a:gd name="connsiteX0" fmla="*/ 0 w 1280727"/>
                    <a:gd name="connsiteY0" fmla="*/ 427698 h 892758"/>
                    <a:gd name="connsiteX1" fmla="*/ 54768 w 1280727"/>
                    <a:gd name="connsiteY1" fmla="*/ 109842 h 892758"/>
                    <a:gd name="connsiteX2" fmla="*/ 577453 w 1280727"/>
                    <a:gd name="connsiteY2" fmla="*/ 3834 h 892758"/>
                    <a:gd name="connsiteX3" fmla="*/ 1257300 w 1280727"/>
                    <a:gd name="connsiteY3" fmla="*/ 202712 h 892758"/>
                    <a:gd name="connsiteX4" fmla="*/ 1150144 w 1280727"/>
                    <a:gd name="connsiteY4" fmla="*/ 532472 h 892758"/>
                    <a:gd name="connsiteX5" fmla="*/ 933450 w 1280727"/>
                    <a:gd name="connsiteY5" fmla="*/ 757543 h 892758"/>
                    <a:gd name="connsiteX6" fmla="*/ 525067 w 1280727"/>
                    <a:gd name="connsiteY6" fmla="*/ 877755 h 892758"/>
                    <a:gd name="connsiteX7" fmla="*/ 0 w 1280727"/>
                    <a:gd name="connsiteY7" fmla="*/ 427698 h 892758"/>
                    <a:gd name="connsiteX0" fmla="*/ 0 w 1280727"/>
                    <a:gd name="connsiteY0" fmla="*/ 427698 h 892758"/>
                    <a:gd name="connsiteX1" fmla="*/ 54768 w 1280727"/>
                    <a:gd name="connsiteY1" fmla="*/ 109842 h 892758"/>
                    <a:gd name="connsiteX2" fmla="*/ 577453 w 1280727"/>
                    <a:gd name="connsiteY2" fmla="*/ 3834 h 892758"/>
                    <a:gd name="connsiteX3" fmla="*/ 1257300 w 1280727"/>
                    <a:gd name="connsiteY3" fmla="*/ 202712 h 892758"/>
                    <a:gd name="connsiteX4" fmla="*/ 1150144 w 1280727"/>
                    <a:gd name="connsiteY4" fmla="*/ 532472 h 892758"/>
                    <a:gd name="connsiteX5" fmla="*/ 933450 w 1280727"/>
                    <a:gd name="connsiteY5" fmla="*/ 757543 h 892758"/>
                    <a:gd name="connsiteX6" fmla="*/ 525067 w 1280727"/>
                    <a:gd name="connsiteY6" fmla="*/ 877755 h 892758"/>
                    <a:gd name="connsiteX7" fmla="*/ 0 w 1280727"/>
                    <a:gd name="connsiteY7" fmla="*/ 427698 h 892758"/>
                    <a:gd name="connsiteX0" fmla="*/ 0 w 1280727"/>
                    <a:gd name="connsiteY0" fmla="*/ 427698 h 887580"/>
                    <a:gd name="connsiteX1" fmla="*/ 54768 w 1280727"/>
                    <a:gd name="connsiteY1" fmla="*/ 109842 h 887580"/>
                    <a:gd name="connsiteX2" fmla="*/ 577453 w 1280727"/>
                    <a:gd name="connsiteY2" fmla="*/ 3834 h 887580"/>
                    <a:gd name="connsiteX3" fmla="*/ 1257300 w 1280727"/>
                    <a:gd name="connsiteY3" fmla="*/ 202712 h 887580"/>
                    <a:gd name="connsiteX4" fmla="*/ 1150144 w 1280727"/>
                    <a:gd name="connsiteY4" fmla="*/ 532472 h 887580"/>
                    <a:gd name="connsiteX5" fmla="*/ 933450 w 1280727"/>
                    <a:gd name="connsiteY5" fmla="*/ 757543 h 887580"/>
                    <a:gd name="connsiteX6" fmla="*/ 525067 w 1280727"/>
                    <a:gd name="connsiteY6" fmla="*/ 877755 h 887580"/>
                    <a:gd name="connsiteX7" fmla="*/ 0 w 1280727"/>
                    <a:gd name="connsiteY7" fmla="*/ 427698 h 887580"/>
                    <a:gd name="connsiteX0" fmla="*/ 74932 w 1355659"/>
                    <a:gd name="connsiteY0" fmla="*/ 517776 h 977658"/>
                    <a:gd name="connsiteX1" fmla="*/ 12632 w 1355659"/>
                    <a:gd name="connsiteY1" fmla="*/ 35702 h 977658"/>
                    <a:gd name="connsiteX2" fmla="*/ 652385 w 1355659"/>
                    <a:gd name="connsiteY2" fmla="*/ 93912 h 977658"/>
                    <a:gd name="connsiteX3" fmla="*/ 1332232 w 1355659"/>
                    <a:gd name="connsiteY3" fmla="*/ 292790 h 977658"/>
                    <a:gd name="connsiteX4" fmla="*/ 1225076 w 1355659"/>
                    <a:gd name="connsiteY4" fmla="*/ 622550 h 977658"/>
                    <a:gd name="connsiteX5" fmla="*/ 1008382 w 1355659"/>
                    <a:gd name="connsiteY5" fmla="*/ 847621 h 977658"/>
                    <a:gd name="connsiteX6" fmla="*/ 599999 w 1355659"/>
                    <a:gd name="connsiteY6" fmla="*/ 967833 h 977658"/>
                    <a:gd name="connsiteX7" fmla="*/ 74932 w 1355659"/>
                    <a:gd name="connsiteY7" fmla="*/ 517776 h 977658"/>
                    <a:gd name="connsiteX0" fmla="*/ 19637 w 1365265"/>
                    <a:gd name="connsiteY0" fmla="*/ 540411 h 981433"/>
                    <a:gd name="connsiteX1" fmla="*/ 22238 w 1365265"/>
                    <a:gd name="connsiteY1" fmla="*/ 35702 h 981433"/>
                    <a:gd name="connsiteX2" fmla="*/ 661991 w 1365265"/>
                    <a:gd name="connsiteY2" fmla="*/ 93912 h 981433"/>
                    <a:gd name="connsiteX3" fmla="*/ 1341838 w 1365265"/>
                    <a:gd name="connsiteY3" fmla="*/ 292790 h 981433"/>
                    <a:gd name="connsiteX4" fmla="*/ 1234682 w 1365265"/>
                    <a:gd name="connsiteY4" fmla="*/ 622550 h 981433"/>
                    <a:gd name="connsiteX5" fmla="*/ 1017988 w 1365265"/>
                    <a:gd name="connsiteY5" fmla="*/ 847621 h 981433"/>
                    <a:gd name="connsiteX6" fmla="*/ 609605 w 1365265"/>
                    <a:gd name="connsiteY6" fmla="*/ 967833 h 981433"/>
                    <a:gd name="connsiteX7" fmla="*/ 19637 w 1365265"/>
                    <a:gd name="connsiteY7" fmla="*/ 540411 h 981433"/>
                    <a:gd name="connsiteX0" fmla="*/ 19637 w 1365265"/>
                    <a:gd name="connsiteY0" fmla="*/ 540411 h 1001785"/>
                    <a:gd name="connsiteX1" fmla="*/ 22238 w 1365265"/>
                    <a:gd name="connsiteY1" fmla="*/ 35702 h 1001785"/>
                    <a:gd name="connsiteX2" fmla="*/ 661991 w 1365265"/>
                    <a:gd name="connsiteY2" fmla="*/ 93912 h 1001785"/>
                    <a:gd name="connsiteX3" fmla="*/ 1341838 w 1365265"/>
                    <a:gd name="connsiteY3" fmla="*/ 292790 h 1001785"/>
                    <a:gd name="connsiteX4" fmla="*/ 1234682 w 1365265"/>
                    <a:gd name="connsiteY4" fmla="*/ 622550 h 1001785"/>
                    <a:gd name="connsiteX5" fmla="*/ 1017988 w 1365265"/>
                    <a:gd name="connsiteY5" fmla="*/ 847621 h 1001785"/>
                    <a:gd name="connsiteX6" fmla="*/ 600027 w 1365265"/>
                    <a:gd name="connsiteY6" fmla="*/ 989932 h 1001785"/>
                    <a:gd name="connsiteX7" fmla="*/ 19637 w 1365265"/>
                    <a:gd name="connsiteY7" fmla="*/ 540411 h 1001785"/>
                    <a:gd name="connsiteX0" fmla="*/ 19637 w 1365265"/>
                    <a:gd name="connsiteY0" fmla="*/ 540411 h 1002322"/>
                    <a:gd name="connsiteX1" fmla="*/ 22238 w 1365265"/>
                    <a:gd name="connsiteY1" fmla="*/ 35702 h 1002322"/>
                    <a:gd name="connsiteX2" fmla="*/ 661991 w 1365265"/>
                    <a:gd name="connsiteY2" fmla="*/ 93912 h 1002322"/>
                    <a:gd name="connsiteX3" fmla="*/ 1341838 w 1365265"/>
                    <a:gd name="connsiteY3" fmla="*/ 292790 h 1002322"/>
                    <a:gd name="connsiteX4" fmla="*/ 1234682 w 1365265"/>
                    <a:gd name="connsiteY4" fmla="*/ 622550 h 1002322"/>
                    <a:gd name="connsiteX5" fmla="*/ 1017988 w 1365265"/>
                    <a:gd name="connsiteY5" fmla="*/ 847621 h 1002322"/>
                    <a:gd name="connsiteX6" fmla="*/ 600027 w 1365265"/>
                    <a:gd name="connsiteY6" fmla="*/ 989932 h 1002322"/>
                    <a:gd name="connsiteX7" fmla="*/ 19637 w 1365265"/>
                    <a:gd name="connsiteY7" fmla="*/ 540411 h 1002322"/>
                    <a:gd name="connsiteX0" fmla="*/ 19637 w 1365265"/>
                    <a:gd name="connsiteY0" fmla="*/ 540411 h 999624"/>
                    <a:gd name="connsiteX1" fmla="*/ 22238 w 1365265"/>
                    <a:gd name="connsiteY1" fmla="*/ 35702 h 999624"/>
                    <a:gd name="connsiteX2" fmla="*/ 661991 w 1365265"/>
                    <a:gd name="connsiteY2" fmla="*/ 93912 h 999624"/>
                    <a:gd name="connsiteX3" fmla="*/ 1341838 w 1365265"/>
                    <a:gd name="connsiteY3" fmla="*/ 292790 h 999624"/>
                    <a:gd name="connsiteX4" fmla="*/ 1234682 w 1365265"/>
                    <a:gd name="connsiteY4" fmla="*/ 622550 h 999624"/>
                    <a:gd name="connsiteX5" fmla="*/ 1017988 w 1365265"/>
                    <a:gd name="connsiteY5" fmla="*/ 847621 h 999624"/>
                    <a:gd name="connsiteX6" fmla="*/ 600027 w 1365265"/>
                    <a:gd name="connsiteY6" fmla="*/ 989932 h 999624"/>
                    <a:gd name="connsiteX7" fmla="*/ 19637 w 1365265"/>
                    <a:gd name="connsiteY7" fmla="*/ 540411 h 999624"/>
                    <a:gd name="connsiteX0" fmla="*/ 19637 w 1365265"/>
                    <a:gd name="connsiteY0" fmla="*/ 540411 h 1004334"/>
                    <a:gd name="connsiteX1" fmla="*/ 22238 w 1365265"/>
                    <a:gd name="connsiteY1" fmla="*/ 35702 h 1004334"/>
                    <a:gd name="connsiteX2" fmla="*/ 661991 w 1365265"/>
                    <a:gd name="connsiteY2" fmla="*/ 93912 h 1004334"/>
                    <a:gd name="connsiteX3" fmla="*/ 1341838 w 1365265"/>
                    <a:gd name="connsiteY3" fmla="*/ 292790 h 1004334"/>
                    <a:gd name="connsiteX4" fmla="*/ 1234682 w 1365265"/>
                    <a:gd name="connsiteY4" fmla="*/ 622550 h 1004334"/>
                    <a:gd name="connsiteX5" fmla="*/ 1017988 w 1365265"/>
                    <a:gd name="connsiteY5" fmla="*/ 847621 h 1004334"/>
                    <a:gd name="connsiteX6" fmla="*/ 556539 w 1365265"/>
                    <a:gd name="connsiteY6" fmla="*/ 994938 h 1004334"/>
                    <a:gd name="connsiteX7" fmla="*/ 19637 w 1365265"/>
                    <a:gd name="connsiteY7" fmla="*/ 540411 h 1004334"/>
                    <a:gd name="connsiteX0" fmla="*/ 19637 w 1365265"/>
                    <a:gd name="connsiteY0" fmla="*/ 540411 h 1004333"/>
                    <a:gd name="connsiteX1" fmla="*/ 22238 w 1365265"/>
                    <a:gd name="connsiteY1" fmla="*/ 35702 h 1004333"/>
                    <a:gd name="connsiteX2" fmla="*/ 661991 w 1365265"/>
                    <a:gd name="connsiteY2" fmla="*/ 93912 h 1004333"/>
                    <a:gd name="connsiteX3" fmla="*/ 1341838 w 1365265"/>
                    <a:gd name="connsiteY3" fmla="*/ 292790 h 1004333"/>
                    <a:gd name="connsiteX4" fmla="*/ 1234682 w 1365265"/>
                    <a:gd name="connsiteY4" fmla="*/ 622550 h 1004333"/>
                    <a:gd name="connsiteX5" fmla="*/ 1017988 w 1365265"/>
                    <a:gd name="connsiteY5" fmla="*/ 847621 h 1004333"/>
                    <a:gd name="connsiteX6" fmla="*/ 556539 w 1365265"/>
                    <a:gd name="connsiteY6" fmla="*/ 994937 h 1004333"/>
                    <a:gd name="connsiteX7" fmla="*/ 19637 w 1365265"/>
                    <a:gd name="connsiteY7" fmla="*/ 540411 h 1004333"/>
                    <a:gd name="connsiteX0" fmla="*/ 19637 w 1365265"/>
                    <a:gd name="connsiteY0" fmla="*/ 540411 h 1009914"/>
                    <a:gd name="connsiteX1" fmla="*/ 22238 w 1365265"/>
                    <a:gd name="connsiteY1" fmla="*/ 35702 h 1009914"/>
                    <a:gd name="connsiteX2" fmla="*/ 661991 w 1365265"/>
                    <a:gd name="connsiteY2" fmla="*/ 93912 h 1009914"/>
                    <a:gd name="connsiteX3" fmla="*/ 1341838 w 1365265"/>
                    <a:gd name="connsiteY3" fmla="*/ 292790 h 1009914"/>
                    <a:gd name="connsiteX4" fmla="*/ 1234682 w 1365265"/>
                    <a:gd name="connsiteY4" fmla="*/ 622550 h 1009914"/>
                    <a:gd name="connsiteX5" fmla="*/ 1039221 w 1365265"/>
                    <a:gd name="connsiteY5" fmla="*/ 872783 h 1009914"/>
                    <a:gd name="connsiteX6" fmla="*/ 556539 w 1365265"/>
                    <a:gd name="connsiteY6" fmla="*/ 994937 h 1009914"/>
                    <a:gd name="connsiteX7" fmla="*/ 19637 w 1365265"/>
                    <a:gd name="connsiteY7" fmla="*/ 540411 h 1009914"/>
                    <a:gd name="connsiteX0" fmla="*/ 19637 w 1370879"/>
                    <a:gd name="connsiteY0" fmla="*/ 540411 h 1009914"/>
                    <a:gd name="connsiteX1" fmla="*/ 22238 w 1370879"/>
                    <a:gd name="connsiteY1" fmla="*/ 35702 h 1009914"/>
                    <a:gd name="connsiteX2" fmla="*/ 661991 w 1370879"/>
                    <a:gd name="connsiteY2" fmla="*/ 93912 h 1009914"/>
                    <a:gd name="connsiteX3" fmla="*/ 1341838 w 1370879"/>
                    <a:gd name="connsiteY3" fmla="*/ 292790 h 1009914"/>
                    <a:gd name="connsiteX4" fmla="*/ 1272539 w 1370879"/>
                    <a:gd name="connsiteY4" fmla="*/ 641132 h 1009914"/>
                    <a:gd name="connsiteX5" fmla="*/ 1039221 w 1370879"/>
                    <a:gd name="connsiteY5" fmla="*/ 872783 h 1009914"/>
                    <a:gd name="connsiteX6" fmla="*/ 556539 w 1370879"/>
                    <a:gd name="connsiteY6" fmla="*/ 994937 h 1009914"/>
                    <a:gd name="connsiteX7" fmla="*/ 19637 w 1370879"/>
                    <a:gd name="connsiteY7" fmla="*/ 540411 h 1009914"/>
                    <a:gd name="connsiteX0" fmla="*/ 19637 w 1445416"/>
                    <a:gd name="connsiteY0" fmla="*/ 540500 h 1010003"/>
                    <a:gd name="connsiteX1" fmla="*/ 22238 w 1445416"/>
                    <a:gd name="connsiteY1" fmla="*/ 35791 h 1010003"/>
                    <a:gd name="connsiteX2" fmla="*/ 661991 w 1445416"/>
                    <a:gd name="connsiteY2" fmla="*/ 94001 h 1010003"/>
                    <a:gd name="connsiteX3" fmla="*/ 1426585 w 1445416"/>
                    <a:gd name="connsiteY3" fmla="*/ 295955 h 1010003"/>
                    <a:gd name="connsiteX4" fmla="*/ 1272539 w 1445416"/>
                    <a:gd name="connsiteY4" fmla="*/ 641221 h 1010003"/>
                    <a:gd name="connsiteX5" fmla="*/ 1039221 w 1445416"/>
                    <a:gd name="connsiteY5" fmla="*/ 872872 h 1010003"/>
                    <a:gd name="connsiteX6" fmla="*/ 556539 w 1445416"/>
                    <a:gd name="connsiteY6" fmla="*/ 995026 h 1010003"/>
                    <a:gd name="connsiteX7" fmla="*/ 19637 w 1445416"/>
                    <a:gd name="connsiteY7" fmla="*/ 540500 h 1010003"/>
                    <a:gd name="connsiteX0" fmla="*/ 19637 w 1426585"/>
                    <a:gd name="connsiteY0" fmla="*/ 540500 h 1010003"/>
                    <a:gd name="connsiteX1" fmla="*/ 22238 w 1426585"/>
                    <a:gd name="connsiteY1" fmla="*/ 35791 h 1010003"/>
                    <a:gd name="connsiteX2" fmla="*/ 661991 w 1426585"/>
                    <a:gd name="connsiteY2" fmla="*/ 94001 h 1010003"/>
                    <a:gd name="connsiteX3" fmla="*/ 1426585 w 1426585"/>
                    <a:gd name="connsiteY3" fmla="*/ 295955 h 1010003"/>
                    <a:gd name="connsiteX4" fmla="*/ 1272539 w 1426585"/>
                    <a:gd name="connsiteY4" fmla="*/ 641221 h 1010003"/>
                    <a:gd name="connsiteX5" fmla="*/ 1039221 w 1426585"/>
                    <a:gd name="connsiteY5" fmla="*/ 872872 h 1010003"/>
                    <a:gd name="connsiteX6" fmla="*/ 556539 w 1426585"/>
                    <a:gd name="connsiteY6" fmla="*/ 995026 h 1010003"/>
                    <a:gd name="connsiteX7" fmla="*/ 19637 w 1426585"/>
                    <a:gd name="connsiteY7" fmla="*/ 540500 h 1010003"/>
                    <a:gd name="connsiteX0" fmla="*/ 19637 w 1435463"/>
                    <a:gd name="connsiteY0" fmla="*/ 540598 h 1010101"/>
                    <a:gd name="connsiteX1" fmla="*/ 22238 w 1435463"/>
                    <a:gd name="connsiteY1" fmla="*/ 35889 h 1010101"/>
                    <a:gd name="connsiteX2" fmla="*/ 661991 w 1435463"/>
                    <a:gd name="connsiteY2" fmla="*/ 94099 h 1010101"/>
                    <a:gd name="connsiteX3" fmla="*/ 1435463 w 1435463"/>
                    <a:gd name="connsiteY3" fmla="*/ 299407 h 1010101"/>
                    <a:gd name="connsiteX4" fmla="*/ 1272539 w 1435463"/>
                    <a:gd name="connsiteY4" fmla="*/ 641319 h 1010101"/>
                    <a:gd name="connsiteX5" fmla="*/ 1039221 w 1435463"/>
                    <a:gd name="connsiteY5" fmla="*/ 872970 h 1010101"/>
                    <a:gd name="connsiteX6" fmla="*/ 556539 w 1435463"/>
                    <a:gd name="connsiteY6" fmla="*/ 995124 h 1010101"/>
                    <a:gd name="connsiteX7" fmla="*/ 19637 w 1435463"/>
                    <a:gd name="connsiteY7" fmla="*/ 540598 h 1010101"/>
                    <a:gd name="connsiteX0" fmla="*/ 19637 w 1435463"/>
                    <a:gd name="connsiteY0" fmla="*/ 551800 h 1021303"/>
                    <a:gd name="connsiteX1" fmla="*/ 22238 w 1435463"/>
                    <a:gd name="connsiteY1" fmla="*/ 47091 h 1021303"/>
                    <a:gd name="connsiteX2" fmla="*/ 681144 w 1435463"/>
                    <a:gd name="connsiteY2" fmla="*/ 61103 h 1021303"/>
                    <a:gd name="connsiteX3" fmla="*/ 1435463 w 1435463"/>
                    <a:gd name="connsiteY3" fmla="*/ 310609 h 1021303"/>
                    <a:gd name="connsiteX4" fmla="*/ 1272539 w 1435463"/>
                    <a:gd name="connsiteY4" fmla="*/ 652521 h 1021303"/>
                    <a:gd name="connsiteX5" fmla="*/ 1039221 w 1435463"/>
                    <a:gd name="connsiteY5" fmla="*/ 884172 h 1021303"/>
                    <a:gd name="connsiteX6" fmla="*/ 556539 w 1435463"/>
                    <a:gd name="connsiteY6" fmla="*/ 1006326 h 1021303"/>
                    <a:gd name="connsiteX7" fmla="*/ 19637 w 1435463"/>
                    <a:gd name="connsiteY7" fmla="*/ 551800 h 1021303"/>
                    <a:gd name="connsiteX0" fmla="*/ 26213 w 1442039"/>
                    <a:gd name="connsiteY0" fmla="*/ 551800 h 1021303"/>
                    <a:gd name="connsiteX1" fmla="*/ 28814 w 1442039"/>
                    <a:gd name="connsiteY1" fmla="*/ 47091 h 1021303"/>
                    <a:gd name="connsiteX2" fmla="*/ 687720 w 1442039"/>
                    <a:gd name="connsiteY2" fmla="*/ 61103 h 1021303"/>
                    <a:gd name="connsiteX3" fmla="*/ 1442039 w 1442039"/>
                    <a:gd name="connsiteY3" fmla="*/ 310609 h 1021303"/>
                    <a:gd name="connsiteX4" fmla="*/ 1279115 w 1442039"/>
                    <a:gd name="connsiteY4" fmla="*/ 652521 h 1021303"/>
                    <a:gd name="connsiteX5" fmla="*/ 1045797 w 1442039"/>
                    <a:gd name="connsiteY5" fmla="*/ 884172 h 1021303"/>
                    <a:gd name="connsiteX6" fmla="*/ 563115 w 1442039"/>
                    <a:gd name="connsiteY6" fmla="*/ 1006326 h 1021303"/>
                    <a:gd name="connsiteX7" fmla="*/ 26213 w 1442039"/>
                    <a:gd name="connsiteY7" fmla="*/ 551800 h 1021303"/>
                    <a:gd name="connsiteX0" fmla="*/ 36034 w 1451860"/>
                    <a:gd name="connsiteY0" fmla="*/ 551800 h 1021303"/>
                    <a:gd name="connsiteX1" fmla="*/ 38635 w 1451860"/>
                    <a:gd name="connsiteY1" fmla="*/ 47091 h 1021303"/>
                    <a:gd name="connsiteX2" fmla="*/ 697541 w 1451860"/>
                    <a:gd name="connsiteY2" fmla="*/ 61103 h 1021303"/>
                    <a:gd name="connsiteX3" fmla="*/ 1451860 w 1451860"/>
                    <a:gd name="connsiteY3" fmla="*/ 310609 h 1021303"/>
                    <a:gd name="connsiteX4" fmla="*/ 1288936 w 1451860"/>
                    <a:gd name="connsiteY4" fmla="*/ 652521 h 1021303"/>
                    <a:gd name="connsiteX5" fmla="*/ 1055618 w 1451860"/>
                    <a:gd name="connsiteY5" fmla="*/ 884172 h 1021303"/>
                    <a:gd name="connsiteX6" fmla="*/ 572936 w 1451860"/>
                    <a:gd name="connsiteY6" fmla="*/ 1006326 h 1021303"/>
                    <a:gd name="connsiteX7" fmla="*/ 36034 w 1451860"/>
                    <a:gd name="connsiteY7" fmla="*/ 551800 h 1021303"/>
                    <a:gd name="connsiteX0" fmla="*/ 36034 w 1451860"/>
                    <a:gd name="connsiteY0" fmla="*/ 551800 h 1021303"/>
                    <a:gd name="connsiteX1" fmla="*/ 38635 w 1451860"/>
                    <a:gd name="connsiteY1" fmla="*/ 47091 h 1021303"/>
                    <a:gd name="connsiteX2" fmla="*/ 697541 w 1451860"/>
                    <a:gd name="connsiteY2" fmla="*/ 61103 h 1021303"/>
                    <a:gd name="connsiteX3" fmla="*/ 1451860 w 1451860"/>
                    <a:gd name="connsiteY3" fmla="*/ 310609 h 1021303"/>
                    <a:gd name="connsiteX4" fmla="*/ 1288936 w 1451860"/>
                    <a:gd name="connsiteY4" fmla="*/ 652521 h 1021303"/>
                    <a:gd name="connsiteX5" fmla="*/ 1055618 w 1451860"/>
                    <a:gd name="connsiteY5" fmla="*/ 884172 h 1021303"/>
                    <a:gd name="connsiteX6" fmla="*/ 572936 w 1451860"/>
                    <a:gd name="connsiteY6" fmla="*/ 1006326 h 1021303"/>
                    <a:gd name="connsiteX7" fmla="*/ 36034 w 1451860"/>
                    <a:gd name="connsiteY7" fmla="*/ 551800 h 1021303"/>
                    <a:gd name="connsiteX0" fmla="*/ 36034 w 1451860"/>
                    <a:gd name="connsiteY0" fmla="*/ 551800 h 1021303"/>
                    <a:gd name="connsiteX1" fmla="*/ 38635 w 1451860"/>
                    <a:gd name="connsiteY1" fmla="*/ 47091 h 1021303"/>
                    <a:gd name="connsiteX2" fmla="*/ 697541 w 1451860"/>
                    <a:gd name="connsiteY2" fmla="*/ 61103 h 1021303"/>
                    <a:gd name="connsiteX3" fmla="*/ 1451860 w 1451860"/>
                    <a:gd name="connsiteY3" fmla="*/ 310609 h 1021303"/>
                    <a:gd name="connsiteX4" fmla="*/ 1288936 w 1451860"/>
                    <a:gd name="connsiteY4" fmla="*/ 652521 h 1021303"/>
                    <a:gd name="connsiteX5" fmla="*/ 1055618 w 1451860"/>
                    <a:gd name="connsiteY5" fmla="*/ 884172 h 1021303"/>
                    <a:gd name="connsiteX6" fmla="*/ 572936 w 1451860"/>
                    <a:gd name="connsiteY6" fmla="*/ 1006326 h 1021303"/>
                    <a:gd name="connsiteX7" fmla="*/ 36034 w 1451860"/>
                    <a:gd name="connsiteY7" fmla="*/ 551800 h 1021303"/>
                    <a:gd name="connsiteX0" fmla="*/ 36034 w 1451860"/>
                    <a:gd name="connsiteY0" fmla="*/ 551800 h 1021303"/>
                    <a:gd name="connsiteX1" fmla="*/ 38635 w 1451860"/>
                    <a:gd name="connsiteY1" fmla="*/ 47091 h 1021303"/>
                    <a:gd name="connsiteX2" fmla="*/ 697541 w 1451860"/>
                    <a:gd name="connsiteY2" fmla="*/ 61103 h 1021303"/>
                    <a:gd name="connsiteX3" fmla="*/ 1451860 w 1451860"/>
                    <a:gd name="connsiteY3" fmla="*/ 310609 h 1021303"/>
                    <a:gd name="connsiteX4" fmla="*/ 1288936 w 1451860"/>
                    <a:gd name="connsiteY4" fmla="*/ 652521 h 1021303"/>
                    <a:gd name="connsiteX5" fmla="*/ 1055618 w 1451860"/>
                    <a:gd name="connsiteY5" fmla="*/ 884172 h 1021303"/>
                    <a:gd name="connsiteX6" fmla="*/ 572936 w 1451860"/>
                    <a:gd name="connsiteY6" fmla="*/ 1006326 h 1021303"/>
                    <a:gd name="connsiteX7" fmla="*/ 36034 w 1451860"/>
                    <a:gd name="connsiteY7" fmla="*/ 551800 h 102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1860" h="1021303">
                      <a:moveTo>
                        <a:pt x="36034" y="551800"/>
                      </a:moveTo>
                      <a:cubicBezTo>
                        <a:pt x="3269" y="384487"/>
                        <a:pt x="-26366" y="139532"/>
                        <a:pt x="38635" y="47091"/>
                      </a:cubicBezTo>
                      <a:cubicBezTo>
                        <a:pt x="148371" y="-43794"/>
                        <a:pt x="462004" y="17183"/>
                        <a:pt x="697541" y="61103"/>
                      </a:cubicBezTo>
                      <a:cubicBezTo>
                        <a:pt x="933079" y="105023"/>
                        <a:pt x="1349267" y="241157"/>
                        <a:pt x="1451860" y="310609"/>
                      </a:cubicBezTo>
                      <a:cubicBezTo>
                        <a:pt x="1426051" y="467304"/>
                        <a:pt x="1342117" y="556477"/>
                        <a:pt x="1288936" y="652521"/>
                      </a:cubicBezTo>
                      <a:cubicBezTo>
                        <a:pt x="1226229" y="741421"/>
                        <a:pt x="1151860" y="808369"/>
                        <a:pt x="1055618" y="884172"/>
                      </a:cubicBezTo>
                      <a:cubicBezTo>
                        <a:pt x="971282" y="950450"/>
                        <a:pt x="742867" y="1061721"/>
                        <a:pt x="572936" y="1006326"/>
                      </a:cubicBezTo>
                      <a:cubicBezTo>
                        <a:pt x="403005" y="950931"/>
                        <a:pt x="96954" y="812739"/>
                        <a:pt x="36034" y="551800"/>
                      </a:cubicBezTo>
                      <a:close/>
                    </a:path>
                  </a:pathLst>
                </a:custGeom>
                <a:gradFill>
                  <a:gsLst>
                    <a:gs pos="45000">
                      <a:schemeClr val="tx1"/>
                    </a:gs>
                    <a:gs pos="66000">
                      <a:schemeClr val="tx1"/>
                    </a:gs>
                    <a:gs pos="56000">
                      <a:srgbClr val="525F79"/>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0875E546-0424-3961-8E68-31811A747AFB}"/>
                    </a:ext>
                  </a:extLst>
                </p:cNvPr>
                <p:cNvSpPr/>
                <p:nvPr/>
              </p:nvSpPr>
              <p:spPr>
                <a:xfrm>
                  <a:off x="3201470" y="2764809"/>
                  <a:ext cx="1776412" cy="650084"/>
                </a:xfrm>
                <a:custGeom>
                  <a:avLst/>
                  <a:gdLst>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23862 w 1790700"/>
                    <a:gd name="connsiteY5" fmla="*/ 526256 h 642937"/>
                    <a:gd name="connsiteX6" fmla="*/ 166687 w 1790700"/>
                    <a:gd name="connsiteY6" fmla="*/ 104775 h 642937"/>
                    <a:gd name="connsiteX7" fmla="*/ 0 w 1790700"/>
                    <a:gd name="connsiteY7" fmla="*/ 0 h 642937"/>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23862 w 1790700"/>
                    <a:gd name="connsiteY5" fmla="*/ 526256 h 642937"/>
                    <a:gd name="connsiteX6" fmla="*/ 166687 w 1790700"/>
                    <a:gd name="connsiteY6" fmla="*/ 104775 h 642937"/>
                    <a:gd name="connsiteX7" fmla="*/ 0 w 1790700"/>
                    <a:gd name="connsiteY7" fmla="*/ 0 h 642937"/>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16718 w 1790700"/>
                    <a:gd name="connsiteY5" fmla="*/ 523875 h 642937"/>
                    <a:gd name="connsiteX6" fmla="*/ 166687 w 1790700"/>
                    <a:gd name="connsiteY6" fmla="*/ 104775 h 642937"/>
                    <a:gd name="connsiteX7" fmla="*/ 0 w 1790700"/>
                    <a:gd name="connsiteY7" fmla="*/ 0 h 642937"/>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16718 w 1790700"/>
                    <a:gd name="connsiteY5" fmla="*/ 523875 h 642937"/>
                    <a:gd name="connsiteX6" fmla="*/ 166687 w 1790700"/>
                    <a:gd name="connsiteY6" fmla="*/ 104775 h 642937"/>
                    <a:gd name="connsiteX7" fmla="*/ 0 w 1790700"/>
                    <a:gd name="connsiteY7" fmla="*/ 0 h 642937"/>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07193 w 1790700"/>
                    <a:gd name="connsiteY5" fmla="*/ 538162 h 642937"/>
                    <a:gd name="connsiteX6" fmla="*/ 166687 w 1790700"/>
                    <a:gd name="connsiteY6" fmla="*/ 104775 h 642937"/>
                    <a:gd name="connsiteX7" fmla="*/ 0 w 1790700"/>
                    <a:gd name="connsiteY7" fmla="*/ 0 h 642937"/>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07193 w 1790700"/>
                    <a:gd name="connsiteY5" fmla="*/ 538162 h 642937"/>
                    <a:gd name="connsiteX6" fmla="*/ 166687 w 1790700"/>
                    <a:gd name="connsiteY6" fmla="*/ 104775 h 642937"/>
                    <a:gd name="connsiteX7" fmla="*/ 0 w 1790700"/>
                    <a:gd name="connsiteY7" fmla="*/ 0 h 642937"/>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11955 w 1790700"/>
                    <a:gd name="connsiteY5" fmla="*/ 533400 h 642937"/>
                    <a:gd name="connsiteX6" fmla="*/ 166687 w 1790700"/>
                    <a:gd name="connsiteY6" fmla="*/ 104775 h 642937"/>
                    <a:gd name="connsiteX7" fmla="*/ 0 w 1790700"/>
                    <a:gd name="connsiteY7" fmla="*/ 0 h 642937"/>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11955 w 1790700"/>
                    <a:gd name="connsiteY5" fmla="*/ 533400 h 642937"/>
                    <a:gd name="connsiteX6" fmla="*/ 166687 w 1790700"/>
                    <a:gd name="connsiteY6" fmla="*/ 104775 h 642937"/>
                    <a:gd name="connsiteX7" fmla="*/ 0 w 1790700"/>
                    <a:gd name="connsiteY7" fmla="*/ 0 h 642937"/>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11955 w 1790700"/>
                    <a:gd name="connsiteY5" fmla="*/ 533400 h 642937"/>
                    <a:gd name="connsiteX6" fmla="*/ 166687 w 1790700"/>
                    <a:gd name="connsiteY6" fmla="*/ 104775 h 642937"/>
                    <a:gd name="connsiteX7" fmla="*/ 0 w 1790700"/>
                    <a:gd name="connsiteY7" fmla="*/ 0 h 642937"/>
                    <a:gd name="connsiteX0" fmla="*/ 0 w 1790700"/>
                    <a:gd name="connsiteY0" fmla="*/ 0 h 645189"/>
                    <a:gd name="connsiteX1" fmla="*/ 1790700 w 1790700"/>
                    <a:gd name="connsiteY1" fmla="*/ 242887 h 645189"/>
                    <a:gd name="connsiteX2" fmla="*/ 1621631 w 1790700"/>
                    <a:gd name="connsiteY2" fmla="*/ 271462 h 645189"/>
                    <a:gd name="connsiteX3" fmla="*/ 1390650 w 1790700"/>
                    <a:gd name="connsiteY3" fmla="*/ 595312 h 645189"/>
                    <a:gd name="connsiteX4" fmla="*/ 873918 w 1790700"/>
                    <a:gd name="connsiteY4" fmla="*/ 642937 h 645189"/>
                    <a:gd name="connsiteX5" fmla="*/ 411955 w 1790700"/>
                    <a:gd name="connsiteY5" fmla="*/ 533400 h 645189"/>
                    <a:gd name="connsiteX6" fmla="*/ 166687 w 1790700"/>
                    <a:gd name="connsiteY6" fmla="*/ 104775 h 645189"/>
                    <a:gd name="connsiteX7" fmla="*/ 0 w 1790700"/>
                    <a:gd name="connsiteY7" fmla="*/ 0 h 645189"/>
                    <a:gd name="connsiteX0" fmla="*/ 0 w 1790700"/>
                    <a:gd name="connsiteY0" fmla="*/ 0 h 649771"/>
                    <a:gd name="connsiteX1" fmla="*/ 1790700 w 1790700"/>
                    <a:gd name="connsiteY1" fmla="*/ 242887 h 649771"/>
                    <a:gd name="connsiteX2" fmla="*/ 1621631 w 1790700"/>
                    <a:gd name="connsiteY2" fmla="*/ 271462 h 649771"/>
                    <a:gd name="connsiteX3" fmla="*/ 1390650 w 1790700"/>
                    <a:gd name="connsiteY3" fmla="*/ 595312 h 649771"/>
                    <a:gd name="connsiteX4" fmla="*/ 873918 w 1790700"/>
                    <a:gd name="connsiteY4" fmla="*/ 647700 h 649771"/>
                    <a:gd name="connsiteX5" fmla="*/ 411955 w 1790700"/>
                    <a:gd name="connsiteY5" fmla="*/ 533400 h 649771"/>
                    <a:gd name="connsiteX6" fmla="*/ 166687 w 1790700"/>
                    <a:gd name="connsiteY6" fmla="*/ 104775 h 649771"/>
                    <a:gd name="connsiteX7" fmla="*/ 0 w 1790700"/>
                    <a:gd name="connsiteY7" fmla="*/ 0 h 649771"/>
                    <a:gd name="connsiteX0" fmla="*/ 0 w 1790700"/>
                    <a:gd name="connsiteY0" fmla="*/ 0 h 652466"/>
                    <a:gd name="connsiteX1" fmla="*/ 1790700 w 1790700"/>
                    <a:gd name="connsiteY1" fmla="*/ 242887 h 652466"/>
                    <a:gd name="connsiteX2" fmla="*/ 1621631 w 1790700"/>
                    <a:gd name="connsiteY2" fmla="*/ 271462 h 652466"/>
                    <a:gd name="connsiteX3" fmla="*/ 1390650 w 1790700"/>
                    <a:gd name="connsiteY3" fmla="*/ 595312 h 652466"/>
                    <a:gd name="connsiteX4" fmla="*/ 873918 w 1790700"/>
                    <a:gd name="connsiteY4" fmla="*/ 647700 h 652466"/>
                    <a:gd name="connsiteX5" fmla="*/ 411955 w 1790700"/>
                    <a:gd name="connsiteY5" fmla="*/ 533400 h 652466"/>
                    <a:gd name="connsiteX6" fmla="*/ 166687 w 1790700"/>
                    <a:gd name="connsiteY6" fmla="*/ 104775 h 652466"/>
                    <a:gd name="connsiteX7" fmla="*/ 0 w 1790700"/>
                    <a:gd name="connsiteY7" fmla="*/ 0 h 652466"/>
                    <a:gd name="connsiteX0" fmla="*/ 0 w 1790700"/>
                    <a:gd name="connsiteY0" fmla="*/ 0 h 652466"/>
                    <a:gd name="connsiteX1" fmla="*/ 1790700 w 1790700"/>
                    <a:gd name="connsiteY1" fmla="*/ 242887 h 652466"/>
                    <a:gd name="connsiteX2" fmla="*/ 1621631 w 1790700"/>
                    <a:gd name="connsiteY2" fmla="*/ 271462 h 652466"/>
                    <a:gd name="connsiteX3" fmla="*/ 1390650 w 1790700"/>
                    <a:gd name="connsiteY3" fmla="*/ 595312 h 652466"/>
                    <a:gd name="connsiteX4" fmla="*/ 873918 w 1790700"/>
                    <a:gd name="connsiteY4" fmla="*/ 647700 h 652466"/>
                    <a:gd name="connsiteX5" fmla="*/ 411955 w 1790700"/>
                    <a:gd name="connsiteY5" fmla="*/ 533400 h 652466"/>
                    <a:gd name="connsiteX6" fmla="*/ 166687 w 1790700"/>
                    <a:gd name="connsiteY6" fmla="*/ 104775 h 652466"/>
                    <a:gd name="connsiteX7" fmla="*/ 0 w 1790700"/>
                    <a:gd name="connsiteY7" fmla="*/ 0 h 652466"/>
                    <a:gd name="connsiteX0" fmla="*/ 0 w 1790700"/>
                    <a:gd name="connsiteY0" fmla="*/ 0 h 652466"/>
                    <a:gd name="connsiteX1" fmla="*/ 1790700 w 1790700"/>
                    <a:gd name="connsiteY1" fmla="*/ 242887 h 652466"/>
                    <a:gd name="connsiteX2" fmla="*/ 1621631 w 1790700"/>
                    <a:gd name="connsiteY2" fmla="*/ 271462 h 652466"/>
                    <a:gd name="connsiteX3" fmla="*/ 1390650 w 1790700"/>
                    <a:gd name="connsiteY3" fmla="*/ 595312 h 652466"/>
                    <a:gd name="connsiteX4" fmla="*/ 873918 w 1790700"/>
                    <a:gd name="connsiteY4" fmla="*/ 647700 h 652466"/>
                    <a:gd name="connsiteX5" fmla="*/ 411955 w 1790700"/>
                    <a:gd name="connsiteY5" fmla="*/ 533400 h 652466"/>
                    <a:gd name="connsiteX6" fmla="*/ 166687 w 1790700"/>
                    <a:gd name="connsiteY6" fmla="*/ 104775 h 652466"/>
                    <a:gd name="connsiteX7" fmla="*/ 0 w 1790700"/>
                    <a:gd name="connsiteY7" fmla="*/ 0 h 652466"/>
                    <a:gd name="connsiteX0" fmla="*/ 0 w 1790700"/>
                    <a:gd name="connsiteY0" fmla="*/ 0 h 652466"/>
                    <a:gd name="connsiteX1" fmla="*/ 1790700 w 1790700"/>
                    <a:gd name="connsiteY1" fmla="*/ 242887 h 652466"/>
                    <a:gd name="connsiteX2" fmla="*/ 1621631 w 1790700"/>
                    <a:gd name="connsiteY2" fmla="*/ 271462 h 652466"/>
                    <a:gd name="connsiteX3" fmla="*/ 1390650 w 1790700"/>
                    <a:gd name="connsiteY3" fmla="*/ 595312 h 652466"/>
                    <a:gd name="connsiteX4" fmla="*/ 873918 w 1790700"/>
                    <a:gd name="connsiteY4" fmla="*/ 647700 h 652466"/>
                    <a:gd name="connsiteX5" fmla="*/ 411955 w 1790700"/>
                    <a:gd name="connsiteY5" fmla="*/ 533400 h 652466"/>
                    <a:gd name="connsiteX6" fmla="*/ 166687 w 1790700"/>
                    <a:gd name="connsiteY6" fmla="*/ 104775 h 652466"/>
                    <a:gd name="connsiteX7" fmla="*/ 0 w 1790700"/>
                    <a:gd name="connsiteY7" fmla="*/ 0 h 652466"/>
                    <a:gd name="connsiteX0" fmla="*/ 0 w 1790700"/>
                    <a:gd name="connsiteY0" fmla="*/ 0 h 652466"/>
                    <a:gd name="connsiteX1" fmla="*/ 1790700 w 1790700"/>
                    <a:gd name="connsiteY1" fmla="*/ 242887 h 652466"/>
                    <a:gd name="connsiteX2" fmla="*/ 1621631 w 1790700"/>
                    <a:gd name="connsiteY2" fmla="*/ 271462 h 652466"/>
                    <a:gd name="connsiteX3" fmla="*/ 1390650 w 1790700"/>
                    <a:gd name="connsiteY3" fmla="*/ 595312 h 652466"/>
                    <a:gd name="connsiteX4" fmla="*/ 873918 w 1790700"/>
                    <a:gd name="connsiteY4" fmla="*/ 647700 h 652466"/>
                    <a:gd name="connsiteX5" fmla="*/ 411955 w 1790700"/>
                    <a:gd name="connsiteY5" fmla="*/ 533400 h 652466"/>
                    <a:gd name="connsiteX6" fmla="*/ 166687 w 1790700"/>
                    <a:gd name="connsiteY6" fmla="*/ 104775 h 652466"/>
                    <a:gd name="connsiteX7" fmla="*/ 0 w 1790700"/>
                    <a:gd name="connsiteY7" fmla="*/ 0 h 652466"/>
                    <a:gd name="connsiteX0" fmla="*/ 0 w 1790700"/>
                    <a:gd name="connsiteY0" fmla="*/ 0 h 652466"/>
                    <a:gd name="connsiteX1" fmla="*/ 1790700 w 1790700"/>
                    <a:gd name="connsiteY1" fmla="*/ 235743 h 652466"/>
                    <a:gd name="connsiteX2" fmla="*/ 1621631 w 1790700"/>
                    <a:gd name="connsiteY2" fmla="*/ 271462 h 652466"/>
                    <a:gd name="connsiteX3" fmla="*/ 1390650 w 1790700"/>
                    <a:gd name="connsiteY3" fmla="*/ 595312 h 652466"/>
                    <a:gd name="connsiteX4" fmla="*/ 873918 w 1790700"/>
                    <a:gd name="connsiteY4" fmla="*/ 647700 h 652466"/>
                    <a:gd name="connsiteX5" fmla="*/ 411955 w 1790700"/>
                    <a:gd name="connsiteY5" fmla="*/ 533400 h 652466"/>
                    <a:gd name="connsiteX6" fmla="*/ 166687 w 1790700"/>
                    <a:gd name="connsiteY6" fmla="*/ 104775 h 652466"/>
                    <a:gd name="connsiteX7" fmla="*/ 0 w 1790700"/>
                    <a:gd name="connsiteY7" fmla="*/ 0 h 652466"/>
                    <a:gd name="connsiteX0" fmla="*/ 0 w 1802618"/>
                    <a:gd name="connsiteY0" fmla="*/ 0 h 652466"/>
                    <a:gd name="connsiteX1" fmla="*/ 1790700 w 1802618"/>
                    <a:gd name="connsiteY1" fmla="*/ 235743 h 652466"/>
                    <a:gd name="connsiteX2" fmla="*/ 1621631 w 1802618"/>
                    <a:gd name="connsiteY2" fmla="*/ 271462 h 652466"/>
                    <a:gd name="connsiteX3" fmla="*/ 1390650 w 1802618"/>
                    <a:gd name="connsiteY3" fmla="*/ 595312 h 652466"/>
                    <a:gd name="connsiteX4" fmla="*/ 873918 w 1802618"/>
                    <a:gd name="connsiteY4" fmla="*/ 647700 h 652466"/>
                    <a:gd name="connsiteX5" fmla="*/ 411955 w 1802618"/>
                    <a:gd name="connsiteY5" fmla="*/ 533400 h 652466"/>
                    <a:gd name="connsiteX6" fmla="*/ 166687 w 1802618"/>
                    <a:gd name="connsiteY6" fmla="*/ 104775 h 652466"/>
                    <a:gd name="connsiteX7" fmla="*/ 0 w 1802618"/>
                    <a:gd name="connsiteY7" fmla="*/ 0 h 652466"/>
                    <a:gd name="connsiteX0" fmla="*/ 0 w 1802413"/>
                    <a:gd name="connsiteY0" fmla="*/ 0 h 652466"/>
                    <a:gd name="connsiteX1" fmla="*/ 1790700 w 1802413"/>
                    <a:gd name="connsiteY1" fmla="*/ 235743 h 652466"/>
                    <a:gd name="connsiteX2" fmla="*/ 1621631 w 1802413"/>
                    <a:gd name="connsiteY2" fmla="*/ 271462 h 652466"/>
                    <a:gd name="connsiteX3" fmla="*/ 1390650 w 1802413"/>
                    <a:gd name="connsiteY3" fmla="*/ 595312 h 652466"/>
                    <a:gd name="connsiteX4" fmla="*/ 873918 w 1802413"/>
                    <a:gd name="connsiteY4" fmla="*/ 647700 h 652466"/>
                    <a:gd name="connsiteX5" fmla="*/ 411955 w 1802413"/>
                    <a:gd name="connsiteY5" fmla="*/ 533400 h 652466"/>
                    <a:gd name="connsiteX6" fmla="*/ 166687 w 1802413"/>
                    <a:gd name="connsiteY6" fmla="*/ 104775 h 652466"/>
                    <a:gd name="connsiteX7" fmla="*/ 0 w 1802413"/>
                    <a:gd name="connsiteY7" fmla="*/ 0 h 652466"/>
                    <a:gd name="connsiteX0" fmla="*/ 0 w 1802413"/>
                    <a:gd name="connsiteY0" fmla="*/ 0 h 652466"/>
                    <a:gd name="connsiteX1" fmla="*/ 1790700 w 1802413"/>
                    <a:gd name="connsiteY1" fmla="*/ 235743 h 652466"/>
                    <a:gd name="connsiteX2" fmla="*/ 1621631 w 1802413"/>
                    <a:gd name="connsiteY2" fmla="*/ 271462 h 652466"/>
                    <a:gd name="connsiteX3" fmla="*/ 1390650 w 1802413"/>
                    <a:gd name="connsiteY3" fmla="*/ 595312 h 652466"/>
                    <a:gd name="connsiteX4" fmla="*/ 873918 w 1802413"/>
                    <a:gd name="connsiteY4" fmla="*/ 647700 h 652466"/>
                    <a:gd name="connsiteX5" fmla="*/ 411955 w 1802413"/>
                    <a:gd name="connsiteY5" fmla="*/ 533400 h 652466"/>
                    <a:gd name="connsiteX6" fmla="*/ 166687 w 1802413"/>
                    <a:gd name="connsiteY6" fmla="*/ 104775 h 652466"/>
                    <a:gd name="connsiteX7" fmla="*/ 0 w 1802413"/>
                    <a:gd name="connsiteY7" fmla="*/ 0 h 652466"/>
                    <a:gd name="connsiteX0" fmla="*/ 0 w 1802413"/>
                    <a:gd name="connsiteY0" fmla="*/ 0 h 652466"/>
                    <a:gd name="connsiteX1" fmla="*/ 1790700 w 1802413"/>
                    <a:gd name="connsiteY1" fmla="*/ 235743 h 652466"/>
                    <a:gd name="connsiteX2" fmla="*/ 1621631 w 1802413"/>
                    <a:gd name="connsiteY2" fmla="*/ 271462 h 652466"/>
                    <a:gd name="connsiteX3" fmla="*/ 1390650 w 1802413"/>
                    <a:gd name="connsiteY3" fmla="*/ 595312 h 652466"/>
                    <a:gd name="connsiteX4" fmla="*/ 873918 w 1802413"/>
                    <a:gd name="connsiteY4" fmla="*/ 647700 h 652466"/>
                    <a:gd name="connsiteX5" fmla="*/ 411955 w 1802413"/>
                    <a:gd name="connsiteY5" fmla="*/ 533400 h 652466"/>
                    <a:gd name="connsiteX6" fmla="*/ 166687 w 1802413"/>
                    <a:gd name="connsiteY6" fmla="*/ 104775 h 652466"/>
                    <a:gd name="connsiteX7" fmla="*/ 0 w 1802413"/>
                    <a:gd name="connsiteY7" fmla="*/ 0 h 652466"/>
                    <a:gd name="connsiteX0" fmla="*/ 0 w 1802413"/>
                    <a:gd name="connsiteY0" fmla="*/ 0 h 652466"/>
                    <a:gd name="connsiteX1" fmla="*/ 1790700 w 1802413"/>
                    <a:gd name="connsiteY1" fmla="*/ 235743 h 652466"/>
                    <a:gd name="connsiteX2" fmla="*/ 1621631 w 1802413"/>
                    <a:gd name="connsiteY2" fmla="*/ 271462 h 652466"/>
                    <a:gd name="connsiteX3" fmla="*/ 1390650 w 1802413"/>
                    <a:gd name="connsiteY3" fmla="*/ 595312 h 652466"/>
                    <a:gd name="connsiteX4" fmla="*/ 873918 w 1802413"/>
                    <a:gd name="connsiteY4" fmla="*/ 647700 h 652466"/>
                    <a:gd name="connsiteX5" fmla="*/ 411955 w 1802413"/>
                    <a:gd name="connsiteY5" fmla="*/ 533400 h 652466"/>
                    <a:gd name="connsiteX6" fmla="*/ 166687 w 1802413"/>
                    <a:gd name="connsiteY6" fmla="*/ 104775 h 652466"/>
                    <a:gd name="connsiteX7" fmla="*/ 0 w 1802413"/>
                    <a:gd name="connsiteY7" fmla="*/ 0 h 652466"/>
                    <a:gd name="connsiteX0" fmla="*/ 0 w 1802413"/>
                    <a:gd name="connsiteY0" fmla="*/ 0 h 652466"/>
                    <a:gd name="connsiteX1" fmla="*/ 1790700 w 1802413"/>
                    <a:gd name="connsiteY1" fmla="*/ 235743 h 652466"/>
                    <a:gd name="connsiteX2" fmla="*/ 1621631 w 1802413"/>
                    <a:gd name="connsiteY2" fmla="*/ 271462 h 652466"/>
                    <a:gd name="connsiteX3" fmla="*/ 1390650 w 1802413"/>
                    <a:gd name="connsiteY3" fmla="*/ 595312 h 652466"/>
                    <a:gd name="connsiteX4" fmla="*/ 873918 w 1802413"/>
                    <a:gd name="connsiteY4" fmla="*/ 647700 h 652466"/>
                    <a:gd name="connsiteX5" fmla="*/ 411955 w 1802413"/>
                    <a:gd name="connsiteY5" fmla="*/ 533400 h 652466"/>
                    <a:gd name="connsiteX6" fmla="*/ 166687 w 1802413"/>
                    <a:gd name="connsiteY6" fmla="*/ 104775 h 652466"/>
                    <a:gd name="connsiteX7" fmla="*/ 0 w 1802413"/>
                    <a:gd name="connsiteY7" fmla="*/ 0 h 652466"/>
                    <a:gd name="connsiteX0" fmla="*/ 0 w 1802413"/>
                    <a:gd name="connsiteY0" fmla="*/ 0 h 652466"/>
                    <a:gd name="connsiteX1" fmla="*/ 1790700 w 1802413"/>
                    <a:gd name="connsiteY1" fmla="*/ 235743 h 652466"/>
                    <a:gd name="connsiteX2" fmla="*/ 1621631 w 1802413"/>
                    <a:gd name="connsiteY2" fmla="*/ 271462 h 652466"/>
                    <a:gd name="connsiteX3" fmla="*/ 1390650 w 1802413"/>
                    <a:gd name="connsiteY3" fmla="*/ 595312 h 652466"/>
                    <a:gd name="connsiteX4" fmla="*/ 873918 w 1802413"/>
                    <a:gd name="connsiteY4" fmla="*/ 647700 h 652466"/>
                    <a:gd name="connsiteX5" fmla="*/ 411955 w 1802413"/>
                    <a:gd name="connsiteY5" fmla="*/ 533400 h 652466"/>
                    <a:gd name="connsiteX6" fmla="*/ 166687 w 1802413"/>
                    <a:gd name="connsiteY6" fmla="*/ 104775 h 652466"/>
                    <a:gd name="connsiteX7" fmla="*/ 0 w 1802413"/>
                    <a:gd name="connsiteY7" fmla="*/ 0 h 652466"/>
                    <a:gd name="connsiteX0" fmla="*/ 0 w 1802413"/>
                    <a:gd name="connsiteY0" fmla="*/ 0 h 652466"/>
                    <a:gd name="connsiteX1" fmla="*/ 1790700 w 1802413"/>
                    <a:gd name="connsiteY1" fmla="*/ 235743 h 652466"/>
                    <a:gd name="connsiteX2" fmla="*/ 1621631 w 1802413"/>
                    <a:gd name="connsiteY2" fmla="*/ 271462 h 652466"/>
                    <a:gd name="connsiteX3" fmla="*/ 1390650 w 1802413"/>
                    <a:gd name="connsiteY3" fmla="*/ 595312 h 652466"/>
                    <a:gd name="connsiteX4" fmla="*/ 873918 w 1802413"/>
                    <a:gd name="connsiteY4" fmla="*/ 647700 h 652466"/>
                    <a:gd name="connsiteX5" fmla="*/ 411955 w 1802413"/>
                    <a:gd name="connsiteY5" fmla="*/ 533400 h 652466"/>
                    <a:gd name="connsiteX6" fmla="*/ 166687 w 1802413"/>
                    <a:gd name="connsiteY6" fmla="*/ 104775 h 652466"/>
                    <a:gd name="connsiteX7" fmla="*/ 0 w 1802413"/>
                    <a:gd name="connsiteY7" fmla="*/ 0 h 652466"/>
                    <a:gd name="connsiteX0" fmla="*/ 0 w 1802413"/>
                    <a:gd name="connsiteY0" fmla="*/ 0 h 652466"/>
                    <a:gd name="connsiteX1" fmla="*/ 1790700 w 1802413"/>
                    <a:gd name="connsiteY1" fmla="*/ 235743 h 652466"/>
                    <a:gd name="connsiteX2" fmla="*/ 1621631 w 1802413"/>
                    <a:gd name="connsiteY2" fmla="*/ 271462 h 652466"/>
                    <a:gd name="connsiteX3" fmla="*/ 1390650 w 1802413"/>
                    <a:gd name="connsiteY3" fmla="*/ 595312 h 652466"/>
                    <a:gd name="connsiteX4" fmla="*/ 873918 w 1802413"/>
                    <a:gd name="connsiteY4" fmla="*/ 647700 h 652466"/>
                    <a:gd name="connsiteX5" fmla="*/ 411955 w 1802413"/>
                    <a:gd name="connsiteY5" fmla="*/ 533400 h 652466"/>
                    <a:gd name="connsiteX6" fmla="*/ 166687 w 1802413"/>
                    <a:gd name="connsiteY6" fmla="*/ 104775 h 652466"/>
                    <a:gd name="connsiteX7" fmla="*/ 0 w 1802413"/>
                    <a:gd name="connsiteY7" fmla="*/ 0 h 652466"/>
                    <a:gd name="connsiteX0" fmla="*/ 0 w 1802477"/>
                    <a:gd name="connsiteY0" fmla="*/ 0 h 652466"/>
                    <a:gd name="connsiteX1" fmla="*/ 1790700 w 1802477"/>
                    <a:gd name="connsiteY1" fmla="*/ 235743 h 652466"/>
                    <a:gd name="connsiteX2" fmla="*/ 1621631 w 1802477"/>
                    <a:gd name="connsiteY2" fmla="*/ 271462 h 652466"/>
                    <a:gd name="connsiteX3" fmla="*/ 1390650 w 1802477"/>
                    <a:gd name="connsiteY3" fmla="*/ 595312 h 652466"/>
                    <a:gd name="connsiteX4" fmla="*/ 873918 w 1802477"/>
                    <a:gd name="connsiteY4" fmla="*/ 647700 h 652466"/>
                    <a:gd name="connsiteX5" fmla="*/ 411955 w 1802477"/>
                    <a:gd name="connsiteY5" fmla="*/ 533400 h 652466"/>
                    <a:gd name="connsiteX6" fmla="*/ 166687 w 1802477"/>
                    <a:gd name="connsiteY6" fmla="*/ 104775 h 652466"/>
                    <a:gd name="connsiteX7" fmla="*/ 0 w 1802477"/>
                    <a:gd name="connsiteY7" fmla="*/ 0 h 652466"/>
                    <a:gd name="connsiteX0" fmla="*/ 0 w 1802477"/>
                    <a:gd name="connsiteY0" fmla="*/ 0 h 652466"/>
                    <a:gd name="connsiteX1" fmla="*/ 1790700 w 1802477"/>
                    <a:gd name="connsiteY1" fmla="*/ 235743 h 652466"/>
                    <a:gd name="connsiteX2" fmla="*/ 1621631 w 1802477"/>
                    <a:gd name="connsiteY2" fmla="*/ 271462 h 652466"/>
                    <a:gd name="connsiteX3" fmla="*/ 1390650 w 1802477"/>
                    <a:gd name="connsiteY3" fmla="*/ 595312 h 652466"/>
                    <a:gd name="connsiteX4" fmla="*/ 873918 w 1802477"/>
                    <a:gd name="connsiteY4" fmla="*/ 647700 h 652466"/>
                    <a:gd name="connsiteX5" fmla="*/ 411955 w 1802477"/>
                    <a:gd name="connsiteY5" fmla="*/ 533400 h 652466"/>
                    <a:gd name="connsiteX6" fmla="*/ 166687 w 1802477"/>
                    <a:gd name="connsiteY6" fmla="*/ 104775 h 652466"/>
                    <a:gd name="connsiteX7" fmla="*/ 0 w 1802477"/>
                    <a:gd name="connsiteY7" fmla="*/ 0 h 652466"/>
                    <a:gd name="connsiteX0" fmla="*/ 0 w 1802477"/>
                    <a:gd name="connsiteY0" fmla="*/ 0 h 652466"/>
                    <a:gd name="connsiteX1" fmla="*/ 1790700 w 1802477"/>
                    <a:gd name="connsiteY1" fmla="*/ 235743 h 652466"/>
                    <a:gd name="connsiteX2" fmla="*/ 1621631 w 1802477"/>
                    <a:gd name="connsiteY2" fmla="*/ 271462 h 652466"/>
                    <a:gd name="connsiteX3" fmla="*/ 1390650 w 1802477"/>
                    <a:gd name="connsiteY3" fmla="*/ 595312 h 652466"/>
                    <a:gd name="connsiteX4" fmla="*/ 873918 w 1802477"/>
                    <a:gd name="connsiteY4" fmla="*/ 647700 h 652466"/>
                    <a:gd name="connsiteX5" fmla="*/ 411955 w 1802477"/>
                    <a:gd name="connsiteY5" fmla="*/ 533400 h 652466"/>
                    <a:gd name="connsiteX6" fmla="*/ 166687 w 1802477"/>
                    <a:gd name="connsiteY6" fmla="*/ 104775 h 652466"/>
                    <a:gd name="connsiteX7" fmla="*/ 0 w 1802477"/>
                    <a:gd name="connsiteY7" fmla="*/ 0 h 652466"/>
                    <a:gd name="connsiteX0" fmla="*/ 0 w 1802477"/>
                    <a:gd name="connsiteY0" fmla="*/ 0 h 652466"/>
                    <a:gd name="connsiteX1" fmla="*/ 1790700 w 1802477"/>
                    <a:gd name="connsiteY1" fmla="*/ 235743 h 652466"/>
                    <a:gd name="connsiteX2" fmla="*/ 1621631 w 1802477"/>
                    <a:gd name="connsiteY2" fmla="*/ 271462 h 652466"/>
                    <a:gd name="connsiteX3" fmla="*/ 1390650 w 1802477"/>
                    <a:gd name="connsiteY3" fmla="*/ 595312 h 652466"/>
                    <a:gd name="connsiteX4" fmla="*/ 873918 w 1802477"/>
                    <a:gd name="connsiteY4" fmla="*/ 647700 h 652466"/>
                    <a:gd name="connsiteX5" fmla="*/ 411955 w 1802477"/>
                    <a:gd name="connsiteY5" fmla="*/ 533400 h 652466"/>
                    <a:gd name="connsiteX6" fmla="*/ 166687 w 1802477"/>
                    <a:gd name="connsiteY6" fmla="*/ 104775 h 652466"/>
                    <a:gd name="connsiteX7" fmla="*/ 0 w 1802477"/>
                    <a:gd name="connsiteY7" fmla="*/ 0 h 652466"/>
                    <a:gd name="connsiteX0" fmla="*/ 0 w 1802606"/>
                    <a:gd name="connsiteY0" fmla="*/ 0 h 652466"/>
                    <a:gd name="connsiteX1" fmla="*/ 1790700 w 1802606"/>
                    <a:gd name="connsiteY1" fmla="*/ 235743 h 652466"/>
                    <a:gd name="connsiteX2" fmla="*/ 1621631 w 1802606"/>
                    <a:gd name="connsiteY2" fmla="*/ 271462 h 652466"/>
                    <a:gd name="connsiteX3" fmla="*/ 1390650 w 1802606"/>
                    <a:gd name="connsiteY3" fmla="*/ 595312 h 652466"/>
                    <a:gd name="connsiteX4" fmla="*/ 873918 w 1802606"/>
                    <a:gd name="connsiteY4" fmla="*/ 647700 h 652466"/>
                    <a:gd name="connsiteX5" fmla="*/ 411955 w 1802606"/>
                    <a:gd name="connsiteY5" fmla="*/ 533400 h 652466"/>
                    <a:gd name="connsiteX6" fmla="*/ 166687 w 1802606"/>
                    <a:gd name="connsiteY6" fmla="*/ 104775 h 652466"/>
                    <a:gd name="connsiteX7" fmla="*/ 0 w 1802606"/>
                    <a:gd name="connsiteY7" fmla="*/ 0 h 652466"/>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776412"/>
                    <a:gd name="connsiteY0" fmla="*/ 0 h 650084"/>
                    <a:gd name="connsiteX1" fmla="*/ 1776412 w 1776412"/>
                    <a:gd name="connsiteY1" fmla="*/ 233361 h 650084"/>
                    <a:gd name="connsiteX2" fmla="*/ 1607343 w 1776412"/>
                    <a:gd name="connsiteY2" fmla="*/ 269080 h 650084"/>
                    <a:gd name="connsiteX3" fmla="*/ 1376362 w 1776412"/>
                    <a:gd name="connsiteY3" fmla="*/ 592930 h 650084"/>
                    <a:gd name="connsiteX4" fmla="*/ 859630 w 1776412"/>
                    <a:gd name="connsiteY4" fmla="*/ 645318 h 650084"/>
                    <a:gd name="connsiteX5" fmla="*/ 397667 w 1776412"/>
                    <a:gd name="connsiteY5" fmla="*/ 531018 h 650084"/>
                    <a:gd name="connsiteX6" fmla="*/ 152399 w 1776412"/>
                    <a:gd name="connsiteY6" fmla="*/ 102393 h 650084"/>
                    <a:gd name="connsiteX7" fmla="*/ 0 w 1776412"/>
                    <a:gd name="connsiteY7" fmla="*/ 0 h 650084"/>
                    <a:gd name="connsiteX0" fmla="*/ 0 w 1776412"/>
                    <a:gd name="connsiteY0" fmla="*/ 0 h 650084"/>
                    <a:gd name="connsiteX1" fmla="*/ 1776412 w 1776412"/>
                    <a:gd name="connsiteY1" fmla="*/ 233361 h 650084"/>
                    <a:gd name="connsiteX2" fmla="*/ 1607343 w 1776412"/>
                    <a:gd name="connsiteY2" fmla="*/ 269080 h 650084"/>
                    <a:gd name="connsiteX3" fmla="*/ 1376362 w 1776412"/>
                    <a:gd name="connsiteY3" fmla="*/ 592930 h 650084"/>
                    <a:gd name="connsiteX4" fmla="*/ 859630 w 1776412"/>
                    <a:gd name="connsiteY4" fmla="*/ 645318 h 650084"/>
                    <a:gd name="connsiteX5" fmla="*/ 397667 w 1776412"/>
                    <a:gd name="connsiteY5" fmla="*/ 531018 h 650084"/>
                    <a:gd name="connsiteX6" fmla="*/ 152399 w 1776412"/>
                    <a:gd name="connsiteY6" fmla="*/ 102393 h 650084"/>
                    <a:gd name="connsiteX7" fmla="*/ 0 w 1776412"/>
                    <a:gd name="connsiteY7" fmla="*/ 0 h 650084"/>
                    <a:gd name="connsiteX0" fmla="*/ 0 w 1776412"/>
                    <a:gd name="connsiteY0" fmla="*/ 0 h 650084"/>
                    <a:gd name="connsiteX1" fmla="*/ 1776412 w 1776412"/>
                    <a:gd name="connsiteY1" fmla="*/ 233361 h 650084"/>
                    <a:gd name="connsiteX2" fmla="*/ 1607343 w 1776412"/>
                    <a:gd name="connsiteY2" fmla="*/ 269080 h 650084"/>
                    <a:gd name="connsiteX3" fmla="*/ 1376362 w 1776412"/>
                    <a:gd name="connsiteY3" fmla="*/ 592930 h 650084"/>
                    <a:gd name="connsiteX4" fmla="*/ 859630 w 1776412"/>
                    <a:gd name="connsiteY4" fmla="*/ 645318 h 650084"/>
                    <a:gd name="connsiteX5" fmla="*/ 397667 w 1776412"/>
                    <a:gd name="connsiteY5" fmla="*/ 531018 h 650084"/>
                    <a:gd name="connsiteX6" fmla="*/ 152399 w 1776412"/>
                    <a:gd name="connsiteY6" fmla="*/ 102393 h 650084"/>
                    <a:gd name="connsiteX7" fmla="*/ 0 w 1776412"/>
                    <a:gd name="connsiteY7" fmla="*/ 0 h 650084"/>
                    <a:gd name="connsiteX0" fmla="*/ 0 w 1776412"/>
                    <a:gd name="connsiteY0" fmla="*/ 0 h 650084"/>
                    <a:gd name="connsiteX1" fmla="*/ 1776412 w 1776412"/>
                    <a:gd name="connsiteY1" fmla="*/ 233361 h 650084"/>
                    <a:gd name="connsiteX2" fmla="*/ 1607343 w 1776412"/>
                    <a:gd name="connsiteY2" fmla="*/ 269080 h 650084"/>
                    <a:gd name="connsiteX3" fmla="*/ 1376362 w 1776412"/>
                    <a:gd name="connsiteY3" fmla="*/ 592930 h 650084"/>
                    <a:gd name="connsiteX4" fmla="*/ 859630 w 1776412"/>
                    <a:gd name="connsiteY4" fmla="*/ 645318 h 650084"/>
                    <a:gd name="connsiteX5" fmla="*/ 397667 w 1776412"/>
                    <a:gd name="connsiteY5" fmla="*/ 531018 h 650084"/>
                    <a:gd name="connsiteX6" fmla="*/ 152399 w 1776412"/>
                    <a:gd name="connsiteY6" fmla="*/ 102393 h 650084"/>
                    <a:gd name="connsiteX7" fmla="*/ 0 w 1776412"/>
                    <a:gd name="connsiteY7" fmla="*/ 0 h 650084"/>
                    <a:gd name="connsiteX0" fmla="*/ 0 w 1776412"/>
                    <a:gd name="connsiteY0" fmla="*/ 0 h 650084"/>
                    <a:gd name="connsiteX1" fmla="*/ 1776412 w 1776412"/>
                    <a:gd name="connsiteY1" fmla="*/ 233361 h 650084"/>
                    <a:gd name="connsiteX2" fmla="*/ 1607343 w 1776412"/>
                    <a:gd name="connsiteY2" fmla="*/ 269080 h 650084"/>
                    <a:gd name="connsiteX3" fmla="*/ 1376362 w 1776412"/>
                    <a:gd name="connsiteY3" fmla="*/ 592930 h 650084"/>
                    <a:gd name="connsiteX4" fmla="*/ 859630 w 1776412"/>
                    <a:gd name="connsiteY4" fmla="*/ 645318 h 650084"/>
                    <a:gd name="connsiteX5" fmla="*/ 397667 w 1776412"/>
                    <a:gd name="connsiteY5" fmla="*/ 531018 h 650084"/>
                    <a:gd name="connsiteX6" fmla="*/ 152399 w 1776412"/>
                    <a:gd name="connsiteY6" fmla="*/ 102393 h 650084"/>
                    <a:gd name="connsiteX7" fmla="*/ 0 w 1776412"/>
                    <a:gd name="connsiteY7" fmla="*/ 0 h 650084"/>
                    <a:gd name="connsiteX0" fmla="*/ 0 w 1776412"/>
                    <a:gd name="connsiteY0" fmla="*/ 0 h 650084"/>
                    <a:gd name="connsiteX1" fmla="*/ 1776412 w 1776412"/>
                    <a:gd name="connsiteY1" fmla="*/ 233361 h 650084"/>
                    <a:gd name="connsiteX2" fmla="*/ 1607343 w 1776412"/>
                    <a:gd name="connsiteY2" fmla="*/ 269080 h 650084"/>
                    <a:gd name="connsiteX3" fmla="*/ 1376362 w 1776412"/>
                    <a:gd name="connsiteY3" fmla="*/ 592930 h 650084"/>
                    <a:gd name="connsiteX4" fmla="*/ 859630 w 1776412"/>
                    <a:gd name="connsiteY4" fmla="*/ 645318 h 650084"/>
                    <a:gd name="connsiteX5" fmla="*/ 397667 w 1776412"/>
                    <a:gd name="connsiteY5" fmla="*/ 531018 h 650084"/>
                    <a:gd name="connsiteX6" fmla="*/ 152399 w 1776412"/>
                    <a:gd name="connsiteY6" fmla="*/ 102393 h 650084"/>
                    <a:gd name="connsiteX7" fmla="*/ 0 w 1776412"/>
                    <a:gd name="connsiteY7" fmla="*/ 0 h 650084"/>
                    <a:gd name="connsiteX0" fmla="*/ 0 w 1776412"/>
                    <a:gd name="connsiteY0" fmla="*/ 0 h 650084"/>
                    <a:gd name="connsiteX1" fmla="*/ 1776412 w 1776412"/>
                    <a:gd name="connsiteY1" fmla="*/ 233361 h 650084"/>
                    <a:gd name="connsiteX2" fmla="*/ 1607343 w 1776412"/>
                    <a:gd name="connsiteY2" fmla="*/ 269080 h 650084"/>
                    <a:gd name="connsiteX3" fmla="*/ 1376362 w 1776412"/>
                    <a:gd name="connsiteY3" fmla="*/ 592930 h 650084"/>
                    <a:gd name="connsiteX4" fmla="*/ 859630 w 1776412"/>
                    <a:gd name="connsiteY4" fmla="*/ 645318 h 650084"/>
                    <a:gd name="connsiteX5" fmla="*/ 397667 w 1776412"/>
                    <a:gd name="connsiteY5" fmla="*/ 531018 h 650084"/>
                    <a:gd name="connsiteX6" fmla="*/ 152399 w 1776412"/>
                    <a:gd name="connsiteY6" fmla="*/ 107155 h 650084"/>
                    <a:gd name="connsiteX7" fmla="*/ 0 w 1776412"/>
                    <a:gd name="connsiteY7" fmla="*/ 0 h 650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6412" h="650084">
                      <a:moveTo>
                        <a:pt x="0" y="0"/>
                      </a:moveTo>
                      <a:cubicBezTo>
                        <a:pt x="606424" y="309561"/>
                        <a:pt x="1359694" y="300036"/>
                        <a:pt x="1776412" y="233361"/>
                      </a:cubicBezTo>
                      <a:cubicBezTo>
                        <a:pt x="1658540" y="261538"/>
                        <a:pt x="1673224" y="257173"/>
                        <a:pt x="1607343" y="269080"/>
                      </a:cubicBezTo>
                      <a:cubicBezTo>
                        <a:pt x="1542255" y="393699"/>
                        <a:pt x="1462881" y="496886"/>
                        <a:pt x="1376362" y="592930"/>
                      </a:cubicBezTo>
                      <a:cubicBezTo>
                        <a:pt x="1208881" y="646905"/>
                        <a:pt x="1053305" y="658018"/>
                        <a:pt x="859630" y="645318"/>
                      </a:cubicBezTo>
                      <a:cubicBezTo>
                        <a:pt x="703261" y="635000"/>
                        <a:pt x="561180" y="605630"/>
                        <a:pt x="397667" y="531018"/>
                      </a:cubicBezTo>
                      <a:cubicBezTo>
                        <a:pt x="276223" y="392905"/>
                        <a:pt x="190499" y="278605"/>
                        <a:pt x="152399" y="107155"/>
                      </a:cubicBezTo>
                      <a:cubicBezTo>
                        <a:pt x="108743" y="70642"/>
                        <a:pt x="55563" y="31750"/>
                        <a:pt x="0" y="0"/>
                      </a:cubicBezTo>
                      <a:close/>
                    </a:path>
                  </a:pathLst>
                </a:custGeom>
                <a:gradFill flip="none" rotWithShape="1">
                  <a:gsLst>
                    <a:gs pos="39000">
                      <a:schemeClr val="bg1"/>
                    </a:gs>
                    <a:gs pos="65000">
                      <a:srgbClr val="2C2C2C"/>
                    </a:gs>
                  </a:gsLst>
                  <a:lin ang="16800000" scaled="0"/>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Freeform: Shape 27">
                <a:extLst>
                  <a:ext uri="{FF2B5EF4-FFF2-40B4-BE49-F238E27FC236}">
                    <a16:creationId xmlns:a16="http://schemas.microsoft.com/office/drawing/2014/main" id="{FB4C875A-6751-A851-610C-17D6F8EEF2F1}"/>
                  </a:ext>
                </a:extLst>
              </p:cNvPr>
              <p:cNvSpPr/>
              <p:nvPr/>
            </p:nvSpPr>
            <p:spPr>
              <a:xfrm>
                <a:off x="3258434" y="3485480"/>
                <a:ext cx="527050" cy="571500"/>
              </a:xfrm>
              <a:custGeom>
                <a:avLst/>
                <a:gdLst>
                  <a:gd name="connsiteX0" fmla="*/ 0 w 527050"/>
                  <a:gd name="connsiteY0" fmla="*/ 0 h 571500"/>
                  <a:gd name="connsiteX1" fmla="*/ 95250 w 527050"/>
                  <a:gd name="connsiteY1" fmla="*/ 571500 h 571500"/>
                  <a:gd name="connsiteX2" fmla="*/ 527050 w 527050"/>
                  <a:gd name="connsiteY2" fmla="*/ 69850 h 571500"/>
                  <a:gd name="connsiteX3" fmla="*/ 0 w 527050"/>
                  <a:gd name="connsiteY3" fmla="*/ 0 h 571500"/>
                  <a:gd name="connsiteX0" fmla="*/ 0 w 527050"/>
                  <a:gd name="connsiteY0" fmla="*/ 0 h 571500"/>
                  <a:gd name="connsiteX1" fmla="*/ 95250 w 527050"/>
                  <a:gd name="connsiteY1" fmla="*/ 571500 h 571500"/>
                  <a:gd name="connsiteX2" fmla="*/ 527050 w 527050"/>
                  <a:gd name="connsiteY2" fmla="*/ 69850 h 571500"/>
                  <a:gd name="connsiteX3" fmla="*/ 0 w 527050"/>
                  <a:gd name="connsiteY3" fmla="*/ 0 h 571500"/>
                  <a:gd name="connsiteX0" fmla="*/ 0 w 527050"/>
                  <a:gd name="connsiteY0" fmla="*/ 0 h 571500"/>
                  <a:gd name="connsiteX1" fmla="*/ 95250 w 527050"/>
                  <a:gd name="connsiteY1" fmla="*/ 571500 h 571500"/>
                  <a:gd name="connsiteX2" fmla="*/ 527050 w 527050"/>
                  <a:gd name="connsiteY2" fmla="*/ 69850 h 571500"/>
                  <a:gd name="connsiteX3" fmla="*/ 0 w 527050"/>
                  <a:gd name="connsiteY3" fmla="*/ 0 h 571500"/>
                  <a:gd name="connsiteX0" fmla="*/ 0 w 527050"/>
                  <a:gd name="connsiteY0" fmla="*/ 0 h 571500"/>
                  <a:gd name="connsiteX1" fmla="*/ 95250 w 527050"/>
                  <a:gd name="connsiteY1" fmla="*/ 571500 h 571500"/>
                  <a:gd name="connsiteX2" fmla="*/ 527050 w 527050"/>
                  <a:gd name="connsiteY2" fmla="*/ 69850 h 571500"/>
                  <a:gd name="connsiteX3" fmla="*/ 0 w 527050"/>
                  <a:gd name="connsiteY3" fmla="*/ 0 h 571500"/>
                  <a:gd name="connsiteX0" fmla="*/ 0 w 527050"/>
                  <a:gd name="connsiteY0" fmla="*/ 0 h 571500"/>
                  <a:gd name="connsiteX1" fmla="*/ 95250 w 527050"/>
                  <a:gd name="connsiteY1" fmla="*/ 571500 h 571500"/>
                  <a:gd name="connsiteX2" fmla="*/ 527050 w 527050"/>
                  <a:gd name="connsiteY2" fmla="*/ 69850 h 571500"/>
                  <a:gd name="connsiteX3" fmla="*/ 0 w 527050"/>
                  <a:gd name="connsiteY3" fmla="*/ 0 h 571500"/>
                </a:gdLst>
                <a:ahLst/>
                <a:cxnLst>
                  <a:cxn ang="0">
                    <a:pos x="connsiteX0" y="connsiteY0"/>
                  </a:cxn>
                  <a:cxn ang="0">
                    <a:pos x="connsiteX1" y="connsiteY1"/>
                  </a:cxn>
                  <a:cxn ang="0">
                    <a:pos x="connsiteX2" y="connsiteY2"/>
                  </a:cxn>
                  <a:cxn ang="0">
                    <a:pos x="connsiteX3" y="connsiteY3"/>
                  </a:cxn>
                </a:cxnLst>
                <a:rect l="l" t="t" r="r" b="b"/>
                <a:pathLst>
                  <a:path w="527050" h="571500">
                    <a:moveTo>
                      <a:pt x="0" y="0"/>
                    </a:moveTo>
                    <a:cubicBezTo>
                      <a:pt x="31750" y="190500"/>
                      <a:pt x="25400" y="381000"/>
                      <a:pt x="95250" y="571500"/>
                    </a:cubicBezTo>
                    <a:cubicBezTo>
                      <a:pt x="270933" y="423333"/>
                      <a:pt x="383117" y="237067"/>
                      <a:pt x="527050" y="69850"/>
                    </a:cubicBezTo>
                    <a:lnTo>
                      <a:pt x="0" y="0"/>
                    </a:lnTo>
                    <a:close/>
                  </a:path>
                </a:pathLst>
              </a:custGeom>
              <a:gradFill>
                <a:gsLst>
                  <a:gs pos="30000">
                    <a:srgbClr val="FFCD04"/>
                  </a:gs>
                  <a:gs pos="100000">
                    <a:srgbClr val="FC8702"/>
                  </a:gs>
                </a:gsLst>
                <a:lin ang="5700000" scaled="0"/>
              </a:gradFill>
              <a:ln>
                <a:gradFill flip="none" rotWithShape="1">
                  <a:gsLst>
                    <a:gs pos="14000">
                      <a:srgbClr val="FFCD04"/>
                    </a:gs>
                    <a:gs pos="23000">
                      <a:schemeClr val="tx1"/>
                    </a:gs>
                  </a:gsLst>
                  <a:lin ang="57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4" name="2 minute timer with music for classroom with alarm">
            <a:hlinkClick r:id="" action="ppaction://media"/>
            <a:extLst>
              <a:ext uri="{FF2B5EF4-FFF2-40B4-BE49-F238E27FC236}">
                <a16:creationId xmlns:a16="http://schemas.microsoft.com/office/drawing/2014/main" id="{5F00EC04-67A6-B313-6541-D5294D17E816}"/>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415954" y="1340148"/>
            <a:ext cx="6984569" cy="3928820"/>
          </a:xfrm>
          <a:prstGeom prst="rect">
            <a:avLst/>
          </a:prstGeom>
        </p:spPr>
      </p:pic>
    </p:spTree>
    <p:extLst>
      <p:ext uri="{BB962C8B-B14F-4D97-AF65-F5344CB8AC3E}">
        <p14:creationId xmlns:p14="http://schemas.microsoft.com/office/powerpoint/2010/main" val="3167808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p:tgtEl>
                                          <p:spTgt spid="11"/>
                                        </p:tgtEl>
                                        <p:attrNameLst>
                                          <p:attrName>ppt_y</p:attrName>
                                        </p:attrNameLst>
                                      </p:cBhvr>
                                      <p:tavLst>
                                        <p:tav tm="0">
                                          <p:val>
                                            <p:strVal val="#ppt_y+#ppt_h*1.125000"/>
                                          </p:val>
                                        </p:tav>
                                        <p:tav tm="100000">
                                          <p:val>
                                            <p:strVal val="#ppt_y"/>
                                          </p:val>
                                        </p:tav>
                                      </p:tavLst>
                                    </p:anim>
                                    <p:animEffect transition="in" filter="wipe(up)">
                                      <p:cBhvr>
                                        <p:cTn id="8" dur="1000"/>
                                        <p:tgtEl>
                                          <p:spTgt spid="11"/>
                                        </p:tgtEl>
                                      </p:cBhvr>
                                    </p:animEffect>
                                  </p:childTnLst>
                                </p:cTn>
                              </p:par>
                            </p:childTnLst>
                          </p:cTn>
                        </p:par>
                        <p:par>
                          <p:cTn id="9" fill="hold">
                            <p:stCondLst>
                              <p:cond delay="1000"/>
                            </p:stCondLst>
                            <p:childTnLst>
                              <p:par>
                                <p:cTn id="10" presetID="1" presetClass="mediacall" presetSubtype="0" fill="hold" nodeType="afterEffect">
                                  <p:stCondLst>
                                    <p:cond delay="0"/>
                                  </p:stCondLst>
                                  <p:childTnLst>
                                    <p:cmd type="call" cmd="playFrom(0.0)">
                                      <p:cBhvr>
                                        <p:cTn id="11" dur="128059"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4"/>
                </p:tgtEl>
              </p:cMediaNode>
            </p:video>
            <p:seq concurrent="1" nextAc="seek">
              <p:cTn id="13" restart="whenNotActive" fill="hold" evtFilter="cancelBubble" nodeType="interactiveSeq">
                <p:stCondLst>
                  <p:cond evt="onClick" delay="0">
                    <p:tgtEl>
                      <p:spTgt spid="2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4"/>
                                        </p:tgtEl>
                                      </p:cBhvr>
                                    </p:cmd>
                                  </p:childTnLst>
                                </p:cTn>
                              </p:par>
                            </p:childTnLst>
                          </p:cTn>
                        </p:par>
                      </p:childTnLst>
                    </p:cTn>
                  </p:par>
                </p:childTnLst>
              </p:cTn>
              <p:nextCondLst>
                <p:cond evt="onClick" delay="0">
                  <p:tgtEl>
                    <p:spTgt spid="24"/>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B7F1B-6C5B-478A-CE6C-1CD864E53E04}"/>
            </a:ext>
          </a:extLst>
        </p:cNvPr>
        <p:cNvGrpSpPr/>
        <p:nvPr/>
      </p:nvGrpSpPr>
      <p:grpSpPr>
        <a:xfrm>
          <a:off x="0" y="0"/>
          <a:ext cx="0" cy="0"/>
          <a:chOff x="0" y="0"/>
          <a:chExt cx="0" cy="0"/>
        </a:xfrm>
      </p:grpSpPr>
      <p:pic>
        <p:nvPicPr>
          <p:cNvPr id="5" name="Picture 4" descr="A green background with a black border&#10;&#10;Description automatically generated with medium confidence">
            <a:extLst>
              <a:ext uri="{FF2B5EF4-FFF2-40B4-BE49-F238E27FC236}">
                <a16:creationId xmlns:a16="http://schemas.microsoft.com/office/drawing/2014/main" id="{34C09A5B-A0B7-E945-D754-A7C49D3CF018}"/>
              </a:ext>
            </a:extLst>
          </p:cNvPr>
          <p:cNvPicPr>
            <a:picLocks noChangeAspect="1"/>
          </p:cNvPicPr>
          <p:nvPr/>
        </p:nvPicPr>
        <p:blipFill>
          <a:blip r:embed="rId4">
            <a:extLst>
              <a:ext uri="{837473B0-CC2E-450A-ABE3-18F120FF3D39}">
                <a1611:picAttrSrcUrl xmlns:a1611="http://schemas.microsoft.com/office/drawing/2016/11/main" r:id="rId5"/>
              </a:ext>
            </a:extLst>
          </a:blip>
          <a:srcRect t="12500" b="12500"/>
          <a:stretch/>
        </p:blipFill>
        <p:spPr>
          <a:xfrm>
            <a:off x="0" y="0"/>
            <a:ext cx="12192000" cy="6858000"/>
          </a:xfrm>
          <a:prstGeom prst="rect">
            <a:avLst/>
          </a:prstGeom>
          <a:blipFill>
            <a:blip r:embed="rId6"/>
            <a:stretch>
              <a:fillRect/>
            </a:stretch>
          </a:blipFill>
        </p:spPr>
      </p:pic>
      <p:sp>
        <p:nvSpPr>
          <p:cNvPr id="3" name="Rectangle 2">
            <a:extLst>
              <a:ext uri="{FF2B5EF4-FFF2-40B4-BE49-F238E27FC236}">
                <a16:creationId xmlns:a16="http://schemas.microsoft.com/office/drawing/2014/main" id="{F96F1A28-4951-6A22-3792-CD354393A234}"/>
              </a:ext>
            </a:extLst>
          </p:cNvPr>
          <p:cNvSpPr/>
          <p:nvPr/>
        </p:nvSpPr>
        <p:spPr>
          <a:xfrm>
            <a:off x="2009422" y="445478"/>
            <a:ext cx="8173156" cy="60022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9B85F7A-70FE-621B-257C-5FEC2DBA06EA}"/>
              </a:ext>
            </a:extLst>
          </p:cNvPr>
          <p:cNvSpPr txBox="1"/>
          <p:nvPr/>
        </p:nvSpPr>
        <p:spPr>
          <a:xfrm>
            <a:off x="2044591" y="782531"/>
            <a:ext cx="8173156" cy="1015663"/>
          </a:xfrm>
          <a:prstGeom prst="rect">
            <a:avLst/>
          </a:prstGeom>
          <a:noFill/>
          <a:ln>
            <a:noFill/>
          </a:ln>
        </p:spPr>
        <p:txBody>
          <a:bodyPr wrap="square" rtlCol="0">
            <a:spAutoFit/>
          </a:bodyPr>
          <a:lstStyle/>
          <a:p>
            <a:pPr algn="ctr"/>
            <a:r>
              <a:rPr lang="en-US" sz="6000" b="1" dirty="0">
                <a:ln>
                  <a:solidFill>
                    <a:schemeClr val="bg1"/>
                  </a:solidFill>
                </a:ln>
                <a:solidFill>
                  <a:schemeClr val="accent6">
                    <a:lumMod val="75000"/>
                  </a:schemeClr>
                </a:solidFill>
                <a:latin typeface="Berlin Sans FB Demi" panose="020E0802020502020306" pitchFamily="34" charset="0"/>
              </a:rPr>
              <a:t>How Did We Do?</a:t>
            </a:r>
          </a:p>
        </p:txBody>
      </p:sp>
      <p:sp>
        <p:nvSpPr>
          <p:cNvPr id="8" name="TextBox 7">
            <a:extLst>
              <a:ext uri="{FF2B5EF4-FFF2-40B4-BE49-F238E27FC236}">
                <a16:creationId xmlns:a16="http://schemas.microsoft.com/office/drawing/2014/main" id="{79708033-DAFA-D4C9-D208-789D334E7023}"/>
              </a:ext>
            </a:extLst>
          </p:cNvPr>
          <p:cNvSpPr txBox="1"/>
          <p:nvPr/>
        </p:nvSpPr>
        <p:spPr>
          <a:xfrm>
            <a:off x="6078834" y="1887227"/>
            <a:ext cx="1291895" cy="646331"/>
          </a:xfrm>
          <a:prstGeom prst="rect">
            <a:avLst/>
          </a:prstGeom>
          <a:noFill/>
        </p:spPr>
        <p:txBody>
          <a:bodyPr wrap="square" rtlCol="0">
            <a:spAutoFit/>
          </a:bodyPr>
          <a:lstStyle/>
          <a:p>
            <a:pPr marL="171450" indent="-171450">
              <a:buSzPct val="130000"/>
              <a:buFont typeface="Wingdings" panose="05000000000000000000" pitchFamily="2" charset="2"/>
              <a:buChar char="§"/>
            </a:pPr>
            <a:r>
              <a:rPr lang="en-US" dirty="0">
                <a:latin typeface="Calibri" panose="020F0502020204030204" pitchFamily="34" charset="0"/>
                <a:ea typeface="Calibri" panose="020F0502020204030204" pitchFamily="34" charset="0"/>
                <a:cs typeface="Calibri" panose="020F0502020204030204" pitchFamily="34" charset="0"/>
              </a:rPr>
              <a:t>OR</a:t>
            </a:r>
          </a:p>
          <a:p>
            <a:pPr marL="171450" indent="-171450">
              <a:buSzPct val="130000"/>
              <a:buFont typeface="Wingdings" panose="05000000000000000000" pitchFamily="2" charset="2"/>
              <a:buChar char="§"/>
            </a:pPr>
            <a:r>
              <a:rPr lang="en-US" dirty="0">
                <a:latin typeface="Calibri" panose="020F0502020204030204" pitchFamily="34" charset="0"/>
                <a:ea typeface="Calibri" panose="020F0502020204030204" pitchFamily="34" charset="0"/>
                <a:cs typeface="Calibri" panose="020F0502020204030204" pitchFamily="34" charset="0"/>
              </a:rPr>
              <a:t>* </a:t>
            </a:r>
          </a:p>
        </p:txBody>
      </p:sp>
      <p:sp>
        <p:nvSpPr>
          <p:cNvPr id="9" name="TextBox 8">
            <a:extLst>
              <a:ext uri="{FF2B5EF4-FFF2-40B4-BE49-F238E27FC236}">
                <a16:creationId xmlns:a16="http://schemas.microsoft.com/office/drawing/2014/main" id="{9BFCB8A4-38D4-EFF4-C3B3-A80EEFE537BB}"/>
              </a:ext>
            </a:extLst>
          </p:cNvPr>
          <p:cNvSpPr txBox="1"/>
          <p:nvPr/>
        </p:nvSpPr>
        <p:spPr>
          <a:xfrm>
            <a:off x="7204243" y="1885495"/>
            <a:ext cx="1590553" cy="923330"/>
          </a:xfrm>
          <a:prstGeom prst="rect">
            <a:avLst/>
          </a:prstGeom>
          <a:noFill/>
        </p:spPr>
        <p:txBody>
          <a:bodyPr wrap="square" rtlCol="0">
            <a:spAutoFit/>
          </a:bodyPr>
          <a:lstStyle/>
          <a:p>
            <a:pPr marL="171450" indent="-171450">
              <a:buSzPct val="130000"/>
              <a:buFont typeface="Wingdings" panose="05000000000000000000" pitchFamily="2" charset="2"/>
              <a:buChar char="§"/>
            </a:pPr>
            <a:r>
              <a:rPr lang="en-US" dirty="0">
                <a:latin typeface="Calibri" panose="020F0502020204030204" pitchFamily="34" charset="0"/>
                <a:ea typeface="Calibri" panose="020F0502020204030204" pitchFamily="34" charset="0"/>
                <a:cs typeface="Calibri" panose="020F0502020204030204" pitchFamily="34" charset="0"/>
              </a:rPr>
              <a:t>&amp;</a:t>
            </a:r>
          </a:p>
          <a:p>
            <a:pPr marL="171450" indent="-171450">
              <a:buSzPct val="130000"/>
              <a:buFont typeface="Wingdings" panose="05000000000000000000" pitchFamily="2" charset="2"/>
              <a:buChar char="§"/>
            </a:pPr>
            <a:r>
              <a:rPr lang="en-US" dirty="0">
                <a:latin typeface="Calibri" panose="020F0502020204030204" pitchFamily="34" charset="0"/>
                <a:ea typeface="Calibri" panose="020F0502020204030204" pitchFamily="34" charset="0"/>
                <a:cs typeface="Calibri" panose="020F0502020204030204" pitchFamily="34" charset="0"/>
              </a:rPr>
              <a:t>**</a:t>
            </a:r>
          </a:p>
          <a:p>
            <a:pPr marL="171450" indent="-171450">
              <a:buSzPct val="130000"/>
              <a:buFont typeface="Wingdings" panose="05000000000000000000" pitchFamily="2" charset="2"/>
              <a:buChar char="§"/>
            </a:pPr>
            <a:r>
              <a:rPr lang="en-US" dirty="0">
                <a:latin typeface="Calibri" panose="020F0502020204030204" pitchFamily="34" charset="0"/>
                <a:ea typeface="Calibri" panose="020F0502020204030204" pitchFamily="34" charset="0"/>
                <a:cs typeface="Calibri" panose="020F0502020204030204" pitchFamily="34" charset="0"/>
              </a:rPr>
              <a:t>V</a:t>
            </a:r>
          </a:p>
        </p:txBody>
      </p:sp>
      <p:sp>
        <p:nvSpPr>
          <p:cNvPr id="10" name="TextBox 9">
            <a:extLst>
              <a:ext uri="{FF2B5EF4-FFF2-40B4-BE49-F238E27FC236}">
                <a16:creationId xmlns:a16="http://schemas.microsoft.com/office/drawing/2014/main" id="{0FC6917E-B9B3-9EA4-A3E0-8A742A6D2A96}"/>
              </a:ext>
            </a:extLst>
          </p:cNvPr>
          <p:cNvSpPr txBox="1"/>
          <p:nvPr/>
        </p:nvSpPr>
        <p:spPr>
          <a:xfrm>
            <a:off x="4179695" y="1885495"/>
            <a:ext cx="2053680" cy="923330"/>
          </a:xfrm>
          <a:prstGeom prst="rect">
            <a:avLst/>
          </a:prstGeom>
          <a:noFill/>
        </p:spPr>
        <p:txBody>
          <a:bodyPr wrap="square" rtlCol="0">
            <a:spAutoFit/>
          </a:bodyPr>
          <a:lstStyle/>
          <a:p>
            <a:pPr marL="171450" indent="-171450">
              <a:buSzPct val="130000"/>
              <a:buFont typeface="Wingdings" panose="05000000000000000000" pitchFamily="2" charset="2"/>
              <a:buChar char="§"/>
            </a:pPr>
            <a:r>
              <a:rPr lang="en-US" dirty="0">
                <a:latin typeface="Calibri" panose="020F0502020204030204" pitchFamily="34" charset="0"/>
                <a:ea typeface="Calibri" panose="020F0502020204030204" pitchFamily="34" charset="0"/>
                <a:cs typeface="Calibri" panose="020F0502020204030204" pitchFamily="34" charset="0"/>
              </a:rPr>
              <a:t>WITH or W/ </a:t>
            </a:r>
          </a:p>
          <a:p>
            <a:pPr marL="171450" indent="-171450">
              <a:buSzPct val="130000"/>
              <a:buFont typeface="Wingdings" panose="05000000000000000000" pitchFamily="2" charset="2"/>
              <a:buChar char="§"/>
            </a:pPr>
            <a:r>
              <a:rPr lang="en-US" dirty="0">
                <a:latin typeface="Calibri" panose="020F0502020204030204" pitchFamily="34" charset="0"/>
                <a:ea typeface="Calibri" panose="020F0502020204030204" pitchFamily="34" charset="0"/>
                <a:cs typeface="Calibri" panose="020F0502020204030204" pitchFamily="34" charset="0"/>
              </a:rPr>
              <a:t>AND/OR</a:t>
            </a:r>
          </a:p>
          <a:p>
            <a:pPr marL="171450" indent="-171450">
              <a:buSzPct val="130000"/>
              <a:buFont typeface="Wingdings" panose="05000000000000000000" pitchFamily="2" charset="2"/>
              <a:buChar char="§"/>
            </a:pPr>
            <a:r>
              <a:rPr lang="en-US" dirty="0">
                <a:latin typeface="Calibri" panose="020F0502020204030204" pitchFamily="34" charset="0"/>
                <a:ea typeface="Calibri" panose="020F0502020204030204" pitchFamily="34" charset="0"/>
                <a:cs typeface="Calibri" panose="020F0502020204030204" pitchFamily="34" charset="0"/>
              </a:rPr>
              <a:t>OPTIONAL</a:t>
            </a:r>
          </a:p>
        </p:txBody>
      </p:sp>
      <p:sp>
        <p:nvSpPr>
          <p:cNvPr id="12" name="TextBox 11">
            <a:extLst>
              <a:ext uri="{FF2B5EF4-FFF2-40B4-BE49-F238E27FC236}">
                <a16:creationId xmlns:a16="http://schemas.microsoft.com/office/drawing/2014/main" id="{E7ED6C4E-C5C7-6058-3681-88815E16D184}"/>
              </a:ext>
            </a:extLst>
          </p:cNvPr>
          <p:cNvSpPr txBox="1"/>
          <p:nvPr/>
        </p:nvSpPr>
        <p:spPr>
          <a:xfrm>
            <a:off x="2209800" y="2781578"/>
            <a:ext cx="7772400" cy="307777"/>
          </a:xfrm>
          <a:prstGeom prst="rect">
            <a:avLst/>
          </a:prstGeom>
          <a:noFill/>
        </p:spPr>
        <p:txBody>
          <a:bodyPr wrap="square" rtlCol="0">
            <a:spAutoFit/>
          </a:bodyPr>
          <a:lstStyle/>
          <a:p>
            <a:pPr algn="ctr"/>
            <a:r>
              <a:rPr lang="en-US" sz="1400" dirty="0">
                <a:latin typeface="Calibri" panose="020F0502020204030204" pitchFamily="34" charset="0"/>
                <a:ea typeface="Calibri" panose="020F0502020204030204" pitchFamily="34" charset="0"/>
                <a:cs typeface="Calibri" panose="020F0502020204030204" pitchFamily="34" charset="0"/>
              </a:rPr>
              <a:t>Use the list of words below to write in the correct word or symbol that matches the definition.</a:t>
            </a:r>
          </a:p>
        </p:txBody>
      </p:sp>
      <p:graphicFrame>
        <p:nvGraphicFramePr>
          <p:cNvPr id="4" name="Table 3">
            <a:extLst>
              <a:ext uri="{FF2B5EF4-FFF2-40B4-BE49-F238E27FC236}">
                <a16:creationId xmlns:a16="http://schemas.microsoft.com/office/drawing/2014/main" id="{FAFFD80E-E67C-0689-1134-DA15F4A10D6B}"/>
              </a:ext>
            </a:extLst>
          </p:cNvPr>
          <p:cNvGraphicFramePr>
            <a:graphicFrameLocks noGrp="1"/>
          </p:cNvGraphicFramePr>
          <p:nvPr>
            <p:extLst>
              <p:ext uri="{D42A27DB-BD31-4B8C-83A1-F6EECF244321}">
                <p14:modId xmlns:p14="http://schemas.microsoft.com/office/powerpoint/2010/main" val="915963678"/>
              </p:ext>
            </p:extLst>
          </p:nvPr>
        </p:nvGraphicFramePr>
        <p:xfrm>
          <a:off x="2901020" y="3089732"/>
          <a:ext cx="6460299" cy="3220718"/>
        </p:xfrm>
        <a:graphic>
          <a:graphicData uri="http://schemas.openxmlformats.org/drawingml/2006/table">
            <a:tbl>
              <a:tblPr firstRow="1" bandRow="1">
                <a:tableStyleId>{073A0DAA-6AF3-43AB-8588-CEC1D06C72B9}</a:tableStyleId>
              </a:tblPr>
              <a:tblGrid>
                <a:gridCol w="1558910">
                  <a:extLst>
                    <a:ext uri="{9D8B030D-6E8A-4147-A177-3AD203B41FA5}">
                      <a16:colId xmlns:a16="http://schemas.microsoft.com/office/drawing/2014/main" val="2431550824"/>
                    </a:ext>
                  </a:extLst>
                </a:gridCol>
                <a:gridCol w="4901389">
                  <a:extLst>
                    <a:ext uri="{9D8B030D-6E8A-4147-A177-3AD203B41FA5}">
                      <a16:colId xmlns:a16="http://schemas.microsoft.com/office/drawing/2014/main" val="2836638957"/>
                    </a:ext>
                  </a:extLst>
                </a:gridCol>
              </a:tblGrid>
              <a:tr h="252023">
                <a:tc>
                  <a:txBody>
                    <a:bodyPr/>
                    <a:lstStyle/>
                    <a:p>
                      <a:pPr algn="ctr"/>
                      <a:r>
                        <a:rPr lang="en-US" sz="1200" b="1" dirty="0">
                          <a:solidFill>
                            <a:sysClr val="windowText" lastClr="000000"/>
                          </a:solidFill>
                          <a:latin typeface="Calibri" panose="020F0502020204030204" pitchFamily="34" charset="0"/>
                          <a:ea typeface="Calibri" panose="020F0502020204030204" pitchFamily="34" charset="0"/>
                          <a:cs typeface="Calibri" panose="020F0502020204030204" pitchFamily="34" charset="0"/>
                        </a:rPr>
                        <a:t>WORD OR SYMBOL</a:t>
                      </a:r>
                    </a:p>
                  </a:txBody>
                  <a:tcPr marL="77724" marR="77724" marT="38862" marB="388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1" dirty="0">
                          <a:solidFill>
                            <a:sysClr val="windowText" lastClr="000000"/>
                          </a:solidFill>
                          <a:latin typeface="Calibri" panose="020F0502020204030204" pitchFamily="34" charset="0"/>
                          <a:ea typeface="Calibri" panose="020F0502020204030204" pitchFamily="34" charset="0"/>
                          <a:cs typeface="Calibri" panose="020F0502020204030204" pitchFamily="34" charset="0"/>
                        </a:rPr>
                        <a:t>DEFINITION</a:t>
                      </a:r>
                    </a:p>
                  </a:txBody>
                  <a:tcPr marL="77724" marR="77724" marT="38862" marB="388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47438123"/>
                  </a:ext>
                </a:extLst>
              </a:tr>
              <a:tr h="327839">
                <a:tc>
                  <a:txBody>
                    <a:bodyPr/>
                    <a:lstStyle/>
                    <a:p>
                      <a:pPr algn="ctr"/>
                      <a:endParaRPr lang="en-US" sz="1800" b="1" dirty="0">
                        <a:latin typeface="Calibri" panose="020F0502020204030204" pitchFamily="34" charset="0"/>
                        <a:ea typeface="Calibri" panose="020F0502020204030204" pitchFamily="34" charset="0"/>
                        <a:cs typeface="Calibri" panose="020F0502020204030204" pitchFamily="34" charset="0"/>
                      </a:endParaRPr>
                    </a:p>
                  </a:txBody>
                  <a:tcPr marL="77724" marR="77724" marT="38862" marB="388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200" dirty="0">
                          <a:latin typeface="Calibri" panose="020F0502020204030204" pitchFamily="34" charset="0"/>
                          <a:ea typeface="Calibri" panose="020F0502020204030204" pitchFamily="34" charset="0"/>
                          <a:cs typeface="Calibri" panose="020F0502020204030204" pitchFamily="34" charset="0"/>
                        </a:rPr>
                        <a:t>Manager has the flexibility to choose which entrée to prepare/offer from the menu.</a:t>
                      </a:r>
                    </a:p>
                  </a:txBody>
                  <a:tcPr marL="77724" marR="77724" marT="38862" marB="388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67140038"/>
                  </a:ext>
                </a:extLst>
              </a:tr>
              <a:tr h="327839">
                <a:tc>
                  <a:txBody>
                    <a:bodyPr/>
                    <a:lstStyle/>
                    <a:p>
                      <a:pPr algn="ctr"/>
                      <a:endParaRPr lang="en-US" sz="1200" b="1" dirty="0">
                        <a:latin typeface="Calibri" panose="020F0502020204030204" pitchFamily="34" charset="0"/>
                        <a:ea typeface="Calibri" panose="020F0502020204030204" pitchFamily="34" charset="0"/>
                        <a:cs typeface="Calibri" panose="020F0502020204030204" pitchFamily="34" charset="0"/>
                      </a:endParaRPr>
                    </a:p>
                  </a:txBody>
                  <a:tcPr marL="77724" marR="77724" marT="38862" marB="388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200" dirty="0">
                          <a:latin typeface="Calibri" panose="020F0502020204030204" pitchFamily="34" charset="0"/>
                          <a:ea typeface="Calibri" panose="020F0502020204030204" pitchFamily="34" charset="0"/>
                          <a:cs typeface="Calibri" panose="020F0502020204030204" pitchFamily="34" charset="0"/>
                        </a:rPr>
                        <a:t>Side item and entrée are bundled and served together.</a:t>
                      </a:r>
                    </a:p>
                  </a:txBody>
                  <a:tcPr marL="77724" marR="77724" marT="38862" marB="388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61379582"/>
                  </a:ext>
                </a:extLst>
              </a:tr>
              <a:tr h="327839">
                <a:tc>
                  <a:txBody>
                    <a:bodyPr/>
                    <a:lstStyle/>
                    <a:p>
                      <a:pPr algn="ctr"/>
                      <a:endParaRPr lang="en-US" sz="1800" b="1" dirty="0">
                        <a:latin typeface="Calibri" panose="020F0502020204030204" pitchFamily="34" charset="0"/>
                        <a:ea typeface="Calibri" panose="020F0502020204030204" pitchFamily="34" charset="0"/>
                        <a:cs typeface="Calibri" panose="020F0502020204030204" pitchFamily="34" charset="0"/>
                      </a:endParaRPr>
                    </a:p>
                  </a:txBody>
                  <a:tcPr marL="77724" marR="77724" marT="38862" marB="388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200" dirty="0">
                          <a:latin typeface="Calibri" panose="020F0502020204030204" pitchFamily="34" charset="0"/>
                          <a:ea typeface="Calibri" panose="020F0502020204030204" pitchFamily="34" charset="0"/>
                          <a:cs typeface="Calibri" panose="020F0502020204030204" pitchFamily="34" charset="0"/>
                        </a:rPr>
                        <a:t>Side item and entrée are bundled and served together. </a:t>
                      </a:r>
                    </a:p>
                  </a:txBody>
                  <a:tcPr marL="77724" marR="77724" marT="38862" marB="388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6617651"/>
                  </a:ext>
                </a:extLst>
              </a:tr>
              <a:tr h="315959">
                <a:tc>
                  <a:txBody>
                    <a:bodyPr/>
                    <a:lstStyle/>
                    <a:p>
                      <a:pPr algn="ctr"/>
                      <a:endParaRPr lang="en-US" sz="1200" b="1" dirty="0">
                        <a:latin typeface="Calibri" panose="020F0502020204030204" pitchFamily="34" charset="0"/>
                        <a:ea typeface="Calibri" panose="020F0502020204030204" pitchFamily="34" charset="0"/>
                        <a:cs typeface="Calibri" panose="020F0502020204030204" pitchFamily="34" charset="0"/>
                      </a:endParaRPr>
                    </a:p>
                  </a:txBody>
                  <a:tcPr marL="77724" marR="77724" marT="38862" marB="388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200" dirty="0">
                          <a:latin typeface="Calibri" panose="020F0502020204030204" pitchFamily="34" charset="0"/>
                          <a:ea typeface="Calibri" panose="020F0502020204030204" pitchFamily="34" charset="0"/>
                          <a:cs typeface="Calibri" panose="020F0502020204030204" pitchFamily="34" charset="0"/>
                        </a:rPr>
                        <a:t>Manager has choice to prepare/offer or not to prepare/offer that item.</a:t>
                      </a:r>
                    </a:p>
                  </a:txBody>
                  <a:tcPr marL="77724" marR="77724" marT="38862" marB="388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68298083"/>
                  </a:ext>
                </a:extLst>
              </a:tr>
              <a:tr h="605739">
                <a:tc>
                  <a:txBody>
                    <a:bodyPr/>
                    <a:lstStyle/>
                    <a:p>
                      <a:pPr algn="ctr"/>
                      <a:endParaRPr lang="en-US" sz="1200" b="1" dirty="0">
                        <a:latin typeface="Calibri" panose="020F0502020204030204" pitchFamily="34" charset="0"/>
                        <a:ea typeface="Calibri" panose="020F0502020204030204" pitchFamily="34" charset="0"/>
                        <a:cs typeface="Calibri" panose="020F0502020204030204" pitchFamily="34" charset="0"/>
                      </a:endParaRPr>
                    </a:p>
                  </a:txBody>
                  <a:tcPr marL="77724" marR="77724" marT="38862" marB="388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200" b="1" dirty="0">
                          <a:latin typeface="Calibri" panose="020F0502020204030204" pitchFamily="34" charset="0"/>
                          <a:ea typeface="Calibri" panose="020F0502020204030204" pitchFamily="34" charset="0"/>
                          <a:cs typeface="Calibri" panose="020F0502020204030204" pitchFamily="34" charset="0"/>
                        </a:rPr>
                        <a:t>Fresh Topping: </a:t>
                      </a:r>
                      <a:r>
                        <a:rPr lang="en-US" sz="1200" b="0" dirty="0">
                          <a:latin typeface="Calibri" panose="020F0502020204030204" pitchFamily="34" charset="0"/>
                          <a:ea typeface="Calibri" panose="020F0502020204030204" pitchFamily="34" charset="0"/>
                          <a:cs typeface="Calibri" panose="020F0502020204030204" pitchFamily="34" charset="0"/>
                        </a:rPr>
                        <a:t>The menu will indicate if the Fresh Topping is optional or mandatory to serve with the entrée. The Fresh Topping options include Fresh Pickles, Fresh Lettuce, or Sandwich Set-up. </a:t>
                      </a:r>
                      <a:endParaRPr lang="en-US" sz="1200" b="1" dirty="0">
                        <a:latin typeface="Calibri" panose="020F0502020204030204" pitchFamily="34" charset="0"/>
                        <a:ea typeface="Calibri" panose="020F0502020204030204" pitchFamily="34" charset="0"/>
                        <a:cs typeface="Calibri" panose="020F0502020204030204" pitchFamily="34" charset="0"/>
                      </a:endParaRPr>
                    </a:p>
                  </a:txBody>
                  <a:tcPr marL="77724" marR="77724" marT="38862" marB="388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76326737"/>
                  </a:ext>
                </a:extLst>
              </a:tr>
              <a:tr h="252023">
                <a:tc>
                  <a:txBody>
                    <a:bodyPr/>
                    <a:lstStyle/>
                    <a:p>
                      <a:pPr algn="ctr"/>
                      <a:endParaRPr lang="en-US" sz="1200" b="1" dirty="0">
                        <a:latin typeface="Calibri" panose="020F0502020204030204" pitchFamily="34" charset="0"/>
                        <a:ea typeface="Calibri" panose="020F0502020204030204" pitchFamily="34" charset="0"/>
                        <a:cs typeface="Calibri" panose="020F0502020204030204" pitchFamily="34" charset="0"/>
                      </a:endParaRPr>
                    </a:p>
                  </a:txBody>
                  <a:tcPr marL="77724" marR="77724" marT="38862" marB="388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200" dirty="0">
                          <a:latin typeface="Calibri" panose="020F0502020204030204" pitchFamily="34" charset="0"/>
                          <a:ea typeface="Calibri" panose="020F0502020204030204" pitchFamily="34" charset="0"/>
                          <a:cs typeface="Calibri" panose="020F0502020204030204" pitchFamily="34" charset="0"/>
                        </a:rPr>
                        <a:t>Manager’s Choice</a:t>
                      </a:r>
                    </a:p>
                  </a:txBody>
                  <a:tcPr marL="77724" marR="77724" marT="38862" marB="388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70004151"/>
                  </a:ext>
                </a:extLst>
              </a:tr>
              <a:tr h="252023">
                <a:tc>
                  <a:txBody>
                    <a:bodyPr/>
                    <a:lstStyle/>
                    <a:p>
                      <a:pPr algn="ctr"/>
                      <a:endParaRPr lang="en-US" sz="12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endParaRPr>
                    </a:p>
                  </a:txBody>
                  <a:tcPr marL="77724" marR="77724" marT="38862" marB="388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200" dirty="0">
                          <a:solidFill>
                            <a:schemeClr val="tx1"/>
                          </a:solidFill>
                          <a:latin typeface="Calibri" panose="020F0502020204030204" pitchFamily="34" charset="0"/>
                          <a:ea typeface="Calibri" panose="020F0502020204030204" pitchFamily="34" charset="0"/>
                          <a:cs typeface="Calibri" panose="020F0502020204030204" pitchFamily="34" charset="0"/>
                        </a:rPr>
                        <a:t>Food item is vegetarian</a:t>
                      </a:r>
                    </a:p>
                  </a:txBody>
                  <a:tcPr marL="77724" marR="77724" marT="38862" marB="388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23709825"/>
                  </a:ext>
                </a:extLst>
              </a:tr>
              <a:tr h="373216">
                <a:tc>
                  <a:txBody>
                    <a:bodyPr/>
                    <a:lstStyle/>
                    <a:p>
                      <a:pPr algn="ctr"/>
                      <a:endParaRPr lang="en-US" sz="1200" b="1" dirty="0">
                        <a:latin typeface="Calibri" panose="020F0502020204030204" pitchFamily="34" charset="0"/>
                        <a:ea typeface="Calibri" panose="020F0502020204030204" pitchFamily="34" charset="0"/>
                        <a:cs typeface="Calibri" panose="020F0502020204030204" pitchFamily="34" charset="0"/>
                      </a:endParaRPr>
                    </a:p>
                  </a:txBody>
                  <a:tcPr marL="77724" marR="77724" marT="38862" marB="388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200" dirty="0">
                          <a:latin typeface="Calibri" panose="020F0502020204030204" pitchFamily="34" charset="0"/>
                          <a:ea typeface="Calibri" panose="020F0502020204030204" pitchFamily="34" charset="0"/>
                          <a:cs typeface="Calibri" panose="020F0502020204030204" pitchFamily="34" charset="0"/>
                        </a:rPr>
                        <a:t>Manager can choose to prepare/offer either or both entrees on the menu. </a:t>
                      </a:r>
                    </a:p>
                  </a:txBody>
                  <a:tcPr marL="77724" marR="77724" marT="38862" marB="388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88459551"/>
                  </a:ext>
                </a:extLst>
              </a:tr>
            </a:tbl>
          </a:graphicData>
        </a:graphic>
      </p:graphicFrame>
      <p:sp>
        <p:nvSpPr>
          <p:cNvPr id="7" name="TextBox 6">
            <a:extLst>
              <a:ext uri="{FF2B5EF4-FFF2-40B4-BE49-F238E27FC236}">
                <a16:creationId xmlns:a16="http://schemas.microsoft.com/office/drawing/2014/main" id="{C0292B7F-6BB9-7991-0E5C-8B1A112562FF}"/>
              </a:ext>
            </a:extLst>
          </p:cNvPr>
          <p:cNvSpPr txBox="1"/>
          <p:nvPr/>
        </p:nvSpPr>
        <p:spPr>
          <a:xfrm>
            <a:off x="3502173" y="3769949"/>
            <a:ext cx="519289" cy="369332"/>
          </a:xfrm>
          <a:prstGeom prst="rect">
            <a:avLst/>
          </a:prstGeom>
          <a:noFill/>
        </p:spPr>
        <p:txBody>
          <a:bodyPr wrap="square" rtlCol="0">
            <a:spAutoFit/>
          </a:bodyPr>
          <a:lstStyle/>
          <a:p>
            <a:r>
              <a:rPr lang="en-US" b="1" dirty="0"/>
              <a:t>&amp;</a:t>
            </a:r>
          </a:p>
        </p:txBody>
      </p:sp>
      <p:sp>
        <p:nvSpPr>
          <p:cNvPr id="13" name="TextBox 12">
            <a:extLst>
              <a:ext uri="{FF2B5EF4-FFF2-40B4-BE49-F238E27FC236}">
                <a16:creationId xmlns:a16="http://schemas.microsoft.com/office/drawing/2014/main" id="{5E1ACE35-B22F-F5D7-FA76-6262B58D5817}"/>
              </a:ext>
            </a:extLst>
          </p:cNvPr>
          <p:cNvSpPr txBox="1"/>
          <p:nvPr/>
        </p:nvSpPr>
        <p:spPr>
          <a:xfrm>
            <a:off x="3107061" y="4429871"/>
            <a:ext cx="1309512" cy="369332"/>
          </a:xfrm>
          <a:prstGeom prst="rect">
            <a:avLst/>
          </a:prstGeom>
          <a:noFill/>
        </p:spPr>
        <p:txBody>
          <a:bodyPr wrap="square" rtlCol="0">
            <a:spAutoFit/>
          </a:bodyPr>
          <a:lstStyle/>
          <a:p>
            <a:r>
              <a:rPr lang="en-US" b="1" dirty="0"/>
              <a:t>OPTIONAL</a:t>
            </a:r>
          </a:p>
        </p:txBody>
      </p:sp>
      <p:sp>
        <p:nvSpPr>
          <p:cNvPr id="14" name="TextBox 13">
            <a:extLst>
              <a:ext uri="{FF2B5EF4-FFF2-40B4-BE49-F238E27FC236}">
                <a16:creationId xmlns:a16="http://schemas.microsoft.com/office/drawing/2014/main" id="{5E09F00B-8F95-A664-38A0-BE7EE9F85096}"/>
              </a:ext>
            </a:extLst>
          </p:cNvPr>
          <p:cNvSpPr txBox="1"/>
          <p:nvPr/>
        </p:nvSpPr>
        <p:spPr>
          <a:xfrm>
            <a:off x="3468305" y="4898461"/>
            <a:ext cx="293512" cy="369332"/>
          </a:xfrm>
          <a:prstGeom prst="rect">
            <a:avLst/>
          </a:prstGeom>
          <a:noFill/>
        </p:spPr>
        <p:txBody>
          <a:bodyPr wrap="square" rtlCol="0">
            <a:spAutoFit/>
          </a:bodyPr>
          <a:lstStyle/>
          <a:p>
            <a:r>
              <a:rPr lang="en-US" b="1" dirty="0"/>
              <a:t>*</a:t>
            </a:r>
          </a:p>
        </p:txBody>
      </p:sp>
      <p:sp>
        <p:nvSpPr>
          <p:cNvPr id="15" name="TextBox 14">
            <a:extLst>
              <a:ext uri="{FF2B5EF4-FFF2-40B4-BE49-F238E27FC236}">
                <a16:creationId xmlns:a16="http://schemas.microsoft.com/office/drawing/2014/main" id="{B5242B17-F029-22DD-8687-4EB83904C9D9}"/>
              </a:ext>
            </a:extLst>
          </p:cNvPr>
          <p:cNvSpPr txBox="1"/>
          <p:nvPr/>
        </p:nvSpPr>
        <p:spPr>
          <a:xfrm>
            <a:off x="3408050" y="5380504"/>
            <a:ext cx="445260" cy="369332"/>
          </a:xfrm>
          <a:prstGeom prst="rect">
            <a:avLst/>
          </a:prstGeom>
          <a:noFill/>
        </p:spPr>
        <p:txBody>
          <a:bodyPr wrap="square" rtlCol="0">
            <a:spAutoFit/>
          </a:bodyPr>
          <a:lstStyle/>
          <a:p>
            <a:r>
              <a:rPr lang="en-US" b="1" dirty="0"/>
              <a:t>**</a:t>
            </a:r>
          </a:p>
        </p:txBody>
      </p:sp>
      <p:sp>
        <p:nvSpPr>
          <p:cNvPr id="16" name="TextBox 15">
            <a:extLst>
              <a:ext uri="{FF2B5EF4-FFF2-40B4-BE49-F238E27FC236}">
                <a16:creationId xmlns:a16="http://schemas.microsoft.com/office/drawing/2014/main" id="{09F9C3A3-D347-257F-4C60-09E580DA95F6}"/>
              </a:ext>
            </a:extLst>
          </p:cNvPr>
          <p:cNvSpPr txBox="1"/>
          <p:nvPr/>
        </p:nvSpPr>
        <p:spPr>
          <a:xfrm>
            <a:off x="3453868" y="5592353"/>
            <a:ext cx="445260" cy="369332"/>
          </a:xfrm>
          <a:prstGeom prst="rect">
            <a:avLst/>
          </a:prstGeom>
          <a:noFill/>
        </p:spPr>
        <p:txBody>
          <a:bodyPr wrap="square" rtlCol="0">
            <a:spAutoFit/>
          </a:bodyPr>
          <a:lstStyle/>
          <a:p>
            <a:r>
              <a:rPr lang="en-US" b="1" dirty="0">
                <a:solidFill>
                  <a:schemeClr val="accent6">
                    <a:lumMod val="75000"/>
                  </a:schemeClr>
                </a:solidFill>
              </a:rPr>
              <a:t>V</a:t>
            </a:r>
          </a:p>
        </p:txBody>
      </p:sp>
      <p:sp>
        <p:nvSpPr>
          <p:cNvPr id="17" name="TextBox 16">
            <a:extLst>
              <a:ext uri="{FF2B5EF4-FFF2-40B4-BE49-F238E27FC236}">
                <a16:creationId xmlns:a16="http://schemas.microsoft.com/office/drawing/2014/main" id="{281EF4FD-4E47-2F52-2663-A00DA313AB27}"/>
              </a:ext>
            </a:extLst>
          </p:cNvPr>
          <p:cNvSpPr txBox="1"/>
          <p:nvPr/>
        </p:nvSpPr>
        <p:spPr>
          <a:xfrm>
            <a:off x="3133059" y="5916913"/>
            <a:ext cx="1086881" cy="369332"/>
          </a:xfrm>
          <a:prstGeom prst="rect">
            <a:avLst/>
          </a:prstGeom>
          <a:noFill/>
        </p:spPr>
        <p:txBody>
          <a:bodyPr wrap="square" rtlCol="0">
            <a:spAutoFit/>
          </a:bodyPr>
          <a:lstStyle/>
          <a:p>
            <a:r>
              <a:rPr lang="en-US" b="1" dirty="0"/>
              <a:t>AND/OR</a:t>
            </a:r>
          </a:p>
        </p:txBody>
      </p:sp>
      <p:sp>
        <p:nvSpPr>
          <p:cNvPr id="11" name="TextBox 10">
            <a:extLst>
              <a:ext uri="{FF2B5EF4-FFF2-40B4-BE49-F238E27FC236}">
                <a16:creationId xmlns:a16="http://schemas.microsoft.com/office/drawing/2014/main" id="{B3DCA4FE-0071-B386-0832-19BF089D47F0}"/>
              </a:ext>
            </a:extLst>
          </p:cNvPr>
          <p:cNvSpPr txBox="1"/>
          <p:nvPr/>
        </p:nvSpPr>
        <p:spPr>
          <a:xfrm>
            <a:off x="3453869" y="3413914"/>
            <a:ext cx="519289" cy="369332"/>
          </a:xfrm>
          <a:prstGeom prst="rect">
            <a:avLst/>
          </a:prstGeom>
          <a:noFill/>
        </p:spPr>
        <p:txBody>
          <a:bodyPr wrap="square" rtlCol="0">
            <a:spAutoFit/>
          </a:bodyPr>
          <a:lstStyle/>
          <a:p>
            <a:r>
              <a:rPr lang="en-US" b="1" dirty="0"/>
              <a:t>OR</a:t>
            </a:r>
          </a:p>
        </p:txBody>
      </p:sp>
      <p:sp>
        <p:nvSpPr>
          <p:cNvPr id="18" name="TextBox 17">
            <a:extLst>
              <a:ext uri="{FF2B5EF4-FFF2-40B4-BE49-F238E27FC236}">
                <a16:creationId xmlns:a16="http://schemas.microsoft.com/office/drawing/2014/main" id="{7D44F626-E736-4D71-7CC5-645E36982FF8}"/>
              </a:ext>
            </a:extLst>
          </p:cNvPr>
          <p:cNvSpPr txBox="1"/>
          <p:nvPr/>
        </p:nvSpPr>
        <p:spPr>
          <a:xfrm>
            <a:off x="2972669" y="4099910"/>
            <a:ext cx="1481687" cy="369332"/>
          </a:xfrm>
          <a:prstGeom prst="rect">
            <a:avLst/>
          </a:prstGeom>
          <a:noFill/>
        </p:spPr>
        <p:txBody>
          <a:bodyPr wrap="square" rtlCol="0">
            <a:spAutoFit/>
          </a:bodyPr>
          <a:lstStyle/>
          <a:p>
            <a:r>
              <a:rPr lang="en-US" b="1" dirty="0"/>
              <a:t>WITH OR W/</a:t>
            </a:r>
          </a:p>
        </p:txBody>
      </p:sp>
    </p:spTree>
    <p:custDataLst>
      <p:tags r:id="rId1"/>
    </p:custDataLst>
    <p:extLst>
      <p:ext uri="{BB962C8B-B14F-4D97-AF65-F5344CB8AC3E}">
        <p14:creationId xmlns:p14="http://schemas.microsoft.com/office/powerpoint/2010/main" val="1630390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4" grpId="0"/>
      <p:bldP spid="15" grpId="0"/>
      <p:bldP spid="16" grpId="0"/>
      <p:bldP spid="17" grpId="0"/>
      <p:bldP spid="11" grpId="0"/>
      <p:bldP spid="1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een background with a black border&#10;&#10;Description automatically generated with medium confidence">
            <a:extLst>
              <a:ext uri="{FF2B5EF4-FFF2-40B4-BE49-F238E27FC236}">
                <a16:creationId xmlns:a16="http://schemas.microsoft.com/office/drawing/2014/main" id="{3774EEB9-C68A-BDA9-5A99-A5DDB76E73C5}"/>
              </a:ext>
            </a:extLst>
          </p:cNvPr>
          <p:cNvPicPr>
            <a:picLocks noChangeAspect="1"/>
          </p:cNvPicPr>
          <p:nvPr/>
        </p:nvPicPr>
        <p:blipFill>
          <a:blip r:embed="rId4">
            <a:extLst>
              <a:ext uri="{837473B0-CC2E-450A-ABE3-18F120FF3D39}">
                <a1611:picAttrSrcUrl xmlns:a1611="http://schemas.microsoft.com/office/drawing/2016/11/main" r:id="rId5"/>
              </a:ext>
            </a:extLst>
          </a:blip>
          <a:srcRect t="12500" b="12500"/>
          <a:stretch/>
        </p:blipFill>
        <p:spPr>
          <a:xfrm>
            <a:off x="0" y="0"/>
            <a:ext cx="12192000" cy="6858000"/>
          </a:xfrm>
          <a:prstGeom prst="rect">
            <a:avLst/>
          </a:prstGeom>
          <a:blipFill>
            <a:blip r:embed="rId6"/>
            <a:stretch>
              <a:fillRect/>
            </a:stretch>
          </a:blipFill>
        </p:spPr>
      </p:pic>
      <p:pic>
        <p:nvPicPr>
          <p:cNvPr id="20" name="Picture 19" descr="A knife with a black handle&#10;&#10;Description automatically generated">
            <a:extLst>
              <a:ext uri="{FF2B5EF4-FFF2-40B4-BE49-F238E27FC236}">
                <a16:creationId xmlns:a16="http://schemas.microsoft.com/office/drawing/2014/main" id="{04A2E24C-B6DC-0915-7D2C-213CA7E8D225}"/>
              </a:ext>
            </a:extLst>
          </p:cNvPr>
          <p:cNvPicPr>
            <a:picLocks noChangeAspect="1"/>
          </p:cNvPicPr>
          <p:nvPr/>
        </p:nvPicPr>
        <p:blipFill>
          <a:blip r:embed="rId7">
            <a:alphaModFix amt="20000"/>
            <a:extLst>
              <a:ext uri="{837473B0-CC2E-450A-ABE3-18F120FF3D39}">
                <a1611:picAttrSrcUrl xmlns:a1611="http://schemas.microsoft.com/office/drawing/2016/11/main" r:id="rId8"/>
              </a:ext>
            </a:extLst>
          </a:blip>
          <a:stretch>
            <a:fillRect/>
          </a:stretch>
        </p:blipFill>
        <p:spPr>
          <a:xfrm>
            <a:off x="2251970" y="3762121"/>
            <a:ext cx="2050742" cy="1303247"/>
          </a:xfrm>
          <a:prstGeom prst="rect">
            <a:avLst/>
          </a:prstGeom>
        </p:spPr>
      </p:pic>
      <p:sp>
        <p:nvSpPr>
          <p:cNvPr id="7" name="Title 1">
            <a:extLst>
              <a:ext uri="{FF2B5EF4-FFF2-40B4-BE49-F238E27FC236}">
                <a16:creationId xmlns:a16="http://schemas.microsoft.com/office/drawing/2014/main" id="{23D50AD7-C70B-EEDB-FA00-9833CEAD1F76}"/>
              </a:ext>
            </a:extLst>
          </p:cNvPr>
          <p:cNvSpPr txBox="1">
            <a:spLocks/>
          </p:cNvSpPr>
          <p:nvPr/>
        </p:nvSpPr>
        <p:spPr>
          <a:xfrm>
            <a:off x="1981200" y="14067"/>
            <a:ext cx="8229600" cy="1143000"/>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4000" b="1" kern="1200">
                <a:solidFill>
                  <a:srgbClr val="000000"/>
                </a:solidFill>
                <a:latin typeface="+mj-lt"/>
                <a:ea typeface="+mj-ea"/>
                <a:cs typeface="+mj-cs"/>
              </a:defRPr>
            </a:lvl1pPr>
          </a:lstStyle>
          <a:p>
            <a:pPr lvl="0" algn="ctr">
              <a:defRPr/>
            </a:pPr>
            <a:r>
              <a:rPr lang="en-US" sz="5400" dirty="0">
                <a:ln>
                  <a:solidFill>
                    <a:schemeClr val="bg1">
                      <a:lumMod val="50000"/>
                    </a:schemeClr>
                  </a:solidFill>
                </a:ln>
                <a:solidFill>
                  <a:prstClr val="white"/>
                </a:solidFill>
                <a:latin typeface="Berlin Sans FB Demi" panose="020E0802020502020306" pitchFamily="34" charset="0"/>
              </a:rPr>
              <a:t>Salad Entrée</a:t>
            </a:r>
          </a:p>
        </p:txBody>
      </p:sp>
      <p:sp>
        <p:nvSpPr>
          <p:cNvPr id="3" name="TextBox 2">
            <a:extLst>
              <a:ext uri="{FF2B5EF4-FFF2-40B4-BE49-F238E27FC236}">
                <a16:creationId xmlns:a16="http://schemas.microsoft.com/office/drawing/2014/main" id="{A5B7995C-D5EA-2FD4-55AA-890C5420F3D3}"/>
              </a:ext>
            </a:extLst>
          </p:cNvPr>
          <p:cNvSpPr txBox="1"/>
          <p:nvPr/>
        </p:nvSpPr>
        <p:spPr>
          <a:xfrm>
            <a:off x="1305263" y="1063703"/>
            <a:ext cx="9581474" cy="1569660"/>
          </a:xfrm>
          <a:prstGeom prst="rect">
            <a:avLst/>
          </a:prstGeom>
          <a:noFill/>
        </p:spPr>
        <p:txBody>
          <a:bodyPr wrap="square" rtlCol="0">
            <a:spAutoFit/>
          </a:bodyPr>
          <a:lstStyle/>
          <a:p>
            <a:pPr algn="ctr"/>
            <a:r>
              <a:rPr lang="en-US" sz="3200" dirty="0">
                <a:solidFill>
                  <a:schemeClr val="bg1"/>
                </a:solidFill>
                <a:latin typeface="Calibri" panose="020F0502020204030204" pitchFamily="34" charset="0"/>
                <a:ea typeface="Calibri" panose="020F0502020204030204" pitchFamily="34" charset="0"/>
                <a:cs typeface="Calibri" panose="020F0502020204030204" pitchFamily="34" charset="0"/>
              </a:rPr>
              <a:t>The entrée salad and roll are </a:t>
            </a:r>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not</a:t>
            </a:r>
            <a:r>
              <a:rPr lang="en-US" sz="3200" dirty="0">
                <a:solidFill>
                  <a:schemeClr val="bg1"/>
                </a:solidFill>
                <a:latin typeface="Calibri" panose="020F0502020204030204" pitchFamily="34" charset="0"/>
                <a:ea typeface="Calibri" panose="020F0502020204030204" pitchFamily="34" charset="0"/>
                <a:cs typeface="Calibri" panose="020F0502020204030204" pitchFamily="34" charset="0"/>
              </a:rPr>
              <a:t> bundled together. </a:t>
            </a:r>
          </a:p>
          <a:p>
            <a:pPr algn="ctr"/>
            <a:r>
              <a:rPr lang="en-US" sz="3200" dirty="0">
                <a:solidFill>
                  <a:schemeClr val="bg1"/>
                </a:solidFill>
                <a:latin typeface="Calibri" panose="020F0502020204030204" pitchFamily="34" charset="0"/>
                <a:ea typeface="Calibri" panose="020F0502020204030204" pitchFamily="34" charset="0"/>
                <a:cs typeface="Calibri" panose="020F0502020204030204" pitchFamily="34" charset="0"/>
              </a:rPr>
              <a:t>The grain component is Offer Vs Serve. </a:t>
            </a:r>
          </a:p>
          <a:p>
            <a:pPr algn="ctr"/>
            <a:r>
              <a:rPr lang="en-US" sz="3200" dirty="0">
                <a:solidFill>
                  <a:schemeClr val="bg1"/>
                </a:solidFill>
                <a:latin typeface="Calibri" panose="020F0502020204030204" pitchFamily="34" charset="0"/>
                <a:ea typeface="Calibri" panose="020F0502020204030204" pitchFamily="34" charset="0"/>
                <a:cs typeface="Calibri" panose="020F0502020204030204" pitchFamily="34" charset="0"/>
              </a:rPr>
              <a:t>The servings of salads and rolls </a:t>
            </a:r>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will</a:t>
            </a:r>
            <a:r>
              <a:rPr lang="en-US" sz="3200" dirty="0">
                <a:solidFill>
                  <a:schemeClr val="bg1"/>
                </a:solidFill>
                <a:latin typeface="Calibri" panose="020F0502020204030204" pitchFamily="34" charset="0"/>
                <a:ea typeface="Calibri" panose="020F0502020204030204" pitchFamily="34" charset="0"/>
                <a:cs typeface="Calibri" panose="020F0502020204030204" pitchFamily="34" charset="0"/>
              </a:rPr>
              <a:t> or </a:t>
            </a:r>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will not </a:t>
            </a:r>
            <a:r>
              <a:rPr lang="en-US" sz="3200" dirty="0">
                <a:solidFill>
                  <a:schemeClr val="bg1"/>
                </a:solidFill>
                <a:latin typeface="Calibri" panose="020F0502020204030204" pitchFamily="34" charset="0"/>
                <a:ea typeface="Calibri" panose="020F0502020204030204" pitchFamily="34" charset="0"/>
                <a:cs typeface="Calibri" panose="020F0502020204030204" pitchFamily="34" charset="0"/>
              </a:rPr>
              <a:t>match.</a:t>
            </a:r>
          </a:p>
        </p:txBody>
      </p:sp>
      <p:grpSp>
        <p:nvGrpSpPr>
          <p:cNvPr id="32" name="Group 31">
            <a:extLst>
              <a:ext uri="{FF2B5EF4-FFF2-40B4-BE49-F238E27FC236}">
                <a16:creationId xmlns:a16="http://schemas.microsoft.com/office/drawing/2014/main" id="{6A2484CA-58BE-3602-9EFA-9CA4C657FBDA}"/>
              </a:ext>
            </a:extLst>
          </p:cNvPr>
          <p:cNvGrpSpPr/>
          <p:nvPr/>
        </p:nvGrpSpPr>
        <p:grpSpPr>
          <a:xfrm>
            <a:off x="1761017" y="3027639"/>
            <a:ext cx="8721959" cy="1967937"/>
            <a:chOff x="1005458" y="3730050"/>
            <a:chExt cx="7406325" cy="1324905"/>
          </a:xfrm>
        </p:grpSpPr>
        <p:grpSp>
          <p:nvGrpSpPr>
            <p:cNvPr id="25" name="Group 24">
              <a:extLst>
                <a:ext uri="{FF2B5EF4-FFF2-40B4-BE49-F238E27FC236}">
                  <a16:creationId xmlns:a16="http://schemas.microsoft.com/office/drawing/2014/main" id="{820239BF-E3E5-B035-B405-B092094932DF}"/>
                </a:ext>
              </a:extLst>
            </p:cNvPr>
            <p:cNvGrpSpPr/>
            <p:nvPr/>
          </p:nvGrpSpPr>
          <p:grpSpPr>
            <a:xfrm>
              <a:off x="1005458" y="3737982"/>
              <a:ext cx="7406325" cy="1303739"/>
              <a:chOff x="1005458" y="3737982"/>
              <a:chExt cx="7406325" cy="1303739"/>
            </a:xfrm>
          </p:grpSpPr>
          <p:sp>
            <p:nvSpPr>
              <p:cNvPr id="6" name="Rectangle 5">
                <a:extLst>
                  <a:ext uri="{FF2B5EF4-FFF2-40B4-BE49-F238E27FC236}">
                    <a16:creationId xmlns:a16="http://schemas.microsoft.com/office/drawing/2014/main" id="{C12F9E06-7A7B-EECF-0149-701079E90AB9}"/>
                  </a:ext>
                </a:extLst>
              </p:cNvPr>
              <p:cNvSpPr/>
              <p:nvPr/>
            </p:nvSpPr>
            <p:spPr>
              <a:xfrm>
                <a:off x="1005458" y="3738309"/>
                <a:ext cx="7406325" cy="129435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sp>
            <p:nvSpPr>
              <p:cNvPr id="16" name="TextBox 15">
                <a:extLst>
                  <a:ext uri="{FF2B5EF4-FFF2-40B4-BE49-F238E27FC236}">
                    <a16:creationId xmlns:a16="http://schemas.microsoft.com/office/drawing/2014/main" id="{6EE10987-BC24-64CC-B979-123178DE9DA8}"/>
                  </a:ext>
                </a:extLst>
              </p:cNvPr>
              <p:cNvSpPr txBox="1"/>
              <p:nvPr/>
            </p:nvSpPr>
            <p:spPr>
              <a:xfrm>
                <a:off x="1277263" y="3897473"/>
                <a:ext cx="1250782" cy="932442"/>
              </a:xfrm>
              <a:prstGeom prst="rect">
                <a:avLst/>
              </a:prstGeom>
              <a:noFill/>
            </p:spPr>
            <p:txBody>
              <a:bodyPr wrap="none" rtlCol="0">
                <a:spAutoFit/>
              </a:bodyPr>
              <a:lstStyle/>
              <a:p>
                <a:pPr algn="ctr"/>
                <a:r>
                  <a:rPr lang="en-US" sz="1400" b="1" dirty="0">
                    <a:latin typeface="+mj-lt"/>
                    <a:ea typeface="Calibri" panose="020F0502020204030204" pitchFamily="34" charset="0"/>
                    <a:cs typeface="Calibri" panose="020F0502020204030204" pitchFamily="34" charset="0"/>
                  </a:rPr>
                  <a:t>Chicken Parmesan</a:t>
                </a:r>
              </a:p>
              <a:p>
                <a:pPr algn="ctr"/>
                <a:r>
                  <a:rPr lang="en-US" sz="1400" b="1" dirty="0">
                    <a:latin typeface="+mj-lt"/>
                    <a:ea typeface="Calibri" panose="020F0502020204030204" pitchFamily="34" charset="0"/>
                    <a:cs typeface="Calibri" panose="020F0502020204030204" pitchFamily="34" charset="0"/>
                  </a:rPr>
                  <a:t>Salad</a:t>
                </a:r>
              </a:p>
              <a:p>
                <a:pPr algn="ctr"/>
                <a:r>
                  <a:rPr lang="en-US" sz="1400" b="1" dirty="0">
                    <a:latin typeface="+mj-lt"/>
                    <a:ea typeface="Calibri" panose="020F0502020204030204" pitchFamily="34" charset="0"/>
                    <a:cs typeface="Calibri" panose="020F0502020204030204" pitchFamily="34" charset="0"/>
                  </a:rPr>
                  <a:t>(R5710)</a:t>
                </a:r>
              </a:p>
              <a:p>
                <a:pPr algn="ctr"/>
                <a:r>
                  <a:rPr lang="en-US" sz="1400" b="1" dirty="0">
                    <a:latin typeface="+mj-lt"/>
                    <a:ea typeface="Calibri" panose="020F0502020204030204" pitchFamily="34" charset="0"/>
                    <a:cs typeface="Calibri" panose="020F0502020204030204" pitchFamily="34" charset="0"/>
                  </a:rPr>
                  <a:t>Cheesy Garlic </a:t>
                </a:r>
              </a:p>
              <a:p>
                <a:pPr algn="ctr"/>
                <a:r>
                  <a:rPr lang="en-US" sz="1400" b="1" dirty="0">
                    <a:latin typeface="+mj-lt"/>
                    <a:ea typeface="Calibri" panose="020F0502020204030204" pitchFamily="34" charset="0"/>
                    <a:cs typeface="Calibri" panose="020F0502020204030204" pitchFamily="34" charset="0"/>
                  </a:rPr>
                  <a:t>Breadstick</a:t>
                </a:r>
              </a:p>
              <a:p>
                <a:pPr algn="ctr"/>
                <a:r>
                  <a:rPr lang="en-US" sz="1400" b="1" dirty="0">
                    <a:latin typeface="+mj-lt"/>
                    <a:ea typeface="Calibri" panose="020F0502020204030204" pitchFamily="34" charset="0"/>
                    <a:cs typeface="Calibri" panose="020F0502020204030204" pitchFamily="34" charset="0"/>
                  </a:rPr>
                  <a:t>(R2657)</a:t>
                </a:r>
              </a:p>
            </p:txBody>
          </p:sp>
          <p:sp>
            <p:nvSpPr>
              <p:cNvPr id="18" name="TextBox 17">
                <a:extLst>
                  <a:ext uri="{FF2B5EF4-FFF2-40B4-BE49-F238E27FC236}">
                    <a16:creationId xmlns:a16="http://schemas.microsoft.com/office/drawing/2014/main" id="{F36931E2-70F0-6D1F-E045-E61CF3F0A03F}"/>
                  </a:ext>
                </a:extLst>
              </p:cNvPr>
              <p:cNvSpPr txBox="1"/>
              <p:nvPr/>
            </p:nvSpPr>
            <p:spPr>
              <a:xfrm>
                <a:off x="4328636" y="4081543"/>
                <a:ext cx="2268704" cy="497302"/>
              </a:xfrm>
              <a:prstGeom prst="rect">
                <a:avLst/>
              </a:prstGeom>
              <a:noFill/>
            </p:spPr>
            <p:txBody>
              <a:bodyPr wrap="square" rtlCol="0">
                <a:spAutoFit/>
              </a:bodyPr>
              <a:lstStyle/>
              <a:p>
                <a:pPr algn="ctr"/>
                <a:r>
                  <a:rPr lang="en-US" sz="1400" b="1" dirty="0">
                    <a:latin typeface="Calibri Light" panose="020F0302020204030204" pitchFamily="34" charset="0"/>
                    <a:cs typeface="Calibri Light" panose="020F0302020204030204" pitchFamily="34" charset="0"/>
                  </a:rPr>
                  <a:t>Crunchy Chef Salad</a:t>
                </a:r>
              </a:p>
              <a:p>
                <a:pPr algn="ctr"/>
                <a:r>
                  <a:rPr lang="en-US" sz="1400" b="1" dirty="0">
                    <a:latin typeface="Calibri Light" panose="020F0302020204030204" pitchFamily="34" charset="0"/>
                    <a:cs typeface="Calibri Light" panose="020F0302020204030204" pitchFamily="34" charset="0"/>
                  </a:rPr>
                  <a:t>(R5789)</a:t>
                </a:r>
              </a:p>
              <a:p>
                <a:pPr algn="ctr"/>
                <a:r>
                  <a:rPr lang="en-US" sz="1400" b="1" dirty="0">
                    <a:latin typeface="Calibri Light" panose="020F0302020204030204" pitchFamily="34" charset="0"/>
                    <a:cs typeface="Calibri Light" panose="020F0302020204030204" pitchFamily="34" charset="0"/>
                  </a:rPr>
                  <a:t>Artisan Roll (#6068)</a:t>
                </a:r>
                <a:endParaRPr lang="en-US" sz="1600" b="1" dirty="0">
                  <a:latin typeface="Calibri Light" panose="020F0302020204030204" pitchFamily="34" charset="0"/>
                  <a:cs typeface="Calibri Light" panose="020F0302020204030204" pitchFamily="34" charset="0"/>
                </a:endParaRPr>
              </a:p>
            </p:txBody>
          </p:sp>
          <p:sp>
            <p:nvSpPr>
              <p:cNvPr id="5" name="Rectangle 4">
                <a:extLst>
                  <a:ext uri="{FF2B5EF4-FFF2-40B4-BE49-F238E27FC236}">
                    <a16:creationId xmlns:a16="http://schemas.microsoft.com/office/drawing/2014/main" id="{3A391A46-500D-169B-C0E9-A79CB46AB398}"/>
                  </a:ext>
                </a:extLst>
              </p:cNvPr>
              <p:cNvSpPr/>
              <p:nvPr/>
            </p:nvSpPr>
            <p:spPr>
              <a:xfrm>
                <a:off x="1005458" y="3737982"/>
                <a:ext cx="7406325" cy="130373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9" name="Straight Connector 8">
              <a:extLst>
                <a:ext uri="{FF2B5EF4-FFF2-40B4-BE49-F238E27FC236}">
                  <a16:creationId xmlns:a16="http://schemas.microsoft.com/office/drawing/2014/main" id="{D8C48AD4-7734-0FE9-F857-04E502470A60}"/>
                </a:ext>
              </a:extLst>
            </p:cNvPr>
            <p:cNvCxnSpPr>
              <a:cxnSpLocks/>
            </p:cNvCxnSpPr>
            <p:nvPr/>
          </p:nvCxnSpPr>
          <p:spPr>
            <a:xfrm>
              <a:off x="2791051" y="3747363"/>
              <a:ext cx="0" cy="13075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778DD41-1659-FEEC-7B23-73F5756AA424}"/>
                </a:ext>
              </a:extLst>
            </p:cNvPr>
            <p:cNvCxnSpPr>
              <a:cxnSpLocks/>
            </p:cNvCxnSpPr>
            <p:nvPr/>
          </p:nvCxnSpPr>
          <p:spPr>
            <a:xfrm>
              <a:off x="6431202" y="3730050"/>
              <a:ext cx="0" cy="13075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69BC04C-30F1-3612-FF6A-02FC21F77969}"/>
                </a:ext>
              </a:extLst>
            </p:cNvPr>
            <p:cNvCxnSpPr>
              <a:cxnSpLocks/>
            </p:cNvCxnSpPr>
            <p:nvPr/>
          </p:nvCxnSpPr>
          <p:spPr>
            <a:xfrm>
              <a:off x="4457334" y="3740598"/>
              <a:ext cx="0" cy="13075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B17A2D6-6015-310B-6D6E-181EEDDFEE9B}"/>
                </a:ext>
              </a:extLst>
            </p:cNvPr>
            <p:cNvSpPr txBox="1"/>
            <p:nvPr/>
          </p:nvSpPr>
          <p:spPr>
            <a:xfrm>
              <a:off x="2971556" y="3897473"/>
              <a:ext cx="1350804" cy="932442"/>
            </a:xfrm>
            <a:prstGeom prst="rect">
              <a:avLst/>
            </a:prstGeom>
            <a:noFill/>
          </p:spPr>
          <p:txBody>
            <a:bodyPr wrap="none" rtlCol="0">
              <a:spAutoFit/>
            </a:bodyPr>
            <a:lstStyle/>
            <a:p>
              <a:pPr algn="ctr"/>
              <a:r>
                <a:rPr lang="en-US" sz="1400" b="1" dirty="0">
                  <a:latin typeface="Calibri Light" panose="020F0302020204030204" pitchFamily="34" charset="0"/>
                  <a:cs typeface="Calibri Light" panose="020F0302020204030204" pitchFamily="34" charset="0"/>
                </a:rPr>
                <a:t>Cajun Chicken Salad</a:t>
              </a:r>
            </a:p>
            <a:p>
              <a:pPr algn="ctr"/>
              <a:r>
                <a:rPr lang="en-US" sz="1400" b="1" dirty="0">
                  <a:latin typeface="Calibri Light" panose="020F0302020204030204" pitchFamily="34" charset="0"/>
                  <a:cs typeface="Calibri Light" panose="020F0302020204030204" pitchFamily="34" charset="0"/>
                </a:rPr>
                <a:t>(R5713)</a:t>
              </a:r>
            </a:p>
            <a:p>
              <a:pPr algn="ctr"/>
              <a:r>
                <a:rPr lang="en-US" sz="1400" b="1" dirty="0">
                  <a:latin typeface="Calibri Light" panose="020F0302020204030204" pitchFamily="34" charset="0"/>
                  <a:cs typeface="Calibri Light" panose="020F0302020204030204" pitchFamily="34" charset="0"/>
                </a:rPr>
                <a:t>Cajun Ranch </a:t>
              </a:r>
            </a:p>
            <a:p>
              <a:pPr algn="ctr"/>
              <a:r>
                <a:rPr lang="en-US" sz="1400" b="1" dirty="0">
                  <a:latin typeface="Calibri Light" panose="020F0302020204030204" pitchFamily="34" charset="0"/>
                  <a:cs typeface="Calibri Light" panose="020F0302020204030204" pitchFamily="34" charset="0"/>
                </a:rPr>
                <a:t>Dressing</a:t>
              </a:r>
            </a:p>
            <a:p>
              <a:pPr algn="ctr"/>
              <a:r>
                <a:rPr lang="en-US" sz="1400" b="1" dirty="0">
                  <a:latin typeface="Calibri Light" panose="020F0302020204030204" pitchFamily="34" charset="0"/>
                  <a:cs typeface="Calibri Light" panose="020F0302020204030204" pitchFamily="34" charset="0"/>
                </a:rPr>
                <a:t>Honey Biscuit</a:t>
              </a:r>
            </a:p>
            <a:p>
              <a:pPr algn="ctr"/>
              <a:r>
                <a:rPr lang="en-US" sz="1400" b="1" dirty="0">
                  <a:latin typeface="Calibri Light" panose="020F0302020204030204" pitchFamily="34" charset="0"/>
                  <a:cs typeface="Calibri Light" panose="020F0302020204030204" pitchFamily="34" charset="0"/>
                </a:rPr>
                <a:t>(R2638)</a:t>
              </a:r>
              <a:endParaRPr lang="en-US" sz="1600" b="1" dirty="0">
                <a:latin typeface="Calibri Light" panose="020F0302020204030204" pitchFamily="34" charset="0"/>
                <a:cs typeface="Calibri Light" panose="020F0302020204030204" pitchFamily="34" charset="0"/>
              </a:endParaRPr>
            </a:p>
          </p:txBody>
        </p:sp>
      </p:grpSp>
      <p:pic>
        <p:nvPicPr>
          <p:cNvPr id="2" name="Picture 1">
            <a:extLst>
              <a:ext uri="{FF2B5EF4-FFF2-40B4-BE49-F238E27FC236}">
                <a16:creationId xmlns:a16="http://schemas.microsoft.com/office/drawing/2014/main" id="{0A9E3234-65D6-8CE9-3FBA-CCB3A6AE045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25648" y="5447252"/>
            <a:ext cx="1404744" cy="1092578"/>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DEC78C61-D059-F895-4A91-EECA2FE63BEE}"/>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56269" b="97517" l="26443" r="59746">
                        <a14:foregroundMark x1="30940" y1="64022" x2="27715" y2="80981"/>
                        <a14:foregroundMark x1="27624" y1="80436" x2="29078" y2="83222"/>
                        <a14:foregroundMark x1="29078" y1="83041" x2="29668" y2="87341"/>
                        <a14:foregroundMark x1="29668" y1="87341" x2="31667" y2="90248"/>
                        <a14:foregroundMark x1="31667" y1="90248" x2="32303" y2="93761"/>
                        <a14:foregroundMark x1="32303" y1="93761" x2="53112" y2="93216"/>
                        <a14:foregroundMark x1="53112" y1="93216" x2="55111" y2="91278"/>
                        <a14:foregroundMark x1="55202" y1="91278" x2="56792" y2="89703"/>
                        <a14:foregroundMark x1="57292" y1="89703" x2="56247" y2="68443"/>
                        <a14:foregroundMark x1="56247" y1="68322" x2="53339" y2="59721"/>
                        <a14:foregroundMark x1="53339" y1="59721" x2="47070" y2="58328"/>
                        <a14:foregroundMark x1="47070" y1="58328" x2="38755" y2="59419"/>
                        <a14:foregroundMark x1="38664" y1="59055" x2="33667" y2="62084"/>
                        <a14:foregroundMark x1="33530" y1="62084" x2="31895" y2="64749"/>
                        <a14:foregroundMark x1="32303" y1="63780" x2="31440" y2="64446"/>
                      </a14:backgroundRemoval>
                    </a14:imgEffect>
                  </a14:imgLayer>
                </a14:imgProps>
              </a:ext>
              <a:ext uri="{28A0092B-C50C-407E-A947-70E740481C1C}">
                <a14:useLocalDpi xmlns:a14="http://schemas.microsoft.com/office/drawing/2010/main" val="0"/>
              </a:ext>
            </a:extLst>
          </a:blip>
          <a:srcRect l="26771" t="56251" r="40104" b="5277"/>
          <a:stretch/>
        </p:blipFill>
        <p:spPr>
          <a:xfrm rot="17129791" flipH="1">
            <a:off x="4492054" y="5224754"/>
            <a:ext cx="1639995" cy="1428549"/>
          </a:xfrm>
          <a:prstGeom prst="rect">
            <a:avLst/>
          </a:prstGeom>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D1428D8B-7870-3D76-048F-83A0178055B4}"/>
              </a:ext>
            </a:extLst>
          </p:cNvPr>
          <p:cNvSpPr txBox="1"/>
          <p:nvPr/>
        </p:nvSpPr>
        <p:spPr>
          <a:xfrm>
            <a:off x="8139726" y="3413973"/>
            <a:ext cx="2332405" cy="1169551"/>
          </a:xfrm>
          <a:prstGeom prst="rect">
            <a:avLst/>
          </a:prstGeom>
          <a:noFill/>
        </p:spPr>
        <p:txBody>
          <a:bodyPr wrap="square" rtlCol="0">
            <a:spAutoFit/>
          </a:bodyPr>
          <a:lstStyle/>
          <a:p>
            <a:pPr algn="ctr"/>
            <a:r>
              <a:rPr lang="en-US" sz="1400" b="1" dirty="0">
                <a:latin typeface="Calibri Light" panose="020F0302020204030204" pitchFamily="34" charset="0"/>
                <a:cs typeface="Calibri Light" panose="020F0302020204030204" pitchFamily="34" charset="0"/>
              </a:rPr>
              <a:t>Chinese Chicken Salad</a:t>
            </a:r>
          </a:p>
          <a:p>
            <a:pPr algn="ctr"/>
            <a:r>
              <a:rPr lang="en-US" sz="1400" b="1" dirty="0">
                <a:latin typeface="Calibri Light" panose="020F0302020204030204" pitchFamily="34" charset="0"/>
                <a:cs typeface="Calibri Light" panose="020F0302020204030204" pitchFamily="34" charset="0"/>
              </a:rPr>
              <a:t>w/Shredded Chicken</a:t>
            </a:r>
          </a:p>
          <a:p>
            <a:pPr algn="ctr"/>
            <a:r>
              <a:rPr lang="en-US" sz="1400" b="1" dirty="0">
                <a:latin typeface="Calibri Light" panose="020F0302020204030204" pitchFamily="34" charset="0"/>
                <a:cs typeface="Calibri Light" panose="020F0302020204030204" pitchFamily="34" charset="0"/>
              </a:rPr>
              <a:t>(R5709)</a:t>
            </a:r>
          </a:p>
          <a:p>
            <a:pPr algn="ctr"/>
            <a:r>
              <a:rPr lang="en-US" sz="1400" b="1" dirty="0">
                <a:latin typeface="Calibri Light" panose="020F0302020204030204" pitchFamily="34" charset="0"/>
                <a:cs typeface="Calibri Light" panose="020F0302020204030204" pitchFamily="34" charset="0"/>
              </a:rPr>
              <a:t>Hawaiian Roll</a:t>
            </a:r>
          </a:p>
          <a:p>
            <a:pPr algn="ctr"/>
            <a:r>
              <a:rPr lang="en-US" sz="1400" b="1" dirty="0">
                <a:latin typeface="Calibri Light" panose="020F0302020204030204" pitchFamily="34" charset="0"/>
                <a:cs typeface="Calibri Light" panose="020F0302020204030204" pitchFamily="34" charset="0"/>
              </a:rPr>
              <a:t>(CMS #6082)</a:t>
            </a:r>
          </a:p>
        </p:txBody>
      </p:sp>
    </p:spTree>
    <p:custDataLst>
      <p:tags r:id="rId1"/>
    </p:custDataLst>
    <p:extLst>
      <p:ext uri="{BB962C8B-B14F-4D97-AF65-F5344CB8AC3E}">
        <p14:creationId xmlns:p14="http://schemas.microsoft.com/office/powerpoint/2010/main" val="1494185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88889E-6 -2.22222E-6 L -0.20018 -0.00046 " pathEditMode="relative" rAng="0" ptsTypes="AA">
                                      <p:cBhvr>
                                        <p:cTn id="6" dur="2000" fill="hold"/>
                                        <p:tgtEl>
                                          <p:spTgt spid="4"/>
                                        </p:tgtEl>
                                        <p:attrNameLst>
                                          <p:attrName>ppt_x</p:attrName>
                                          <p:attrName>ppt_y</p:attrName>
                                        </p:attrNameLst>
                                      </p:cBhvr>
                                      <p:rCtr x="-10017" y="-23"/>
                                    </p:animMotion>
                                  </p:childTnLst>
                                </p:cTn>
                              </p:par>
                              <p:par>
                                <p:cTn id="7" presetID="42" presetClass="path" presetSubtype="0" accel="50000" decel="50000" fill="hold" nodeType="withEffect">
                                  <p:stCondLst>
                                    <p:cond delay="0"/>
                                  </p:stCondLst>
                                  <p:childTnLst>
                                    <p:animMotion origin="layout" path="M 2.77778E-6 -2.59259E-6 L 0.21337 0.00324 " pathEditMode="relative" rAng="0" ptsTypes="AA">
                                      <p:cBhvr>
                                        <p:cTn id="8" dur="2000" fill="hold"/>
                                        <p:tgtEl>
                                          <p:spTgt spid="2"/>
                                        </p:tgtEl>
                                        <p:attrNameLst>
                                          <p:attrName>ppt_x</p:attrName>
                                          <p:attrName>ppt_y</p:attrName>
                                        </p:attrNameLst>
                                      </p:cBhvr>
                                      <p:rCtr x="10660" y="1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background with a black border&#10;&#10;Description automatically generated with medium confidence">
            <a:extLst>
              <a:ext uri="{FF2B5EF4-FFF2-40B4-BE49-F238E27FC236}">
                <a16:creationId xmlns:a16="http://schemas.microsoft.com/office/drawing/2014/main" id="{6C214D9F-BFF4-EB3A-51DA-16B6DE007524}"/>
              </a:ext>
            </a:extLst>
          </p:cNvPr>
          <p:cNvPicPr>
            <a:picLocks noChangeAspect="1"/>
          </p:cNvPicPr>
          <p:nvPr/>
        </p:nvPicPr>
        <p:blipFill>
          <a:blip r:embed="rId3">
            <a:extLst>
              <a:ext uri="{837473B0-CC2E-450A-ABE3-18F120FF3D39}">
                <a1611:picAttrSrcUrl xmlns:a1611="http://schemas.microsoft.com/office/drawing/2016/11/main" r:id="rId4"/>
              </a:ext>
            </a:extLst>
          </a:blip>
          <a:srcRect t="12500" b="12500"/>
          <a:stretch/>
        </p:blipFill>
        <p:spPr>
          <a:xfrm>
            <a:off x="0" y="0"/>
            <a:ext cx="12192000" cy="6858000"/>
          </a:xfrm>
          <a:prstGeom prst="rect">
            <a:avLst/>
          </a:prstGeom>
          <a:blipFill>
            <a:blip r:embed="rId5"/>
            <a:stretch>
              <a:fillRect/>
            </a:stretch>
          </a:blipFill>
        </p:spPr>
      </p:pic>
      <p:sp>
        <p:nvSpPr>
          <p:cNvPr id="7" name="Title 1">
            <a:extLst>
              <a:ext uri="{FF2B5EF4-FFF2-40B4-BE49-F238E27FC236}">
                <a16:creationId xmlns:a16="http://schemas.microsoft.com/office/drawing/2014/main" id="{23D50AD7-C70B-EEDB-FA00-9833CEAD1F76}"/>
              </a:ext>
            </a:extLst>
          </p:cNvPr>
          <p:cNvSpPr txBox="1">
            <a:spLocks/>
          </p:cNvSpPr>
          <p:nvPr/>
        </p:nvSpPr>
        <p:spPr>
          <a:xfrm>
            <a:off x="1909764" y="30222"/>
            <a:ext cx="8372475" cy="1143000"/>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4000" b="1" kern="1200">
                <a:solidFill>
                  <a:srgbClr val="000000"/>
                </a:solidFill>
                <a:latin typeface="+mj-lt"/>
                <a:ea typeface="+mj-ea"/>
                <a:cs typeface="+mj-cs"/>
              </a:defRPr>
            </a:lvl1pPr>
          </a:lstStyle>
          <a:p>
            <a:pPr algn="ctr">
              <a:defRPr/>
            </a:pPr>
            <a:r>
              <a:rPr lang="en-US" sz="5400" dirty="0">
                <a:ln>
                  <a:solidFill>
                    <a:schemeClr val="bg1">
                      <a:lumMod val="50000"/>
                    </a:schemeClr>
                  </a:solidFill>
                </a:ln>
                <a:solidFill>
                  <a:prstClr val="white"/>
                </a:solidFill>
                <a:latin typeface="Berlin Sans FB Demi" panose="020E0802020502020306" pitchFamily="34" charset="0"/>
              </a:rPr>
              <a:t>Bread Items</a:t>
            </a:r>
          </a:p>
        </p:txBody>
      </p:sp>
      <p:sp>
        <p:nvSpPr>
          <p:cNvPr id="41" name="TextBox 40">
            <a:extLst>
              <a:ext uri="{FF2B5EF4-FFF2-40B4-BE49-F238E27FC236}">
                <a16:creationId xmlns:a16="http://schemas.microsoft.com/office/drawing/2014/main" id="{BB81BB85-DED0-15D9-E36E-4CC2E6522109}"/>
              </a:ext>
            </a:extLst>
          </p:cNvPr>
          <p:cNvSpPr txBox="1"/>
          <p:nvPr/>
        </p:nvSpPr>
        <p:spPr>
          <a:xfrm>
            <a:off x="1463040" y="1090914"/>
            <a:ext cx="9506015" cy="2554545"/>
          </a:xfrm>
          <a:prstGeom prst="rect">
            <a:avLst/>
          </a:prstGeom>
          <a:noFill/>
        </p:spPr>
        <p:txBody>
          <a:bodyPr wrap="square" rtlCol="0">
            <a:spAutoFit/>
          </a:bodyPr>
          <a:lstStyle/>
          <a:p>
            <a:pPr algn="ctr"/>
            <a:r>
              <a:rPr lang="en-US" sz="3200" dirty="0">
                <a:solidFill>
                  <a:schemeClr val="bg1"/>
                </a:solidFill>
              </a:rPr>
              <a:t>Bread items with a recipe or stock number are </a:t>
            </a:r>
            <a:r>
              <a:rPr lang="en-US" sz="3200" b="1" dirty="0">
                <a:solidFill>
                  <a:schemeClr val="bg1"/>
                </a:solidFill>
              </a:rPr>
              <a:t>not</a:t>
            </a:r>
            <a:r>
              <a:rPr lang="en-US" sz="3200" dirty="0">
                <a:solidFill>
                  <a:schemeClr val="bg1"/>
                </a:solidFill>
              </a:rPr>
              <a:t> bundled with the entrée. </a:t>
            </a:r>
          </a:p>
          <a:p>
            <a:pPr algn="ctr"/>
            <a:r>
              <a:rPr lang="en-US" sz="3200" dirty="0">
                <a:solidFill>
                  <a:schemeClr val="bg1"/>
                </a:solidFill>
              </a:rPr>
              <a:t>These bread items do not have an “AND” indicating they are bundled with the entrée. </a:t>
            </a:r>
          </a:p>
          <a:p>
            <a:pPr algn="ctr"/>
            <a:r>
              <a:rPr lang="en-US" sz="3200" dirty="0">
                <a:solidFill>
                  <a:schemeClr val="bg1"/>
                </a:solidFill>
              </a:rPr>
              <a:t>These items follow Offer Versus Serve (OVS) guidelines. </a:t>
            </a:r>
          </a:p>
        </p:txBody>
      </p:sp>
      <p:grpSp>
        <p:nvGrpSpPr>
          <p:cNvPr id="12" name="Group 11">
            <a:extLst>
              <a:ext uri="{FF2B5EF4-FFF2-40B4-BE49-F238E27FC236}">
                <a16:creationId xmlns:a16="http://schemas.microsoft.com/office/drawing/2014/main" id="{8857D244-1D5F-591B-7B34-BCBF558351DD}"/>
              </a:ext>
            </a:extLst>
          </p:cNvPr>
          <p:cNvGrpSpPr/>
          <p:nvPr/>
        </p:nvGrpSpPr>
        <p:grpSpPr>
          <a:xfrm>
            <a:off x="1875736" y="3956601"/>
            <a:ext cx="8440526" cy="1965835"/>
            <a:chOff x="657349" y="5206120"/>
            <a:chExt cx="7954089" cy="1326117"/>
          </a:xfrm>
        </p:grpSpPr>
        <p:sp>
          <p:nvSpPr>
            <p:cNvPr id="28" name="Rectangle 27">
              <a:extLst>
                <a:ext uri="{FF2B5EF4-FFF2-40B4-BE49-F238E27FC236}">
                  <a16:creationId xmlns:a16="http://schemas.microsoft.com/office/drawing/2014/main" id="{90AE1046-5AD6-AE40-761F-E6FA40CDEA4E}"/>
                </a:ext>
              </a:extLst>
            </p:cNvPr>
            <p:cNvSpPr/>
            <p:nvPr/>
          </p:nvSpPr>
          <p:spPr>
            <a:xfrm>
              <a:off x="657349" y="5215500"/>
              <a:ext cx="7954089" cy="13075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0" name="Straight Connector 29">
              <a:extLst>
                <a:ext uri="{FF2B5EF4-FFF2-40B4-BE49-F238E27FC236}">
                  <a16:creationId xmlns:a16="http://schemas.microsoft.com/office/drawing/2014/main" id="{8C116FE7-DD6D-F5E5-57C3-F0D9F55CE890}"/>
                </a:ext>
              </a:extLst>
            </p:cNvPr>
            <p:cNvCxnSpPr>
              <a:cxnSpLocks/>
            </p:cNvCxnSpPr>
            <p:nvPr/>
          </p:nvCxnSpPr>
          <p:spPr>
            <a:xfrm>
              <a:off x="2552700" y="5215501"/>
              <a:ext cx="0" cy="13167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BD9298C-2188-9C99-034C-56132C70064D}"/>
                </a:ext>
              </a:extLst>
            </p:cNvPr>
            <p:cNvCxnSpPr>
              <a:cxnSpLocks/>
            </p:cNvCxnSpPr>
            <p:nvPr/>
          </p:nvCxnSpPr>
          <p:spPr>
            <a:xfrm>
              <a:off x="4495800" y="5215501"/>
              <a:ext cx="0" cy="13167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12F6740-18D4-BCE8-E54B-875F7421BA50}"/>
                </a:ext>
              </a:extLst>
            </p:cNvPr>
            <p:cNvCxnSpPr>
              <a:cxnSpLocks/>
            </p:cNvCxnSpPr>
            <p:nvPr/>
          </p:nvCxnSpPr>
          <p:spPr>
            <a:xfrm>
              <a:off x="6543675" y="5215501"/>
              <a:ext cx="0" cy="13167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F6C8D1F9-2336-F29E-0992-F433C9AB2B53}"/>
                </a:ext>
              </a:extLst>
            </p:cNvPr>
            <p:cNvSpPr txBox="1"/>
            <p:nvPr/>
          </p:nvSpPr>
          <p:spPr>
            <a:xfrm>
              <a:off x="786779" y="5537638"/>
              <a:ext cx="1645609" cy="498289"/>
            </a:xfrm>
            <a:prstGeom prst="rect">
              <a:avLst/>
            </a:prstGeom>
            <a:noFill/>
          </p:spPr>
          <p:txBody>
            <a:bodyPr wrap="none" rtlCol="0">
              <a:spAutoFit/>
            </a:bodyPr>
            <a:lstStyle/>
            <a:p>
              <a:pPr algn="ctr"/>
              <a:r>
                <a:rPr lang="en-US" sz="1400" b="1" dirty="0">
                  <a:latin typeface="Calibri Light" panose="020F0302020204030204" pitchFamily="34" charset="0"/>
                  <a:cs typeface="Calibri Light" panose="020F0302020204030204" pitchFamily="34" charset="0"/>
                </a:rPr>
                <a:t>Beef Teriyaki Dipper &amp;</a:t>
              </a:r>
            </a:p>
            <a:p>
              <a:pPr algn="ctr"/>
              <a:r>
                <a:rPr lang="en-US" sz="1400" b="1" dirty="0">
                  <a:latin typeface="Calibri Light" panose="020F0302020204030204" pitchFamily="34" charset="0"/>
                  <a:cs typeface="Calibri Light" panose="020F0302020204030204" pitchFamily="34" charset="0"/>
                </a:rPr>
                <a:t>Carrot Rice Bowl</a:t>
              </a:r>
            </a:p>
            <a:p>
              <a:pPr algn="ctr"/>
              <a:r>
                <a:rPr lang="en-US" sz="1400" b="1" dirty="0">
                  <a:latin typeface="Calibri Light" panose="020F0302020204030204" pitchFamily="34" charset="0"/>
                  <a:cs typeface="Calibri Light" panose="020F0302020204030204" pitchFamily="34" charset="0"/>
                </a:rPr>
                <a:t>(R5627)</a:t>
              </a:r>
            </a:p>
          </p:txBody>
        </p:sp>
        <p:sp>
          <p:nvSpPr>
            <p:cNvPr id="35" name="TextBox 34">
              <a:extLst>
                <a:ext uri="{FF2B5EF4-FFF2-40B4-BE49-F238E27FC236}">
                  <a16:creationId xmlns:a16="http://schemas.microsoft.com/office/drawing/2014/main" id="{4F24435D-FEA4-919E-92EF-5F99A3E8A281}"/>
                </a:ext>
              </a:extLst>
            </p:cNvPr>
            <p:cNvSpPr txBox="1"/>
            <p:nvPr/>
          </p:nvSpPr>
          <p:spPr>
            <a:xfrm>
              <a:off x="2639785" y="5537638"/>
              <a:ext cx="1828938" cy="425622"/>
            </a:xfrm>
            <a:prstGeom prst="rect">
              <a:avLst/>
            </a:prstGeom>
            <a:noFill/>
          </p:spPr>
          <p:txBody>
            <a:bodyPr wrap="none" rtlCol="0">
              <a:spAutoFit/>
            </a:bodyPr>
            <a:lstStyle/>
            <a:p>
              <a:pPr algn="ctr"/>
              <a:r>
                <a:rPr lang="en-US" sz="1400" b="1" dirty="0" err="1">
                  <a:latin typeface="Calibri Light" panose="020F0302020204030204" pitchFamily="34" charset="0"/>
                  <a:cs typeface="Calibri Light" panose="020F0302020204030204" pitchFamily="34" charset="0"/>
                </a:rPr>
                <a:t>Chik’n</a:t>
              </a:r>
              <a:r>
                <a:rPr lang="en-US" sz="1400" b="1" dirty="0">
                  <a:latin typeface="Calibri Light" panose="020F0302020204030204" pitchFamily="34" charset="0"/>
                  <a:cs typeface="Calibri Light" panose="020F0302020204030204" pitchFamily="34" charset="0"/>
                </a:rPr>
                <a:t> Nuggets (R60210)</a:t>
              </a:r>
            </a:p>
            <a:p>
              <a:pPr algn="ctr"/>
              <a:endParaRPr lang="en-US" sz="700" b="1" dirty="0">
                <a:latin typeface="Calibri Light" panose="020F0302020204030204" pitchFamily="34" charset="0"/>
                <a:cs typeface="Calibri Light" panose="020F0302020204030204" pitchFamily="34" charset="0"/>
              </a:endParaRPr>
            </a:p>
            <a:p>
              <a:pPr algn="ctr"/>
              <a:r>
                <a:rPr lang="en-US" sz="1400" b="1" dirty="0">
                  <a:latin typeface="Calibri Light" panose="020F0302020204030204" pitchFamily="34" charset="0"/>
                  <a:cs typeface="Calibri Light" panose="020F0302020204030204" pitchFamily="34" charset="0"/>
                </a:rPr>
                <a:t>Artisan Roll (CMS #6068)</a:t>
              </a:r>
              <a:endParaRPr lang="en-US" sz="1200" b="1" dirty="0">
                <a:latin typeface="Calibri Light" panose="020F0302020204030204" pitchFamily="34" charset="0"/>
                <a:cs typeface="Calibri Light" panose="020F0302020204030204" pitchFamily="34" charset="0"/>
              </a:endParaRPr>
            </a:p>
          </p:txBody>
        </p:sp>
        <p:sp>
          <p:nvSpPr>
            <p:cNvPr id="36" name="TextBox 35">
              <a:extLst>
                <a:ext uri="{FF2B5EF4-FFF2-40B4-BE49-F238E27FC236}">
                  <a16:creationId xmlns:a16="http://schemas.microsoft.com/office/drawing/2014/main" id="{9CA34200-AA91-C829-1537-E9BF2F7A3494}"/>
                </a:ext>
              </a:extLst>
            </p:cNvPr>
            <p:cNvSpPr txBox="1"/>
            <p:nvPr/>
          </p:nvSpPr>
          <p:spPr>
            <a:xfrm>
              <a:off x="4622528" y="5589009"/>
              <a:ext cx="1901145" cy="498289"/>
            </a:xfrm>
            <a:prstGeom prst="rect">
              <a:avLst/>
            </a:prstGeom>
            <a:noFill/>
          </p:spPr>
          <p:txBody>
            <a:bodyPr wrap="none" rtlCol="0">
              <a:spAutoFit/>
            </a:bodyPr>
            <a:lstStyle/>
            <a:p>
              <a:pPr algn="ctr"/>
              <a:r>
                <a:rPr lang="en-US" sz="1400" b="1" dirty="0">
                  <a:latin typeface="Calibri Light" panose="020F0302020204030204" pitchFamily="34" charset="0"/>
                  <a:cs typeface="Calibri Light" panose="020F0302020204030204" pitchFamily="34" charset="0"/>
                </a:rPr>
                <a:t>Carnitas Bowl (Pork, Rice, </a:t>
              </a:r>
            </a:p>
            <a:p>
              <a:pPr algn="ctr"/>
              <a:r>
                <a:rPr lang="en-US" sz="1400" b="1" dirty="0">
                  <a:latin typeface="Calibri Light" panose="020F0302020204030204" pitchFamily="34" charset="0"/>
                  <a:cs typeface="Calibri Light" panose="020F0302020204030204" pitchFamily="34" charset="0"/>
                </a:rPr>
                <a:t>Beans)</a:t>
              </a:r>
            </a:p>
            <a:p>
              <a:pPr algn="ctr"/>
              <a:r>
                <a:rPr lang="en-US" sz="1400" b="1" dirty="0">
                  <a:latin typeface="Calibri Light" panose="020F0302020204030204" pitchFamily="34" charset="0"/>
                  <a:cs typeface="Calibri Light" panose="020F0302020204030204" pitchFamily="34" charset="0"/>
                </a:rPr>
                <a:t>(R5649)</a:t>
              </a:r>
              <a:endParaRPr lang="en-US" sz="1600" b="1" dirty="0">
                <a:latin typeface="Calibri Light" panose="020F0302020204030204" pitchFamily="34" charset="0"/>
                <a:cs typeface="Calibri Light" panose="020F0302020204030204" pitchFamily="34" charset="0"/>
              </a:endParaRPr>
            </a:p>
          </p:txBody>
        </p:sp>
        <p:sp>
          <p:nvSpPr>
            <p:cNvPr id="37" name="TextBox 36">
              <a:extLst>
                <a:ext uri="{FF2B5EF4-FFF2-40B4-BE49-F238E27FC236}">
                  <a16:creationId xmlns:a16="http://schemas.microsoft.com/office/drawing/2014/main" id="{97883A51-FD7B-3F70-1BCE-68CDDBBED85A}"/>
                </a:ext>
              </a:extLst>
            </p:cNvPr>
            <p:cNvSpPr txBox="1"/>
            <p:nvPr/>
          </p:nvSpPr>
          <p:spPr>
            <a:xfrm>
              <a:off x="6604792" y="5539136"/>
              <a:ext cx="1936494" cy="498289"/>
            </a:xfrm>
            <a:prstGeom prst="rect">
              <a:avLst/>
            </a:prstGeom>
            <a:noFill/>
          </p:spPr>
          <p:txBody>
            <a:bodyPr wrap="none" rtlCol="0">
              <a:spAutoFit/>
            </a:bodyPr>
            <a:lstStyle/>
            <a:p>
              <a:pPr algn="ctr"/>
              <a:r>
                <a:rPr lang="en-US" sz="1400" b="1" dirty="0">
                  <a:latin typeface="Calibri Light" panose="020F0302020204030204" pitchFamily="34" charset="0"/>
                  <a:cs typeface="Calibri Light" panose="020F0302020204030204" pitchFamily="34" charset="0"/>
                </a:rPr>
                <a:t>Chicken Drumstick </a:t>
              </a:r>
            </a:p>
            <a:p>
              <a:pPr algn="ctr"/>
              <a:r>
                <a:rPr lang="en-US" sz="1400" b="1" dirty="0">
                  <a:latin typeface="Calibri Light" panose="020F0302020204030204" pitchFamily="34" charset="0"/>
                  <a:cs typeface="Calibri Light" panose="020F0302020204030204" pitchFamily="34" charset="0"/>
                </a:rPr>
                <a:t>&amp; Mashed Potato (R0972) </a:t>
              </a:r>
            </a:p>
            <a:p>
              <a:pPr algn="ctr"/>
              <a:r>
                <a:rPr lang="en-US" sz="1400" b="1" dirty="0">
                  <a:latin typeface="Calibri Light" panose="020F0302020204030204" pitchFamily="34" charset="0"/>
                  <a:cs typeface="Calibri Light" panose="020F0302020204030204" pitchFamily="34" charset="0"/>
                </a:rPr>
                <a:t>Artisan Roll (#6068)</a:t>
              </a:r>
              <a:endParaRPr lang="en-US" sz="1200" b="1" dirty="0">
                <a:latin typeface="Calibri Light" panose="020F0302020204030204" pitchFamily="34" charset="0"/>
                <a:cs typeface="Calibri Light" panose="020F0302020204030204" pitchFamily="34" charset="0"/>
              </a:endParaRPr>
            </a:p>
          </p:txBody>
        </p:sp>
        <p:sp>
          <p:nvSpPr>
            <p:cNvPr id="2" name="Rectangle 1">
              <a:extLst>
                <a:ext uri="{FF2B5EF4-FFF2-40B4-BE49-F238E27FC236}">
                  <a16:creationId xmlns:a16="http://schemas.microsoft.com/office/drawing/2014/main" id="{2568557F-B691-BA3A-6C25-FC88D7D3E74D}"/>
                </a:ext>
              </a:extLst>
            </p:cNvPr>
            <p:cNvSpPr/>
            <p:nvPr/>
          </p:nvSpPr>
          <p:spPr>
            <a:xfrm>
              <a:off x="672943" y="5206120"/>
              <a:ext cx="7927265" cy="130373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61B319F9-8C0E-951F-FB7F-1BACC2337541}"/>
                </a:ext>
              </a:extLst>
            </p:cNvPr>
            <p:cNvSpPr/>
            <p:nvPr/>
          </p:nvSpPr>
          <p:spPr>
            <a:xfrm>
              <a:off x="2541470" y="5777116"/>
              <a:ext cx="1947950" cy="184360"/>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8439ADD-A1B8-602E-3C87-50ECBC045BF1}"/>
                </a:ext>
              </a:extLst>
            </p:cNvPr>
            <p:cNvSpPr/>
            <p:nvPr/>
          </p:nvSpPr>
          <p:spPr>
            <a:xfrm>
              <a:off x="6643110" y="5857990"/>
              <a:ext cx="1828800" cy="184118"/>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852339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background with a black border&#10;&#10;Description automatically generated with medium confidence">
            <a:extLst>
              <a:ext uri="{FF2B5EF4-FFF2-40B4-BE49-F238E27FC236}">
                <a16:creationId xmlns:a16="http://schemas.microsoft.com/office/drawing/2014/main" id="{0EEE1602-739B-25DE-5F56-837B8BC3A933}"/>
              </a:ext>
            </a:extLst>
          </p:cNvPr>
          <p:cNvPicPr>
            <a:picLocks noChangeAspect="1"/>
          </p:cNvPicPr>
          <p:nvPr/>
        </p:nvPicPr>
        <p:blipFill>
          <a:blip r:embed="rId3">
            <a:extLst>
              <a:ext uri="{837473B0-CC2E-450A-ABE3-18F120FF3D39}">
                <a1611:picAttrSrcUrl xmlns:a1611="http://schemas.microsoft.com/office/drawing/2016/11/main" r:id="rId4"/>
              </a:ext>
            </a:extLst>
          </a:blip>
          <a:srcRect t="12500" b="12500"/>
          <a:stretch/>
        </p:blipFill>
        <p:spPr>
          <a:xfrm>
            <a:off x="0" y="0"/>
            <a:ext cx="12192000" cy="6858000"/>
          </a:xfrm>
          <a:prstGeom prst="rect">
            <a:avLst/>
          </a:prstGeom>
          <a:blipFill>
            <a:blip r:embed="rId5"/>
            <a:stretch>
              <a:fillRect/>
            </a:stretch>
          </a:blipFill>
        </p:spPr>
      </p:pic>
      <p:sp>
        <p:nvSpPr>
          <p:cNvPr id="7" name="Title 1">
            <a:extLst>
              <a:ext uri="{FF2B5EF4-FFF2-40B4-BE49-F238E27FC236}">
                <a16:creationId xmlns:a16="http://schemas.microsoft.com/office/drawing/2014/main" id="{23D50AD7-C70B-EEDB-FA00-9833CEAD1F76}"/>
              </a:ext>
            </a:extLst>
          </p:cNvPr>
          <p:cNvSpPr txBox="1">
            <a:spLocks/>
          </p:cNvSpPr>
          <p:nvPr/>
        </p:nvSpPr>
        <p:spPr>
          <a:xfrm>
            <a:off x="1981200" y="-7974"/>
            <a:ext cx="8229600" cy="1143000"/>
          </a:xfrm>
          <a:prstGeom prst="rect">
            <a:avLst/>
          </a:prstGeom>
          <a:effectLst/>
        </p:spPr>
        <p:txBody>
          <a:bodyPr vert="horz" lIns="91440" tIns="45720" rIns="91440" bIns="45720" rtlCol="0" anchor="ctr">
            <a:noAutofit/>
          </a:bodyPr>
          <a:lstStyle>
            <a:lvl1pPr algn="l" defTabSz="457200" rtl="0" eaLnBrk="1" latinLnBrk="0" hangingPunct="1">
              <a:spcBef>
                <a:spcPct val="0"/>
              </a:spcBef>
              <a:buNone/>
              <a:defRPr sz="4000" b="1" kern="1200">
                <a:solidFill>
                  <a:srgbClr val="000000"/>
                </a:solidFill>
                <a:latin typeface="+mj-lt"/>
                <a:ea typeface="+mj-ea"/>
                <a:cs typeface="+mj-cs"/>
              </a:defRPr>
            </a:lvl1pPr>
          </a:lstStyle>
          <a:p>
            <a:pPr algn="ctr">
              <a:defRPr/>
            </a:pPr>
            <a:r>
              <a:rPr lang="en-US" sz="5400" dirty="0">
                <a:ln>
                  <a:solidFill>
                    <a:schemeClr val="bg1">
                      <a:lumMod val="50000"/>
                    </a:schemeClr>
                  </a:solidFill>
                </a:ln>
                <a:solidFill>
                  <a:prstClr val="white"/>
                </a:solidFill>
                <a:latin typeface="Berlin Sans FB Demi" panose="020E0802020502020306" pitchFamily="34" charset="0"/>
              </a:rPr>
              <a:t>Smoothie/Parfait Entrées</a:t>
            </a:r>
          </a:p>
        </p:txBody>
      </p:sp>
      <p:sp>
        <p:nvSpPr>
          <p:cNvPr id="6" name="Rectangle 5">
            <a:extLst>
              <a:ext uri="{FF2B5EF4-FFF2-40B4-BE49-F238E27FC236}">
                <a16:creationId xmlns:a16="http://schemas.microsoft.com/office/drawing/2014/main" id="{E870579B-57FC-9A15-05E2-D88187067511}"/>
              </a:ext>
            </a:extLst>
          </p:cNvPr>
          <p:cNvSpPr/>
          <p:nvPr/>
        </p:nvSpPr>
        <p:spPr>
          <a:xfrm>
            <a:off x="4812304" y="2774841"/>
            <a:ext cx="2567392" cy="218226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sp>
        <p:nvSpPr>
          <p:cNvPr id="16" name="TextBox 15">
            <a:extLst>
              <a:ext uri="{FF2B5EF4-FFF2-40B4-BE49-F238E27FC236}">
                <a16:creationId xmlns:a16="http://schemas.microsoft.com/office/drawing/2014/main" id="{4A5FDFEB-660A-6DC2-1CB6-F0BD69FA5A4F}"/>
              </a:ext>
            </a:extLst>
          </p:cNvPr>
          <p:cNvSpPr txBox="1"/>
          <p:nvPr/>
        </p:nvSpPr>
        <p:spPr>
          <a:xfrm>
            <a:off x="4724400" y="2792954"/>
            <a:ext cx="2743200" cy="2169825"/>
          </a:xfrm>
          <a:prstGeom prst="rect">
            <a:avLst/>
          </a:prstGeom>
          <a:noFill/>
        </p:spPr>
        <p:txBody>
          <a:bodyPr wrap="square">
            <a:spAutoFit/>
          </a:bodyPr>
          <a:lstStyle/>
          <a:p>
            <a:pPr algn="ctr"/>
            <a:r>
              <a:rPr lang="en-US" sz="1500" b="1" dirty="0"/>
              <a:t>Manager’s Choice  </a:t>
            </a:r>
          </a:p>
          <a:p>
            <a:pPr algn="ctr"/>
            <a:r>
              <a:rPr lang="en-US" sz="1500" b="1" dirty="0"/>
              <a:t>Smoothie**</a:t>
            </a:r>
          </a:p>
          <a:p>
            <a:pPr algn="ctr"/>
            <a:r>
              <a:rPr lang="en-US" sz="1500" b="1" dirty="0"/>
              <a:t>Granola Cinnamon</a:t>
            </a:r>
          </a:p>
          <a:p>
            <a:pPr algn="ctr"/>
            <a:r>
              <a:rPr lang="en-US" sz="1500" b="1" dirty="0"/>
              <a:t>(CMS #1501) </a:t>
            </a:r>
            <a:r>
              <a:rPr lang="en-US" sz="1500" b="1" dirty="0">
                <a:solidFill>
                  <a:srgbClr val="00B050"/>
                </a:solidFill>
              </a:rPr>
              <a:t>V</a:t>
            </a:r>
          </a:p>
          <a:p>
            <a:pPr algn="ctr"/>
            <a:r>
              <a:rPr lang="en-US" sz="1500" b="1" dirty="0"/>
              <a:t>OR</a:t>
            </a:r>
          </a:p>
          <a:p>
            <a:pPr algn="ctr"/>
            <a:r>
              <a:rPr lang="en-US" sz="1500" b="1" dirty="0"/>
              <a:t>Manager’s</a:t>
            </a:r>
          </a:p>
          <a:p>
            <a:pPr algn="ctr"/>
            <a:r>
              <a:rPr lang="en-US" sz="1500" b="1" dirty="0"/>
              <a:t>Choice Yogurt Parfait**</a:t>
            </a:r>
          </a:p>
          <a:p>
            <a:pPr algn="ctr"/>
            <a:r>
              <a:rPr lang="en-US" sz="1500" b="1" dirty="0"/>
              <a:t>Granola Cinnamon</a:t>
            </a:r>
          </a:p>
          <a:p>
            <a:pPr algn="ctr"/>
            <a:r>
              <a:rPr lang="en-US" sz="1500" b="1" dirty="0"/>
              <a:t>(CMS #1501) </a:t>
            </a:r>
            <a:r>
              <a:rPr lang="en-US" sz="1500" b="1" dirty="0">
                <a:solidFill>
                  <a:srgbClr val="00B050"/>
                </a:solidFill>
              </a:rPr>
              <a:t>V</a:t>
            </a:r>
          </a:p>
        </p:txBody>
      </p:sp>
      <p:pic>
        <p:nvPicPr>
          <p:cNvPr id="5" name="Picture 4" descr="Letter&#10;&#10;Description automatically generated">
            <a:extLst>
              <a:ext uri="{FF2B5EF4-FFF2-40B4-BE49-F238E27FC236}">
                <a16:creationId xmlns:a16="http://schemas.microsoft.com/office/drawing/2014/main" id="{391E3207-7CEC-0F44-6DDB-0F25B7AB003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487" b="93229" l="9716" r="89738">
                        <a14:foregroundMark x1="25218" y1="7487" x2="73144" y2="9245"/>
                        <a14:foregroundMark x1="70415" y1="90755" x2="28930" y2="90039"/>
                        <a14:foregroundMark x1="69651" y1="93229" x2="69651" y2="93229"/>
                        <a14:foregroundMark x1="73144" y1="91862" x2="66594" y2="91406"/>
                        <a14:foregroundMark x1="73144" y1="92057" x2="74672" y2="92318"/>
                        <a14:backgroundMark x1="81878" y1="75521" x2="81878" y2="75521"/>
                        <a14:backgroundMark x1="79148" y1="68490" x2="82205" y2="45833"/>
                        <a14:backgroundMark x1="53384" y1="92969" x2="79913" y2="92969"/>
                      </a14:backgroundRemoval>
                    </a14:imgEffect>
                  </a14:imgLayer>
                </a14:imgProps>
              </a:ext>
              <a:ext uri="{837473B0-CC2E-450A-ABE3-18F120FF3D39}">
                <a1611:picAttrSrcUrl xmlns:a1611="http://schemas.microsoft.com/office/drawing/2016/11/main" r:id="rId8"/>
              </a:ext>
            </a:extLst>
          </a:blip>
          <a:stretch>
            <a:fillRect/>
          </a:stretch>
        </p:blipFill>
        <p:spPr>
          <a:xfrm>
            <a:off x="6620081" y="4962779"/>
            <a:ext cx="1028548" cy="1724727"/>
          </a:xfrm>
          <a:prstGeom prst="rect">
            <a:avLst/>
          </a:prstGeom>
        </p:spPr>
      </p:pic>
      <p:sp>
        <p:nvSpPr>
          <p:cNvPr id="8" name="TextBox 7">
            <a:extLst>
              <a:ext uri="{FF2B5EF4-FFF2-40B4-BE49-F238E27FC236}">
                <a16:creationId xmlns:a16="http://schemas.microsoft.com/office/drawing/2014/main" id="{FD9A795B-9C52-B754-40B3-B31F4BE7D2AA}"/>
              </a:ext>
            </a:extLst>
          </p:cNvPr>
          <p:cNvSpPr txBox="1"/>
          <p:nvPr/>
        </p:nvSpPr>
        <p:spPr>
          <a:xfrm>
            <a:off x="5599189" y="5618558"/>
            <a:ext cx="1063112" cy="707886"/>
          </a:xfrm>
          <a:prstGeom prst="rect">
            <a:avLst/>
          </a:prstGeom>
          <a:noFill/>
        </p:spPr>
        <p:txBody>
          <a:bodyPr wrap="none" rtlCol="0">
            <a:spAutoFit/>
          </a:bodyPr>
          <a:lstStyle/>
          <a:p>
            <a:r>
              <a:rPr lang="en-US" sz="4000" b="1" dirty="0">
                <a:solidFill>
                  <a:schemeClr val="bg1"/>
                </a:solidFill>
              </a:rPr>
              <a:t>OVS</a:t>
            </a:r>
          </a:p>
        </p:txBody>
      </p:sp>
      <p:grpSp>
        <p:nvGrpSpPr>
          <p:cNvPr id="26" name="Group 25">
            <a:extLst>
              <a:ext uri="{FF2B5EF4-FFF2-40B4-BE49-F238E27FC236}">
                <a16:creationId xmlns:a16="http://schemas.microsoft.com/office/drawing/2014/main" id="{0409443C-F64F-80C2-B9EE-408F397C3ABE}"/>
              </a:ext>
            </a:extLst>
          </p:cNvPr>
          <p:cNvGrpSpPr/>
          <p:nvPr/>
        </p:nvGrpSpPr>
        <p:grpSpPr>
          <a:xfrm>
            <a:off x="4109106" y="5205559"/>
            <a:ext cx="1701800" cy="1472512"/>
            <a:chOff x="1143000" y="3380900"/>
            <a:chExt cx="3477100" cy="3477100"/>
          </a:xfrm>
        </p:grpSpPr>
        <p:pic>
          <p:nvPicPr>
            <p:cNvPr id="21" name="Picture 20" descr="A plastic cup with a yellow liquid in it&#10;&#10;Description automatically generated with low confidence">
              <a:extLst>
                <a:ext uri="{FF2B5EF4-FFF2-40B4-BE49-F238E27FC236}">
                  <a16:creationId xmlns:a16="http://schemas.microsoft.com/office/drawing/2014/main" id="{35797B06-1445-A1CA-15AA-F22EAA709F1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837473B0-CC2E-450A-ABE3-18F120FF3D39}">
                  <a1611:picAttrSrcUrl xmlns:a1611="http://schemas.microsoft.com/office/drawing/2016/11/main" r:id="rId11"/>
                </a:ext>
              </a:extLst>
            </a:blip>
            <a:stretch>
              <a:fillRect/>
            </a:stretch>
          </p:blipFill>
          <p:spPr>
            <a:xfrm>
              <a:off x="1143000" y="3380900"/>
              <a:ext cx="3477100" cy="3477100"/>
            </a:xfrm>
            <a:prstGeom prst="rect">
              <a:avLst/>
            </a:prstGeom>
          </p:spPr>
        </p:pic>
        <p:pic>
          <p:nvPicPr>
            <p:cNvPr id="24" name="Picture 23" descr="A red straw on a white background&#10;&#10;Description automatically generated with medium confidence">
              <a:extLst>
                <a:ext uri="{FF2B5EF4-FFF2-40B4-BE49-F238E27FC236}">
                  <a16:creationId xmlns:a16="http://schemas.microsoft.com/office/drawing/2014/main" id="{72A7059F-E111-434E-9EA2-A9FB18A6BC89}"/>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3804" b="96467" l="4076" r="96467">
                          <a14:foregroundMark x1="4484" y1="93750" x2="4484" y2="93750"/>
                          <a14:foregroundMark x1="91712" y1="8696" x2="91712" y2="8696"/>
                          <a14:foregroundMark x1="96603" y1="3940" x2="96603" y2="3940"/>
                          <a14:foregroundMark x1="4076" y1="96467" x2="4076" y2="96467"/>
                        </a14:backgroundRemoval>
                      </a14:imgEffect>
                    </a14:imgLayer>
                  </a14:imgProps>
                </a:ext>
                <a:ext uri="{837473B0-CC2E-450A-ABE3-18F120FF3D39}">
                  <a1611:picAttrSrcUrl xmlns:a1611="http://schemas.microsoft.com/office/drawing/2016/11/main" r:id="rId14"/>
                </a:ext>
              </a:extLst>
            </a:blip>
            <a:srcRect t="61055" r="65790"/>
            <a:stretch/>
          </p:blipFill>
          <p:spPr>
            <a:xfrm rot="6237877">
              <a:off x="2304818" y="3505861"/>
              <a:ext cx="700869" cy="797862"/>
            </a:xfrm>
            <a:prstGeom prst="rect">
              <a:avLst/>
            </a:prstGeom>
          </p:spPr>
        </p:pic>
      </p:grpSp>
      <p:sp>
        <p:nvSpPr>
          <p:cNvPr id="10" name="TextBox 9">
            <a:extLst>
              <a:ext uri="{FF2B5EF4-FFF2-40B4-BE49-F238E27FC236}">
                <a16:creationId xmlns:a16="http://schemas.microsoft.com/office/drawing/2014/main" id="{C39784BF-30C3-DF09-DD0E-21467A5122EC}"/>
              </a:ext>
            </a:extLst>
          </p:cNvPr>
          <p:cNvSpPr txBox="1"/>
          <p:nvPr/>
        </p:nvSpPr>
        <p:spPr>
          <a:xfrm>
            <a:off x="1085649" y="1080592"/>
            <a:ext cx="10020702" cy="1569660"/>
          </a:xfrm>
          <a:prstGeom prst="rect">
            <a:avLst/>
          </a:prstGeom>
          <a:noFill/>
        </p:spPr>
        <p:txBody>
          <a:bodyPr wrap="square" rtlCol="0">
            <a:spAutoFit/>
          </a:bodyPr>
          <a:lstStyle/>
          <a:p>
            <a:pPr algn="ctr"/>
            <a:r>
              <a:rPr lang="en-US" sz="3200" dirty="0">
                <a:solidFill>
                  <a:schemeClr val="bg1"/>
                </a:solidFill>
              </a:rPr>
              <a:t>Smoothie and Parfait entrees are </a:t>
            </a:r>
            <a:r>
              <a:rPr lang="en-US" sz="3200" b="1" dirty="0">
                <a:solidFill>
                  <a:schemeClr val="bg1"/>
                </a:solidFill>
              </a:rPr>
              <a:t>not</a:t>
            </a:r>
            <a:r>
              <a:rPr lang="en-US" sz="3200" dirty="0">
                <a:solidFill>
                  <a:schemeClr val="bg1"/>
                </a:solidFill>
              </a:rPr>
              <a:t> bundled with the grain component. The grain component is OVS.</a:t>
            </a:r>
          </a:p>
          <a:p>
            <a:pPr algn="ctr"/>
            <a:r>
              <a:rPr lang="en-US" sz="3200" dirty="0">
                <a:solidFill>
                  <a:schemeClr val="bg1"/>
                </a:solidFill>
              </a:rPr>
              <a:t>The servings of entrée and grain may or may not match. </a:t>
            </a:r>
          </a:p>
        </p:txBody>
      </p:sp>
    </p:spTree>
    <p:extLst>
      <p:ext uri="{BB962C8B-B14F-4D97-AF65-F5344CB8AC3E}">
        <p14:creationId xmlns:p14="http://schemas.microsoft.com/office/powerpoint/2010/main" val="2302828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77778E-7 3.7037E-7 L 0.06476 0.0044 " pathEditMode="relative" rAng="0" ptsTypes="AA">
                                      <p:cBhvr>
                                        <p:cTn id="6" dur="2000" fill="hold"/>
                                        <p:tgtEl>
                                          <p:spTgt spid="5"/>
                                        </p:tgtEl>
                                        <p:attrNameLst>
                                          <p:attrName>ppt_x</p:attrName>
                                          <p:attrName>ppt_y</p:attrName>
                                        </p:attrNameLst>
                                      </p:cBhvr>
                                      <p:rCtr x="3229" y="208"/>
                                    </p:animMotion>
                                  </p:childTnLst>
                                </p:cTn>
                              </p:par>
                              <p:par>
                                <p:cTn id="7" presetID="42" presetClass="path" presetSubtype="0" accel="50000" decel="50000" fill="hold" nodeType="withEffect">
                                  <p:stCondLst>
                                    <p:cond delay="0"/>
                                  </p:stCondLst>
                                  <p:childTnLst>
                                    <p:animMotion origin="layout" path="M -1.38889E-6 1.11111E-6 L -0.0493 -0.0007 " pathEditMode="relative" rAng="0" ptsTypes="AA">
                                      <p:cBhvr>
                                        <p:cTn id="8" dur="2000" fill="hold"/>
                                        <p:tgtEl>
                                          <p:spTgt spid="26"/>
                                        </p:tgtEl>
                                        <p:attrNameLst>
                                          <p:attrName>ppt_x</p:attrName>
                                          <p:attrName>ppt_y</p:attrName>
                                        </p:attrNameLst>
                                      </p:cBhvr>
                                      <p:rCtr x="-2465" y="-46"/>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een background with a black border&#10;&#10;Description automatically generated with medium confidence">
            <a:extLst>
              <a:ext uri="{FF2B5EF4-FFF2-40B4-BE49-F238E27FC236}">
                <a16:creationId xmlns:a16="http://schemas.microsoft.com/office/drawing/2014/main" id="{4E417256-2C2C-2330-A85B-9644B29C17D3}"/>
              </a:ext>
            </a:extLst>
          </p:cNvPr>
          <p:cNvPicPr>
            <a:picLocks noChangeAspect="1"/>
          </p:cNvPicPr>
          <p:nvPr/>
        </p:nvPicPr>
        <p:blipFill>
          <a:blip r:embed="rId3">
            <a:extLst>
              <a:ext uri="{837473B0-CC2E-450A-ABE3-18F120FF3D39}">
                <a1611:picAttrSrcUrl xmlns:a1611="http://schemas.microsoft.com/office/drawing/2016/11/main" r:id="rId4"/>
              </a:ext>
            </a:extLst>
          </a:blip>
          <a:srcRect t="12500" b="12500"/>
          <a:stretch/>
        </p:blipFill>
        <p:spPr>
          <a:xfrm>
            <a:off x="0" y="0"/>
            <a:ext cx="12192000" cy="6858000"/>
          </a:xfrm>
          <a:prstGeom prst="rect">
            <a:avLst/>
          </a:prstGeom>
          <a:blipFill>
            <a:blip r:embed="rId5"/>
            <a:stretch>
              <a:fillRect/>
            </a:stretch>
          </a:blipFill>
        </p:spPr>
      </p:pic>
      <p:sp>
        <p:nvSpPr>
          <p:cNvPr id="2" name="Title 1"/>
          <p:cNvSpPr txBox="1">
            <a:spLocks/>
          </p:cNvSpPr>
          <p:nvPr/>
        </p:nvSpPr>
        <p:spPr>
          <a:xfrm>
            <a:off x="0" y="396860"/>
            <a:ext cx="12192000" cy="692990"/>
          </a:xfrm>
          <a:prstGeom prst="rect">
            <a:avLst/>
          </a:prstGeom>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solidFill>
                  <a:schemeClr val="bg1"/>
                </a:solidFill>
                <a:latin typeface="Berlin Sans FB Demi" panose="020E0802020502020306" pitchFamily="34" charset="0"/>
              </a:rPr>
              <a:t>Breakfast Meal Pattern</a:t>
            </a:r>
          </a:p>
        </p:txBody>
      </p:sp>
      <p:graphicFrame>
        <p:nvGraphicFramePr>
          <p:cNvPr id="4" name="Table 3">
            <a:extLst>
              <a:ext uri="{FF2B5EF4-FFF2-40B4-BE49-F238E27FC236}">
                <a16:creationId xmlns:a16="http://schemas.microsoft.com/office/drawing/2014/main" id="{E65DA934-95D9-5147-ED85-97C2083F3A3E}"/>
              </a:ext>
            </a:extLst>
          </p:cNvPr>
          <p:cNvGraphicFramePr>
            <a:graphicFrameLocks noGrp="1"/>
          </p:cNvGraphicFramePr>
          <p:nvPr>
            <p:extLst>
              <p:ext uri="{D42A27DB-BD31-4B8C-83A1-F6EECF244321}">
                <p14:modId xmlns:p14="http://schemas.microsoft.com/office/powerpoint/2010/main" val="1993698176"/>
              </p:ext>
            </p:extLst>
          </p:nvPr>
        </p:nvGraphicFramePr>
        <p:xfrm>
          <a:off x="1608203" y="1486710"/>
          <a:ext cx="8975594" cy="4649767"/>
        </p:xfrm>
        <a:graphic>
          <a:graphicData uri="http://schemas.openxmlformats.org/drawingml/2006/table">
            <a:tbl>
              <a:tblPr firstRow="1" firstCol="1" bandRow="1">
                <a:tableStyleId>{793D81CF-94F2-401A-BA57-92F5A7B2D0C5}</a:tableStyleId>
              </a:tblPr>
              <a:tblGrid>
                <a:gridCol w="2787631">
                  <a:extLst>
                    <a:ext uri="{9D8B030D-6E8A-4147-A177-3AD203B41FA5}">
                      <a16:colId xmlns:a16="http://schemas.microsoft.com/office/drawing/2014/main" val="20000"/>
                    </a:ext>
                  </a:extLst>
                </a:gridCol>
                <a:gridCol w="1845861">
                  <a:extLst>
                    <a:ext uri="{9D8B030D-6E8A-4147-A177-3AD203B41FA5}">
                      <a16:colId xmlns:a16="http://schemas.microsoft.com/office/drawing/2014/main" val="20002"/>
                    </a:ext>
                  </a:extLst>
                </a:gridCol>
                <a:gridCol w="2316749">
                  <a:extLst>
                    <a:ext uri="{9D8B030D-6E8A-4147-A177-3AD203B41FA5}">
                      <a16:colId xmlns:a16="http://schemas.microsoft.com/office/drawing/2014/main" val="414582858"/>
                    </a:ext>
                  </a:extLst>
                </a:gridCol>
                <a:gridCol w="2025353">
                  <a:extLst>
                    <a:ext uri="{9D8B030D-6E8A-4147-A177-3AD203B41FA5}">
                      <a16:colId xmlns:a16="http://schemas.microsoft.com/office/drawing/2014/main" val="3516784070"/>
                    </a:ext>
                  </a:extLst>
                </a:gridCol>
              </a:tblGrid>
              <a:tr h="801639">
                <a:tc gridSpan="4">
                  <a:txBody>
                    <a:bodyPr/>
                    <a:lstStyle/>
                    <a:p>
                      <a:pPr marL="0" marR="0" algn="ctr">
                        <a:lnSpc>
                          <a:spcPct val="115000"/>
                        </a:lnSpc>
                        <a:spcBef>
                          <a:spcPts val="0"/>
                        </a:spcBef>
                        <a:spcAft>
                          <a:spcPts val="0"/>
                        </a:spcAft>
                      </a:pPr>
                      <a:r>
                        <a:rPr lang="en-US" sz="2400" dirty="0">
                          <a:effectLst/>
                        </a:rPr>
                        <a:t> Amount of Food Per Week (Minimum Per Day)</a:t>
                      </a:r>
                      <a:endParaRPr lang="en-US" sz="24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42501">
                <a:tc>
                  <a:txBody>
                    <a:bodyPr/>
                    <a:lstStyle/>
                    <a:p>
                      <a:pPr marL="0" marR="0" algn="ctr">
                        <a:lnSpc>
                          <a:spcPct val="100000"/>
                        </a:lnSpc>
                        <a:spcBef>
                          <a:spcPts val="0"/>
                        </a:spcBef>
                        <a:spcAft>
                          <a:spcPts val="0"/>
                        </a:spcAft>
                      </a:pPr>
                      <a:r>
                        <a:rPr lang="en-US" sz="2400" dirty="0">
                          <a:effectLst/>
                        </a:rPr>
                        <a:t>Meal Pattern</a:t>
                      </a:r>
                      <a:endParaRPr lang="en-US" sz="2400" dirty="0">
                        <a:solidFill>
                          <a:srgbClr val="000000"/>
                        </a:solidFill>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400" dirty="0">
                          <a:effectLst/>
                        </a:rPr>
                        <a:t>Grades K-5</a:t>
                      </a:r>
                      <a:endParaRPr lang="en-US" sz="2400" b="1" dirty="0">
                        <a:solidFill>
                          <a:srgbClr val="000000"/>
                        </a:solidFill>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400" dirty="0">
                          <a:effectLst/>
                        </a:rPr>
                        <a:t>Grades 6-8</a:t>
                      </a:r>
                      <a:endParaRPr lang="en-US" sz="2400" b="1" dirty="0">
                        <a:solidFill>
                          <a:srgbClr val="000000"/>
                        </a:solidFill>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400" dirty="0">
                          <a:effectLst/>
                        </a:rPr>
                        <a:t>Grades 9-12</a:t>
                      </a:r>
                      <a:endParaRPr lang="en-US" sz="2400" b="1" dirty="0">
                        <a:solidFill>
                          <a:srgbClr val="000000"/>
                        </a:solidFill>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42501">
                <a:tc>
                  <a:txBody>
                    <a:bodyPr/>
                    <a:lstStyle/>
                    <a:p>
                      <a:pPr marL="0" marR="0" algn="ctr">
                        <a:lnSpc>
                          <a:spcPct val="100000"/>
                        </a:lnSpc>
                        <a:spcBef>
                          <a:spcPts val="0"/>
                        </a:spcBef>
                        <a:spcAft>
                          <a:spcPts val="0"/>
                        </a:spcAft>
                      </a:pPr>
                      <a:r>
                        <a:rPr lang="en-US" sz="2400" dirty="0">
                          <a:effectLst/>
                        </a:rPr>
                        <a:t>Fruit (cups)</a:t>
                      </a:r>
                      <a:endParaRPr lang="en-US" sz="2400" dirty="0">
                        <a:solidFill>
                          <a:srgbClr val="000000"/>
                        </a:solidFill>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400" dirty="0">
                          <a:effectLst/>
                          <a:latin typeface="+mn-lt"/>
                        </a:rPr>
                        <a:t>5 </a:t>
                      </a:r>
                      <a:r>
                        <a:rPr lang="en-US" sz="2400" dirty="0">
                          <a:solidFill>
                            <a:srgbClr val="000000"/>
                          </a:solidFill>
                          <a:effectLst/>
                          <a:latin typeface="+mn-lt"/>
                          <a:ea typeface="Calibri"/>
                          <a:cs typeface="Times New Roman"/>
                        </a:rPr>
                        <a:t>(1)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400" dirty="0">
                          <a:effectLst/>
                          <a:latin typeface="+mn-lt"/>
                        </a:rPr>
                        <a:t>5 </a:t>
                      </a:r>
                      <a:r>
                        <a:rPr lang="en-US" sz="2400" dirty="0">
                          <a:solidFill>
                            <a:srgbClr val="000000"/>
                          </a:solidFill>
                          <a:effectLst/>
                          <a:latin typeface="+mn-lt"/>
                          <a:ea typeface="Calibri"/>
                          <a:cs typeface="Times New Roman"/>
                        </a:rPr>
                        <a:t>(1)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400" dirty="0">
                          <a:effectLst/>
                          <a:latin typeface="+mn-lt"/>
                        </a:rPr>
                        <a:t>5 </a:t>
                      </a:r>
                      <a:r>
                        <a:rPr lang="en-US" sz="2400" dirty="0">
                          <a:solidFill>
                            <a:srgbClr val="000000"/>
                          </a:solidFill>
                          <a:effectLst/>
                          <a:latin typeface="+mn-lt"/>
                          <a:ea typeface="Calibri"/>
                          <a:cs typeface="Times New Roman"/>
                        </a:rPr>
                        <a:t>(1)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42501">
                <a:tc>
                  <a:txBody>
                    <a:bodyPr/>
                    <a:lstStyle/>
                    <a:p>
                      <a:pPr marL="0" marR="0" algn="ctr">
                        <a:lnSpc>
                          <a:spcPct val="100000"/>
                        </a:lnSpc>
                        <a:spcBef>
                          <a:spcPts val="0"/>
                        </a:spcBef>
                        <a:spcAft>
                          <a:spcPts val="0"/>
                        </a:spcAft>
                      </a:pPr>
                      <a:r>
                        <a:rPr lang="en-US" sz="2400" dirty="0">
                          <a:effectLst/>
                        </a:rPr>
                        <a:t>Vegetable (cups)</a:t>
                      </a:r>
                      <a:endParaRPr lang="en-US" sz="2400" dirty="0">
                        <a:solidFill>
                          <a:srgbClr val="000000"/>
                        </a:solidFill>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400" dirty="0">
                          <a:effectLst/>
                          <a:latin typeface="+mn-lt"/>
                        </a:rPr>
                        <a:t>0</a:t>
                      </a:r>
                      <a:endParaRPr lang="en-US" sz="2400" dirty="0">
                        <a:solidFill>
                          <a:srgbClr val="000000"/>
                        </a:solidFill>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400" dirty="0">
                          <a:effectLst/>
                          <a:latin typeface="+mn-lt"/>
                        </a:rPr>
                        <a:t>0</a:t>
                      </a:r>
                      <a:endParaRPr lang="en-US" sz="2400" dirty="0">
                        <a:solidFill>
                          <a:srgbClr val="000000"/>
                        </a:solidFill>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400">
                          <a:effectLst/>
                          <a:latin typeface="+mn-lt"/>
                        </a:rPr>
                        <a:t>0</a:t>
                      </a:r>
                      <a:endParaRPr lang="en-US" sz="2400">
                        <a:solidFill>
                          <a:srgbClr val="000000"/>
                        </a:solidFill>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678124">
                <a:tc>
                  <a:txBody>
                    <a:bodyPr/>
                    <a:lstStyle/>
                    <a:p>
                      <a:pPr marL="0" marR="0" algn="ctr">
                        <a:lnSpc>
                          <a:spcPct val="100000"/>
                        </a:lnSpc>
                        <a:spcBef>
                          <a:spcPts val="0"/>
                        </a:spcBef>
                        <a:spcAft>
                          <a:spcPts val="0"/>
                        </a:spcAft>
                      </a:pPr>
                      <a:r>
                        <a:rPr lang="en-US" sz="2400" dirty="0">
                          <a:effectLst/>
                        </a:rPr>
                        <a:t>Grain (oz eq) or Meat/Meat Alternate (oz eq)</a:t>
                      </a:r>
                      <a:endParaRPr lang="en-US" sz="2400" dirty="0">
                        <a:solidFill>
                          <a:srgbClr val="000000"/>
                        </a:solidFill>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400" dirty="0">
                          <a:effectLst/>
                          <a:latin typeface="+mn-lt"/>
                        </a:rPr>
                        <a:t>7-10 </a:t>
                      </a:r>
                      <a:r>
                        <a:rPr lang="en-US" sz="2400" dirty="0">
                          <a:solidFill>
                            <a:srgbClr val="000000"/>
                          </a:solidFill>
                          <a:effectLst/>
                          <a:latin typeface="+mn-lt"/>
                          <a:ea typeface="Calibri"/>
                          <a:cs typeface="Times New Roman"/>
                        </a:rPr>
                        <a:t>(1)</a:t>
                      </a:r>
                    </a:p>
                    <a:p>
                      <a:pPr marL="0" marR="0" algn="ctr">
                        <a:lnSpc>
                          <a:spcPct val="100000"/>
                        </a:lnSpc>
                        <a:spcBef>
                          <a:spcPts val="0"/>
                        </a:spcBef>
                        <a:spcAft>
                          <a:spcPts val="0"/>
                        </a:spcAft>
                      </a:pPr>
                      <a:endParaRPr lang="en-US" sz="2400" dirty="0">
                        <a:solidFill>
                          <a:srgbClr val="000000"/>
                        </a:solidFill>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400" dirty="0">
                          <a:effectLst/>
                          <a:latin typeface="+mn-lt"/>
                        </a:rPr>
                        <a:t>8-10 </a:t>
                      </a:r>
                      <a:r>
                        <a:rPr lang="en-US" sz="2400" dirty="0">
                          <a:solidFill>
                            <a:srgbClr val="000000"/>
                          </a:solidFill>
                          <a:effectLst/>
                          <a:latin typeface="+mn-lt"/>
                          <a:ea typeface="Calibri"/>
                          <a:cs typeface="Times New Roman"/>
                        </a:rPr>
                        <a:t>(1)</a:t>
                      </a:r>
                    </a:p>
                    <a:p>
                      <a:pPr marL="0" marR="0" algn="ctr">
                        <a:lnSpc>
                          <a:spcPct val="100000"/>
                        </a:lnSpc>
                        <a:spcBef>
                          <a:spcPts val="0"/>
                        </a:spcBef>
                        <a:spcAft>
                          <a:spcPts val="0"/>
                        </a:spcAft>
                      </a:pPr>
                      <a:endParaRPr lang="en-US" sz="2400" dirty="0">
                        <a:solidFill>
                          <a:srgbClr val="000000"/>
                        </a:solidFill>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400" dirty="0">
                          <a:effectLst/>
                          <a:latin typeface="+mn-lt"/>
                        </a:rPr>
                        <a:t>9-10</a:t>
                      </a:r>
                      <a:r>
                        <a:rPr lang="en-US" sz="2400" dirty="0">
                          <a:solidFill>
                            <a:schemeClr val="dk1"/>
                          </a:solidFill>
                          <a:effectLst/>
                          <a:latin typeface="+mn-lt"/>
                          <a:ea typeface="+mn-ea"/>
                          <a:cs typeface="+mn-cs"/>
                        </a:rPr>
                        <a:t> </a:t>
                      </a:r>
                      <a:r>
                        <a:rPr lang="en-US" sz="2400" dirty="0">
                          <a:solidFill>
                            <a:srgbClr val="000000"/>
                          </a:solidFill>
                          <a:effectLst/>
                          <a:latin typeface="+mn-lt"/>
                          <a:ea typeface="Calibri"/>
                          <a:cs typeface="Times New Roman"/>
                        </a:rPr>
                        <a:t>(1)</a:t>
                      </a:r>
                    </a:p>
                    <a:p>
                      <a:pPr marL="0" marR="0" algn="ctr">
                        <a:lnSpc>
                          <a:spcPct val="100000"/>
                        </a:lnSpc>
                        <a:spcBef>
                          <a:spcPts val="0"/>
                        </a:spcBef>
                        <a:spcAft>
                          <a:spcPts val="0"/>
                        </a:spcAft>
                      </a:pPr>
                      <a:endParaRPr lang="en-US" sz="2400" dirty="0">
                        <a:solidFill>
                          <a:srgbClr val="000000"/>
                        </a:solidFill>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42501">
                <a:tc>
                  <a:txBody>
                    <a:bodyPr/>
                    <a:lstStyle/>
                    <a:p>
                      <a:pPr marL="0" marR="0" algn="ctr">
                        <a:lnSpc>
                          <a:spcPct val="100000"/>
                        </a:lnSpc>
                        <a:spcBef>
                          <a:spcPts val="0"/>
                        </a:spcBef>
                        <a:spcAft>
                          <a:spcPts val="0"/>
                        </a:spcAft>
                      </a:pPr>
                      <a:r>
                        <a:rPr lang="en-US" sz="2400" dirty="0">
                          <a:effectLst/>
                        </a:rPr>
                        <a:t>Fluid Milk</a:t>
                      </a:r>
                      <a:endParaRPr lang="en-US" sz="2400" dirty="0">
                        <a:solidFill>
                          <a:srgbClr val="000000"/>
                        </a:solidFill>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400" dirty="0">
                          <a:effectLst/>
                          <a:latin typeface="+mn-lt"/>
                        </a:rPr>
                        <a:t>5 </a:t>
                      </a:r>
                      <a:r>
                        <a:rPr lang="en-US" sz="2400" dirty="0">
                          <a:solidFill>
                            <a:srgbClr val="000000"/>
                          </a:solidFill>
                          <a:effectLst/>
                          <a:latin typeface="+mn-lt"/>
                          <a:ea typeface="Calibri"/>
                          <a:cs typeface="Times New Roman"/>
                        </a:rPr>
                        <a:t>(1)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400" dirty="0">
                          <a:effectLst/>
                          <a:latin typeface="+mn-lt"/>
                        </a:rPr>
                        <a:t>5 </a:t>
                      </a:r>
                      <a:r>
                        <a:rPr lang="en-US" sz="2400" dirty="0">
                          <a:solidFill>
                            <a:srgbClr val="000000"/>
                          </a:solidFill>
                          <a:effectLst/>
                          <a:latin typeface="+mn-lt"/>
                          <a:ea typeface="Calibri"/>
                          <a:cs typeface="Times New Roman"/>
                        </a:rPr>
                        <a:t>(1)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400" dirty="0">
                          <a:effectLst/>
                          <a:latin typeface="+mn-lt"/>
                        </a:rPr>
                        <a:t>5 </a:t>
                      </a:r>
                      <a:r>
                        <a:rPr lang="en-US" sz="2400" dirty="0">
                          <a:solidFill>
                            <a:srgbClr val="000000"/>
                          </a:solidFill>
                          <a:effectLst/>
                          <a:latin typeface="+mn-lt"/>
                          <a:ea typeface="Calibri"/>
                          <a:cs typeface="Times New Roman"/>
                        </a:rPr>
                        <a:t>(1)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8657636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56288-320E-6F59-D112-ECD309ADF4D1}"/>
            </a:ext>
          </a:extLst>
        </p:cNvPr>
        <p:cNvGrpSpPr/>
        <p:nvPr/>
      </p:nvGrpSpPr>
      <p:grpSpPr>
        <a:xfrm>
          <a:off x="0" y="0"/>
          <a:ext cx="0" cy="0"/>
          <a:chOff x="0" y="0"/>
          <a:chExt cx="0" cy="0"/>
        </a:xfrm>
      </p:grpSpPr>
      <p:pic>
        <p:nvPicPr>
          <p:cNvPr id="6" name="Picture 5" descr="A green background with a black border&#10;&#10;Description automatically generated with medium confidence">
            <a:extLst>
              <a:ext uri="{FF2B5EF4-FFF2-40B4-BE49-F238E27FC236}">
                <a16:creationId xmlns:a16="http://schemas.microsoft.com/office/drawing/2014/main" id="{7359D49F-F2C0-FDBC-D0D9-18DE587A874D}"/>
              </a:ext>
            </a:extLst>
          </p:cNvPr>
          <p:cNvPicPr>
            <a:picLocks noChangeAspect="1"/>
          </p:cNvPicPr>
          <p:nvPr/>
        </p:nvPicPr>
        <p:blipFill>
          <a:blip r:embed="rId4">
            <a:extLst>
              <a:ext uri="{837473B0-CC2E-450A-ABE3-18F120FF3D39}">
                <a1611:picAttrSrcUrl xmlns:a1611="http://schemas.microsoft.com/office/drawing/2016/11/main" r:id="rId5"/>
              </a:ext>
            </a:extLst>
          </a:blip>
          <a:srcRect t="12500" b="12500"/>
          <a:stretch/>
        </p:blipFill>
        <p:spPr>
          <a:xfrm>
            <a:off x="0" y="0"/>
            <a:ext cx="12192000" cy="6858000"/>
          </a:xfrm>
          <a:prstGeom prst="rect">
            <a:avLst/>
          </a:prstGeom>
          <a:blipFill>
            <a:blip r:embed="rId6"/>
            <a:stretch>
              <a:fillRect/>
            </a:stretch>
          </a:blipFill>
        </p:spPr>
      </p:pic>
      <p:sp>
        <p:nvSpPr>
          <p:cNvPr id="5" name="Rectangle 4">
            <a:extLst>
              <a:ext uri="{FF2B5EF4-FFF2-40B4-BE49-F238E27FC236}">
                <a16:creationId xmlns:a16="http://schemas.microsoft.com/office/drawing/2014/main" id="{1FF287A9-BC57-DA69-0FA0-C1700C97B9F7}"/>
              </a:ext>
            </a:extLst>
          </p:cNvPr>
          <p:cNvSpPr/>
          <p:nvPr/>
        </p:nvSpPr>
        <p:spPr>
          <a:xfrm>
            <a:off x="870508" y="2056444"/>
            <a:ext cx="8734698" cy="5430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group of people in graduation gowns&#10;&#10;Description automatically generated">
            <a:extLst>
              <a:ext uri="{FF2B5EF4-FFF2-40B4-BE49-F238E27FC236}">
                <a16:creationId xmlns:a16="http://schemas.microsoft.com/office/drawing/2014/main" id="{D860E371-5292-0402-3039-3ED9D6E3CF1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9700" r="92067">
                        <a14:foregroundMark x1="16017" y1="28733" x2="18867" y2="48244"/>
                        <a14:foregroundMark x1="18867" y1="48244" x2="18867" y2="48244"/>
                        <a14:foregroundMark x1="30000" y1="26422" x2="30650" y2="51200"/>
                        <a14:foregroundMark x1="30650" y1="51200" x2="30650" y2="51200"/>
                        <a14:foregroundMark x1="43750" y1="30244" x2="43750" y2="54444"/>
                        <a14:foregroundMark x1="43750" y1="54444" x2="43750" y2="54444"/>
                        <a14:foregroundMark x1="56067" y1="25244" x2="54883" y2="57133"/>
                        <a14:foregroundMark x1="54883" y1="57133" x2="54883" y2="57133"/>
                        <a14:foregroundMark x1="82917" y1="27133" x2="84400" y2="59533"/>
                        <a14:foregroundMark x1="91250" y1="24200" x2="91250" y2="24200"/>
                        <a14:foregroundMark x1="68817" y1="28022" x2="69233" y2="59533"/>
                        <a14:foregroundMark x1="71183" y1="29044" x2="72800" y2="40000"/>
                        <a14:foregroundMark x1="75000" y1="38889" x2="75000" y2="38889"/>
                        <a14:foregroundMark x1="69883" y1="66911" x2="69883" y2="66911"/>
                        <a14:foregroundMark x1="67200" y1="68489" x2="67200" y2="68489"/>
                        <a14:foregroundMark x1="32433" y1="70000" x2="32433" y2="70000"/>
                        <a14:foregroundMark x1="27267" y1="69756" x2="27267" y2="69756"/>
                        <a14:foregroundMark x1="27200" y1="78422" x2="28517" y2="61422"/>
                        <a14:foregroundMark x1="17683" y1="74689" x2="18750" y2="58644"/>
                        <a14:foregroundMark x1="18750" y1="58644" x2="18750" y2="58644"/>
                        <a14:foregroundMark x1="14817" y1="77689" x2="15833" y2="64044"/>
                        <a14:foregroundMark x1="15833" y1="64044" x2="15833" y2="64044"/>
                        <a14:foregroundMark x1="12317" y1="21156" x2="12317" y2="21156"/>
                        <a14:foregroundMark x1="11250" y1="23933" x2="11250" y2="23933"/>
                        <a14:foregroundMark x1="26433" y1="27667" x2="26433" y2="27667"/>
                        <a14:foregroundMark x1="52383" y1="26556" x2="52150" y2="27267"/>
                        <a14:foregroundMark x1="91550" y1="19578" x2="91550" y2="19578"/>
                        <a14:foregroundMark x1="91433" y1="19733" x2="92083" y2="19889"/>
                        <a14:foregroundMark x1="70600" y1="77911" x2="70600" y2="77911"/>
                        <a14:foregroundMark x1="67383" y1="77511" x2="67383" y2="77511"/>
                        <a14:foregroundMark x1="12500" y1="21089" x2="10600" y2="26156"/>
                        <a14:foregroundMark x1="12733" y1="19578" x2="12733" y2="19578"/>
                        <a14:foregroundMark x1="13100" y1="20133" x2="13100" y2="20133"/>
                        <a14:foregroundMark x1="13217" y1="19889" x2="10483" y2="25289"/>
                        <a14:foregroundMark x1="12917" y1="19978" x2="13817" y2="20044"/>
                        <a14:foregroundMark x1="12733" y1="19422" x2="12733" y2="20133"/>
                        <a14:foregroundMark x1="10067" y1="26467" x2="9700" y2="26800"/>
                        <a14:foregroundMark x1="64467" y1="29089" x2="64467" y2="29089"/>
                        <a14:foregroundMark x1="66367" y1="48467" x2="65183" y2="50756"/>
                        <a14:foregroundMark x1="65350" y1="50533" x2="64583" y2="51000"/>
                        <a14:foregroundMark x1="24817" y1="54333" x2="24817" y2="54644"/>
                        <a14:foregroundMark x1="19467" y1="48689" x2="19050" y2="49089"/>
                        <a14:foregroundMark x1="12567" y1="29800" x2="12567" y2="29800"/>
                        <a14:backgroundMark x1="20717" y1="43933" x2="20717" y2="43933"/>
                        <a14:backgroundMark x1="25650" y1="47667" x2="25650" y2="47667"/>
                        <a14:backgroundMark x1="64650" y1="43933" x2="64650" y2="43933"/>
                        <a14:backgroundMark x1="16733" y1="74333" x2="16733" y2="72667"/>
                        <a14:backgroundMark x1="16600" y1="66156" x2="16550" y2="71956"/>
                      </a14:backgroundRemoval>
                    </a14:imgEffect>
                  </a14:imgLayer>
                </a14:imgProps>
              </a:ext>
              <a:ext uri="{837473B0-CC2E-450A-ABE3-18F120FF3D39}">
                <a1611:picAttrSrcUrl xmlns:a1611="http://schemas.microsoft.com/office/drawing/2016/11/main" r:id="rId9"/>
              </a:ext>
            </a:extLst>
          </a:blip>
          <a:stretch>
            <a:fillRect/>
          </a:stretch>
        </p:blipFill>
        <p:spPr>
          <a:xfrm>
            <a:off x="3233059" y="3192830"/>
            <a:ext cx="5725885" cy="4294414"/>
          </a:xfrm>
          <a:prstGeom prst="rect">
            <a:avLst/>
          </a:prstGeom>
        </p:spPr>
      </p:pic>
      <p:pic>
        <p:nvPicPr>
          <p:cNvPr id="16" name="Picture 15" descr="A graduation cap with a tassel&#10;&#10;Description automatically generated">
            <a:extLst>
              <a:ext uri="{FF2B5EF4-FFF2-40B4-BE49-F238E27FC236}">
                <a16:creationId xmlns:a16="http://schemas.microsoft.com/office/drawing/2014/main" id="{4D392C81-9447-D3FE-F30E-2B079795307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4535" b="98091" l="1000" r="98667">
                        <a14:foregroundMark x1="6833" y1="22196" x2="6833" y2="22196"/>
                        <a14:foregroundMark x1="47667" y1="6444" x2="53833" y2="4773"/>
                        <a14:foregroundMark x1="94000" y1="27924" x2="94000" y2="27924"/>
                        <a14:foregroundMark x1="24333" y1="90453" x2="26000" y2="92124"/>
                        <a14:foregroundMark x1="27667" y1="96659" x2="27667" y2="96659"/>
                        <a14:foregroundMark x1="19500" y1="97852" x2="19500" y2="97852"/>
                        <a14:foregroundMark x1="28000" y1="98568" x2="28000" y2="98568"/>
                        <a14:foregroundMark x1="97833" y1="25537" x2="98833" y2="25537"/>
                        <a14:foregroundMark x1="2167" y1="17900" x2="1000" y2="17900"/>
                      </a14:backgroundRemoval>
                    </a14:imgEffect>
                  </a14:imgLayer>
                </a14:imgProps>
              </a:ext>
              <a:ext uri="{837473B0-CC2E-450A-ABE3-18F120FF3D39}">
                <a1611:picAttrSrcUrl xmlns:a1611="http://schemas.microsoft.com/office/drawing/2016/11/main" r:id="rId12"/>
              </a:ext>
            </a:extLst>
          </a:blip>
          <a:stretch>
            <a:fillRect/>
          </a:stretch>
        </p:blipFill>
        <p:spPr>
          <a:xfrm rot="19573847">
            <a:off x="2184318" y="3828348"/>
            <a:ext cx="1211529" cy="846051"/>
          </a:xfrm>
          <a:prstGeom prst="rect">
            <a:avLst/>
          </a:prstGeom>
        </p:spPr>
      </p:pic>
      <p:pic>
        <p:nvPicPr>
          <p:cNvPr id="17" name="Picture 16" descr="A graduation cap with a tassel&#10;&#10;Description automatically generated">
            <a:extLst>
              <a:ext uri="{FF2B5EF4-FFF2-40B4-BE49-F238E27FC236}">
                <a16:creationId xmlns:a16="http://schemas.microsoft.com/office/drawing/2014/main" id="{C35A91C6-A411-94CA-808C-0AB77CCBF73B}"/>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4535" b="98091" l="1000" r="98667">
                        <a14:foregroundMark x1="6833" y1="22196" x2="6833" y2="22196"/>
                        <a14:foregroundMark x1="47667" y1="6444" x2="53833" y2="4773"/>
                        <a14:foregroundMark x1="94000" y1="27924" x2="94000" y2="27924"/>
                        <a14:foregroundMark x1="24333" y1="90453" x2="26000" y2="92124"/>
                        <a14:foregroundMark x1="27667" y1="96659" x2="27667" y2="96659"/>
                        <a14:foregroundMark x1="19500" y1="97852" x2="19500" y2="97852"/>
                        <a14:foregroundMark x1="28000" y1="98568" x2="28000" y2="98568"/>
                        <a14:foregroundMark x1="97833" y1="25537" x2="98833" y2="25537"/>
                        <a14:foregroundMark x1="2167" y1="17900" x2="1000" y2="17900"/>
                      </a14:backgroundRemoval>
                    </a14:imgEffect>
                  </a14:imgLayer>
                </a14:imgProps>
              </a:ext>
              <a:ext uri="{837473B0-CC2E-450A-ABE3-18F120FF3D39}">
                <a1611:picAttrSrcUrl xmlns:a1611="http://schemas.microsoft.com/office/drawing/2016/11/main" r:id="rId12"/>
              </a:ext>
            </a:extLst>
          </a:blip>
          <a:stretch>
            <a:fillRect/>
          </a:stretch>
        </p:blipFill>
        <p:spPr>
          <a:xfrm rot="19573847">
            <a:off x="2516166" y="4963978"/>
            <a:ext cx="1211529" cy="846051"/>
          </a:xfrm>
          <a:prstGeom prst="rect">
            <a:avLst/>
          </a:prstGeom>
        </p:spPr>
      </p:pic>
      <p:pic>
        <p:nvPicPr>
          <p:cNvPr id="18" name="Picture 17" descr="A graduation cap with a tassel&#10;&#10;Description automatically generated">
            <a:extLst>
              <a:ext uri="{FF2B5EF4-FFF2-40B4-BE49-F238E27FC236}">
                <a16:creationId xmlns:a16="http://schemas.microsoft.com/office/drawing/2014/main" id="{DBEAC656-DBD7-98E2-1AC3-06E0EFA66D9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4535" b="98091" l="1000" r="98667">
                        <a14:foregroundMark x1="6833" y1="22196" x2="6833" y2="22196"/>
                        <a14:foregroundMark x1="47667" y1="6444" x2="53833" y2="4773"/>
                        <a14:foregroundMark x1="94000" y1="27924" x2="94000" y2="27924"/>
                        <a14:foregroundMark x1="24333" y1="90453" x2="26000" y2="92124"/>
                        <a14:foregroundMark x1="27667" y1="96659" x2="27667" y2="96659"/>
                        <a14:foregroundMark x1="19500" y1="97852" x2="19500" y2="97852"/>
                        <a14:foregroundMark x1="28000" y1="98568" x2="28000" y2="98568"/>
                        <a14:foregroundMark x1="97833" y1="25537" x2="98833" y2="25537"/>
                        <a14:foregroundMark x1="2167" y1="17900" x2="1000" y2="17900"/>
                      </a14:backgroundRemoval>
                    </a14:imgEffect>
                  </a14:imgLayer>
                </a14:imgProps>
              </a:ext>
              <a:ext uri="{837473B0-CC2E-450A-ABE3-18F120FF3D39}">
                <a1611:picAttrSrcUrl xmlns:a1611="http://schemas.microsoft.com/office/drawing/2016/11/main" r:id="rId12"/>
              </a:ext>
            </a:extLst>
          </a:blip>
          <a:stretch>
            <a:fillRect/>
          </a:stretch>
        </p:blipFill>
        <p:spPr>
          <a:xfrm rot="2026153" flipH="1">
            <a:off x="8999443" y="3744706"/>
            <a:ext cx="1211529" cy="846051"/>
          </a:xfrm>
          <a:prstGeom prst="rect">
            <a:avLst/>
          </a:prstGeom>
        </p:spPr>
      </p:pic>
      <p:pic>
        <p:nvPicPr>
          <p:cNvPr id="19" name="Picture 18" descr="A graduation cap with a tassel&#10;&#10;Description automatically generated">
            <a:extLst>
              <a:ext uri="{FF2B5EF4-FFF2-40B4-BE49-F238E27FC236}">
                <a16:creationId xmlns:a16="http://schemas.microsoft.com/office/drawing/2014/main" id="{59FB09F2-9AA3-EE2C-C964-EFE0DD5C4FB4}"/>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4535" b="98091" l="1000" r="98667">
                        <a14:foregroundMark x1="6833" y1="22196" x2="6833" y2="22196"/>
                        <a14:foregroundMark x1="47667" y1="6444" x2="53833" y2="4773"/>
                        <a14:foregroundMark x1="94000" y1="27924" x2="94000" y2="27924"/>
                        <a14:foregroundMark x1="24333" y1="90453" x2="26000" y2="92124"/>
                        <a14:foregroundMark x1="27667" y1="96659" x2="27667" y2="96659"/>
                        <a14:foregroundMark x1="19500" y1="97852" x2="19500" y2="97852"/>
                        <a14:foregroundMark x1="28000" y1="98568" x2="28000" y2="98568"/>
                        <a14:foregroundMark x1="97833" y1="25537" x2="98833" y2="25537"/>
                        <a14:foregroundMark x1="2167" y1="17900" x2="1000" y2="17900"/>
                      </a14:backgroundRemoval>
                    </a14:imgEffect>
                  </a14:imgLayer>
                </a14:imgProps>
              </a:ext>
              <a:ext uri="{837473B0-CC2E-450A-ABE3-18F120FF3D39}">
                <a1611:picAttrSrcUrl xmlns:a1611="http://schemas.microsoft.com/office/drawing/2016/11/main" r:id="rId12"/>
              </a:ext>
            </a:extLst>
          </a:blip>
          <a:stretch>
            <a:fillRect/>
          </a:stretch>
        </p:blipFill>
        <p:spPr>
          <a:xfrm rot="2026153" flipH="1">
            <a:off x="8476660" y="4808041"/>
            <a:ext cx="1211529" cy="846051"/>
          </a:xfrm>
          <a:prstGeom prst="rect">
            <a:avLst/>
          </a:prstGeom>
        </p:spPr>
      </p:pic>
      <p:pic>
        <p:nvPicPr>
          <p:cNvPr id="20" name="Picture 19" descr="A graduation cap with a tassel&#10;&#10;Description automatically generated">
            <a:extLst>
              <a:ext uri="{FF2B5EF4-FFF2-40B4-BE49-F238E27FC236}">
                <a16:creationId xmlns:a16="http://schemas.microsoft.com/office/drawing/2014/main" id="{895B2F76-D57C-5557-BFB3-4DE80F23ACB3}"/>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4535" b="98091" l="1000" r="98667">
                        <a14:foregroundMark x1="6833" y1="22196" x2="6833" y2="22196"/>
                        <a14:foregroundMark x1="47667" y1="6444" x2="53833" y2="4773"/>
                        <a14:foregroundMark x1="94000" y1="27924" x2="94000" y2="27924"/>
                        <a14:foregroundMark x1="24333" y1="90453" x2="26000" y2="92124"/>
                        <a14:foregroundMark x1="27667" y1="96659" x2="27667" y2="96659"/>
                        <a14:foregroundMark x1="19500" y1="97852" x2="19500" y2="97852"/>
                        <a14:foregroundMark x1="28000" y1="98568" x2="28000" y2="98568"/>
                        <a14:foregroundMark x1="97833" y1="25537" x2="98833" y2="25537"/>
                        <a14:foregroundMark x1="2167" y1="17900" x2="1000" y2="17900"/>
                      </a14:backgroundRemoval>
                    </a14:imgEffect>
                  </a14:imgLayer>
                </a14:imgProps>
              </a:ext>
              <a:ext uri="{837473B0-CC2E-450A-ABE3-18F120FF3D39}">
                <a1611:picAttrSrcUrl xmlns:a1611="http://schemas.microsoft.com/office/drawing/2016/11/main" r:id="rId12"/>
              </a:ext>
            </a:extLst>
          </a:blip>
          <a:stretch>
            <a:fillRect/>
          </a:stretch>
        </p:blipFill>
        <p:spPr>
          <a:xfrm rot="19573847">
            <a:off x="4216060" y="3509417"/>
            <a:ext cx="808806" cy="564816"/>
          </a:xfrm>
          <a:prstGeom prst="rect">
            <a:avLst/>
          </a:prstGeom>
        </p:spPr>
      </p:pic>
      <p:pic>
        <p:nvPicPr>
          <p:cNvPr id="21" name="Picture 20" descr="A graduation cap with a tassel&#10;&#10;Description automatically generated">
            <a:extLst>
              <a:ext uri="{FF2B5EF4-FFF2-40B4-BE49-F238E27FC236}">
                <a16:creationId xmlns:a16="http://schemas.microsoft.com/office/drawing/2014/main" id="{18AC4737-0694-C34B-42AA-78ABB07601A8}"/>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4535" b="98091" l="1000" r="98667">
                        <a14:foregroundMark x1="6833" y1="22196" x2="6833" y2="22196"/>
                        <a14:foregroundMark x1="47667" y1="6444" x2="53833" y2="4773"/>
                        <a14:foregroundMark x1="94000" y1="27924" x2="94000" y2="27924"/>
                        <a14:foregroundMark x1="24333" y1="90453" x2="26000" y2="92124"/>
                        <a14:foregroundMark x1="27667" y1="96659" x2="27667" y2="96659"/>
                        <a14:foregroundMark x1="19500" y1="97852" x2="19500" y2="97852"/>
                        <a14:foregroundMark x1="28000" y1="98568" x2="28000" y2="98568"/>
                        <a14:foregroundMark x1="97833" y1="25537" x2="98833" y2="25537"/>
                        <a14:foregroundMark x1="2167" y1="17900" x2="1000" y2="17900"/>
                      </a14:backgroundRemoval>
                    </a14:imgEffect>
                  </a14:imgLayer>
                </a14:imgProps>
              </a:ext>
              <a:ext uri="{837473B0-CC2E-450A-ABE3-18F120FF3D39}">
                <a1611:picAttrSrcUrl xmlns:a1611="http://schemas.microsoft.com/office/drawing/2016/11/main" r:id="rId12"/>
              </a:ext>
            </a:extLst>
          </a:blip>
          <a:stretch>
            <a:fillRect/>
          </a:stretch>
        </p:blipFill>
        <p:spPr>
          <a:xfrm rot="2026153" flipH="1">
            <a:off x="5039815" y="3509416"/>
            <a:ext cx="808806" cy="564816"/>
          </a:xfrm>
          <a:prstGeom prst="rect">
            <a:avLst/>
          </a:prstGeom>
        </p:spPr>
      </p:pic>
      <p:pic>
        <p:nvPicPr>
          <p:cNvPr id="22" name="Picture 21" descr="A graduation cap with a tassel&#10;&#10;Description automatically generated">
            <a:extLst>
              <a:ext uri="{FF2B5EF4-FFF2-40B4-BE49-F238E27FC236}">
                <a16:creationId xmlns:a16="http://schemas.microsoft.com/office/drawing/2014/main" id="{2595C8EA-3CBB-66D3-3F04-66F79D6D1FDA}"/>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4535" b="98091" l="1000" r="98667">
                        <a14:foregroundMark x1="6833" y1="22196" x2="6833" y2="22196"/>
                        <a14:foregroundMark x1="47667" y1="6444" x2="53833" y2="4773"/>
                        <a14:foregroundMark x1="94000" y1="27924" x2="94000" y2="27924"/>
                        <a14:foregroundMark x1="24333" y1="90453" x2="26000" y2="92124"/>
                        <a14:foregroundMark x1="27667" y1="96659" x2="27667" y2="96659"/>
                        <a14:foregroundMark x1="19500" y1="97852" x2="19500" y2="97852"/>
                        <a14:foregroundMark x1="28000" y1="98568" x2="28000" y2="98568"/>
                        <a14:foregroundMark x1="97833" y1="25537" x2="98833" y2="25537"/>
                        <a14:foregroundMark x1="2167" y1="17900" x2="1000" y2="17900"/>
                      </a14:backgroundRemoval>
                    </a14:imgEffect>
                  </a14:imgLayer>
                </a14:imgProps>
              </a:ext>
              <a:ext uri="{837473B0-CC2E-450A-ABE3-18F120FF3D39}">
                <a1611:picAttrSrcUrl xmlns:a1611="http://schemas.microsoft.com/office/drawing/2016/11/main" r:id="rId12"/>
              </a:ext>
            </a:extLst>
          </a:blip>
          <a:stretch>
            <a:fillRect/>
          </a:stretch>
        </p:blipFill>
        <p:spPr>
          <a:xfrm rot="2026153" flipH="1">
            <a:off x="7169038" y="3592315"/>
            <a:ext cx="808806" cy="564816"/>
          </a:xfrm>
          <a:prstGeom prst="rect">
            <a:avLst/>
          </a:prstGeom>
        </p:spPr>
      </p:pic>
      <p:pic>
        <p:nvPicPr>
          <p:cNvPr id="23" name="Picture 22" descr="A graduation cap with a tassel&#10;&#10;Description automatically generated">
            <a:extLst>
              <a:ext uri="{FF2B5EF4-FFF2-40B4-BE49-F238E27FC236}">
                <a16:creationId xmlns:a16="http://schemas.microsoft.com/office/drawing/2014/main" id="{830535ED-A6C5-CC78-D010-2A2ED7753014}"/>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4535" b="98091" l="1000" r="98667">
                        <a14:foregroundMark x1="6833" y1="22196" x2="6833" y2="22196"/>
                        <a14:foregroundMark x1="47667" y1="6444" x2="53833" y2="4773"/>
                        <a14:foregroundMark x1="94000" y1="27924" x2="94000" y2="27924"/>
                        <a14:foregroundMark x1="24333" y1="90453" x2="26000" y2="92124"/>
                        <a14:foregroundMark x1="27667" y1="96659" x2="27667" y2="96659"/>
                        <a14:foregroundMark x1="19500" y1="97852" x2="19500" y2="97852"/>
                        <a14:foregroundMark x1="28000" y1="98568" x2="28000" y2="98568"/>
                        <a14:foregroundMark x1="97833" y1="25537" x2="98833" y2="25537"/>
                        <a14:foregroundMark x1="2167" y1="17900" x2="1000" y2="17900"/>
                      </a14:backgroundRemoval>
                    </a14:imgEffect>
                  </a14:imgLayer>
                </a14:imgProps>
              </a:ext>
              <a:ext uri="{837473B0-CC2E-450A-ABE3-18F120FF3D39}">
                <a1611:picAttrSrcUrl xmlns:a1611="http://schemas.microsoft.com/office/drawing/2016/11/main" r:id="rId12"/>
              </a:ext>
            </a:extLst>
          </a:blip>
          <a:stretch>
            <a:fillRect/>
          </a:stretch>
        </p:blipFill>
        <p:spPr>
          <a:xfrm rot="19573847">
            <a:off x="6501911" y="3538408"/>
            <a:ext cx="808806" cy="564816"/>
          </a:xfrm>
          <a:prstGeom prst="rect">
            <a:avLst/>
          </a:prstGeom>
        </p:spPr>
      </p:pic>
      <p:sp>
        <p:nvSpPr>
          <p:cNvPr id="24" name="Title 1">
            <a:extLst>
              <a:ext uri="{FF2B5EF4-FFF2-40B4-BE49-F238E27FC236}">
                <a16:creationId xmlns:a16="http://schemas.microsoft.com/office/drawing/2014/main" id="{5F149847-9C87-2AF5-48BF-4BF2BD122348}"/>
              </a:ext>
            </a:extLst>
          </p:cNvPr>
          <p:cNvSpPr txBox="1">
            <a:spLocks/>
          </p:cNvSpPr>
          <p:nvPr/>
        </p:nvSpPr>
        <p:spPr>
          <a:xfrm>
            <a:off x="3528781" y="2081554"/>
            <a:ext cx="5134441" cy="21507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800" b="1" dirty="0">
                <a:ln>
                  <a:solidFill>
                    <a:schemeClr val="bg1">
                      <a:lumMod val="50000"/>
                    </a:schemeClr>
                  </a:solidFill>
                </a:ln>
                <a:solidFill>
                  <a:schemeClr val="bg1"/>
                </a:solidFill>
                <a:effectLst>
                  <a:outerShdw blurRad="38100" dist="38100" dir="2700000" algn="tl">
                    <a:srgbClr val="000000">
                      <a:alpha val="43137"/>
                    </a:srgbClr>
                  </a:outerShdw>
                </a:effectLst>
                <a:latin typeface="Berlin Sans FB Demi" panose="020E0802020502020306" pitchFamily="34" charset="0"/>
              </a:rPr>
              <a:t>Nourishing Children To Achieve Excellence!</a:t>
            </a:r>
          </a:p>
        </p:txBody>
      </p:sp>
      <p:sp>
        <p:nvSpPr>
          <p:cNvPr id="7" name="TextBox 6">
            <a:extLst>
              <a:ext uri="{FF2B5EF4-FFF2-40B4-BE49-F238E27FC236}">
                <a16:creationId xmlns:a16="http://schemas.microsoft.com/office/drawing/2014/main" id="{1FBB036A-7476-1D0C-4BB8-90FDC7224B28}"/>
              </a:ext>
            </a:extLst>
          </p:cNvPr>
          <p:cNvSpPr txBox="1"/>
          <p:nvPr/>
        </p:nvSpPr>
        <p:spPr>
          <a:xfrm>
            <a:off x="914504" y="423684"/>
            <a:ext cx="10362992" cy="3216265"/>
          </a:xfrm>
          <a:prstGeom prst="rect">
            <a:avLst/>
          </a:prstGeom>
          <a:noFill/>
        </p:spPr>
        <p:txBody>
          <a:bodyPr wrap="square" rtlCol="0">
            <a:spAutoFit/>
          </a:bodyPr>
          <a:lstStyle/>
          <a:p>
            <a:pPr algn="ctr"/>
            <a:r>
              <a:rPr lang="en-US" sz="3600" dirty="0">
                <a:solidFill>
                  <a:schemeClr val="bg1"/>
                </a:solidFill>
              </a:rPr>
              <a:t>Menus are designed for students to receive the optimal amount of nutrients in their diet.</a:t>
            </a:r>
          </a:p>
          <a:p>
            <a:pPr algn="ctr"/>
            <a:endParaRPr lang="en-US" sz="500" dirty="0">
              <a:solidFill>
                <a:schemeClr val="bg1"/>
              </a:solidFill>
            </a:endParaRPr>
          </a:p>
          <a:p>
            <a:pPr algn="ctr"/>
            <a:r>
              <a:rPr lang="en-US" sz="3600" dirty="0">
                <a:solidFill>
                  <a:schemeClr val="bg1"/>
                </a:solidFill>
              </a:rPr>
              <a:t>As you prepare for the next meal service, remember the health benefits our customers gain when they enjoy a meal from Café LA. </a:t>
            </a:r>
          </a:p>
          <a:p>
            <a:endParaRPr lang="en-US" dirty="0"/>
          </a:p>
        </p:txBody>
      </p:sp>
    </p:spTree>
    <p:custDataLst>
      <p:tags r:id="rId1"/>
    </p:custDataLst>
    <p:extLst>
      <p:ext uri="{BB962C8B-B14F-4D97-AF65-F5344CB8AC3E}">
        <p14:creationId xmlns:p14="http://schemas.microsoft.com/office/powerpoint/2010/main" val="3292421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out)">
                                      <p:cBhvr>
                                        <p:cTn id="7" dur="2000"/>
                                        <p:tgtEl>
                                          <p:spTgt spid="17"/>
                                        </p:tgtEl>
                                      </p:cBhvr>
                                    </p:animEffect>
                                  </p:childTnLst>
                                </p:cTn>
                              </p:par>
                              <p:par>
                                <p:cTn id="8" presetID="6" presetClass="entr" presetSubtype="3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out)">
                                      <p:cBhvr>
                                        <p:cTn id="10" dur="2000"/>
                                        <p:tgtEl>
                                          <p:spTgt spid="16"/>
                                        </p:tgtEl>
                                      </p:cBhvr>
                                    </p:animEffect>
                                  </p:childTnLst>
                                </p:cTn>
                              </p:par>
                              <p:par>
                                <p:cTn id="11" presetID="6" presetClass="entr" presetSubtype="32"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circle(out)">
                                      <p:cBhvr>
                                        <p:cTn id="13" dur="2000"/>
                                        <p:tgtEl>
                                          <p:spTgt spid="20"/>
                                        </p:tgtEl>
                                      </p:cBhvr>
                                    </p:animEffect>
                                  </p:childTnLst>
                                </p:cTn>
                              </p:par>
                              <p:par>
                                <p:cTn id="14" presetID="6" presetClass="entr" presetSubtype="32"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circle(out)">
                                      <p:cBhvr>
                                        <p:cTn id="16" dur="2000"/>
                                        <p:tgtEl>
                                          <p:spTgt spid="21"/>
                                        </p:tgtEl>
                                      </p:cBhvr>
                                    </p:animEffect>
                                  </p:childTnLst>
                                </p:cTn>
                              </p:par>
                              <p:par>
                                <p:cTn id="17" presetID="6" presetClass="entr" presetSubtype="32"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circle(out)">
                                      <p:cBhvr>
                                        <p:cTn id="19" dur="2000"/>
                                        <p:tgtEl>
                                          <p:spTgt spid="23"/>
                                        </p:tgtEl>
                                      </p:cBhvr>
                                    </p:animEffect>
                                  </p:childTnLst>
                                </p:cTn>
                              </p:par>
                              <p:par>
                                <p:cTn id="20" presetID="6" presetClass="entr" presetSubtype="32"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out)">
                                      <p:cBhvr>
                                        <p:cTn id="22" dur="2000"/>
                                        <p:tgtEl>
                                          <p:spTgt spid="22"/>
                                        </p:tgtEl>
                                      </p:cBhvr>
                                    </p:animEffect>
                                  </p:childTnLst>
                                </p:cTn>
                              </p:par>
                              <p:par>
                                <p:cTn id="23" presetID="6" presetClass="entr" presetSubtype="32"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circle(out)">
                                      <p:cBhvr>
                                        <p:cTn id="25" dur="2000"/>
                                        <p:tgtEl>
                                          <p:spTgt spid="18"/>
                                        </p:tgtEl>
                                      </p:cBhvr>
                                    </p:animEffect>
                                  </p:childTnLst>
                                </p:cTn>
                              </p:par>
                              <p:par>
                                <p:cTn id="26" presetID="6" presetClass="entr" presetSubtype="32"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circle(out)">
                                      <p:cBhvr>
                                        <p:cTn id="28" dur="20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hidden"/>
                                      </p:to>
                                    </p:set>
                                  </p:childTnLst>
                                </p:cTn>
                              </p:par>
                            </p:childTnLst>
                          </p:cTn>
                        </p:par>
                        <p:par>
                          <p:cTn id="33" fill="hold">
                            <p:stCondLst>
                              <p:cond delay="0"/>
                            </p:stCondLst>
                            <p:childTnLst>
                              <p:par>
                                <p:cTn id="34" presetID="64" presetClass="path" presetSubtype="0" accel="50000" decel="50000" fill="hold" nodeType="afterEffect">
                                  <p:stCondLst>
                                    <p:cond delay="0"/>
                                  </p:stCondLst>
                                  <p:childTnLst>
                                    <p:animMotion origin="layout" path="M 0 0 L 0 -0.25 E" pathEditMode="relative" ptsTypes="">
                                      <p:cBhvr>
                                        <p:cTn id="35" dur="2000" fill="hold"/>
                                        <p:tgtEl>
                                          <p:spTgt spid="17"/>
                                        </p:tgtEl>
                                        <p:attrNameLst>
                                          <p:attrName>ppt_x</p:attrName>
                                          <p:attrName>ppt_y</p:attrName>
                                        </p:attrNameLst>
                                      </p:cBhvr>
                                    </p:animMotion>
                                  </p:childTnLst>
                                </p:cTn>
                              </p:par>
                              <p:par>
                                <p:cTn id="36" presetID="64" presetClass="path" presetSubtype="0" accel="50000" decel="50000" fill="hold" nodeType="withEffect">
                                  <p:stCondLst>
                                    <p:cond delay="0"/>
                                  </p:stCondLst>
                                  <p:childTnLst>
                                    <p:animMotion origin="layout" path="M 0 0 L 0 -0.25 E" pathEditMode="relative" ptsTypes="">
                                      <p:cBhvr>
                                        <p:cTn id="37" dur="2000" fill="hold"/>
                                        <p:tgtEl>
                                          <p:spTgt spid="16"/>
                                        </p:tgtEl>
                                        <p:attrNameLst>
                                          <p:attrName>ppt_x</p:attrName>
                                          <p:attrName>ppt_y</p:attrName>
                                        </p:attrNameLst>
                                      </p:cBhvr>
                                    </p:animMotion>
                                  </p:childTnLst>
                                </p:cTn>
                              </p:par>
                              <p:par>
                                <p:cTn id="38" presetID="64" presetClass="path" presetSubtype="0" accel="50000" decel="50000" fill="hold" nodeType="withEffect">
                                  <p:stCondLst>
                                    <p:cond delay="0"/>
                                  </p:stCondLst>
                                  <p:childTnLst>
                                    <p:animMotion origin="layout" path="M -1.66667E-6 2.22222E-6 L -1.66667E-6 -0.25 " pathEditMode="relative" rAng="0" ptsTypes="AA">
                                      <p:cBhvr>
                                        <p:cTn id="39" dur="2000" fill="hold"/>
                                        <p:tgtEl>
                                          <p:spTgt spid="20"/>
                                        </p:tgtEl>
                                        <p:attrNameLst>
                                          <p:attrName>ppt_x</p:attrName>
                                          <p:attrName>ppt_y</p:attrName>
                                        </p:attrNameLst>
                                      </p:cBhvr>
                                      <p:rCtr x="0" y="-12500"/>
                                    </p:animMotion>
                                  </p:childTnLst>
                                </p:cTn>
                              </p:par>
                              <p:par>
                                <p:cTn id="40" presetID="64" presetClass="path" presetSubtype="0" accel="50000" decel="50000" fill="hold" nodeType="withEffect">
                                  <p:stCondLst>
                                    <p:cond delay="0"/>
                                  </p:stCondLst>
                                  <p:childTnLst>
                                    <p:animMotion origin="layout" path="M 4.16667E-6 2.22222E-6 L 4.16667E-6 -0.25 " pathEditMode="relative" rAng="0" ptsTypes="AA">
                                      <p:cBhvr>
                                        <p:cTn id="41" dur="2000" fill="hold"/>
                                        <p:tgtEl>
                                          <p:spTgt spid="21"/>
                                        </p:tgtEl>
                                        <p:attrNameLst>
                                          <p:attrName>ppt_x</p:attrName>
                                          <p:attrName>ppt_y</p:attrName>
                                        </p:attrNameLst>
                                      </p:cBhvr>
                                      <p:rCtr x="0" y="-12500"/>
                                    </p:animMotion>
                                  </p:childTnLst>
                                </p:cTn>
                              </p:par>
                              <p:par>
                                <p:cTn id="42" presetID="64" presetClass="path" presetSubtype="0" accel="50000" decel="50000" fill="hold" nodeType="withEffect">
                                  <p:stCondLst>
                                    <p:cond delay="0"/>
                                  </p:stCondLst>
                                  <p:childTnLst>
                                    <p:animMotion origin="layout" path="M -1.66667E-6 4.07407E-6 L -1.66667E-6 -0.25 " pathEditMode="relative" rAng="0" ptsTypes="AA">
                                      <p:cBhvr>
                                        <p:cTn id="43" dur="2000" fill="hold"/>
                                        <p:tgtEl>
                                          <p:spTgt spid="23"/>
                                        </p:tgtEl>
                                        <p:attrNameLst>
                                          <p:attrName>ppt_x</p:attrName>
                                          <p:attrName>ppt_y</p:attrName>
                                        </p:attrNameLst>
                                      </p:cBhvr>
                                      <p:rCtr x="0" y="-12500"/>
                                    </p:animMotion>
                                  </p:childTnLst>
                                </p:cTn>
                              </p:par>
                              <p:par>
                                <p:cTn id="44" presetID="64" presetClass="path" presetSubtype="0" accel="50000" decel="50000" fill="hold" nodeType="withEffect">
                                  <p:stCondLst>
                                    <p:cond delay="0"/>
                                  </p:stCondLst>
                                  <p:childTnLst>
                                    <p:animMotion origin="layout" path="M 1.66667E-6 3.7037E-6 L 1.66667E-6 -0.25 " pathEditMode="relative" rAng="0" ptsTypes="AA">
                                      <p:cBhvr>
                                        <p:cTn id="45" dur="2000" fill="hold"/>
                                        <p:tgtEl>
                                          <p:spTgt spid="22"/>
                                        </p:tgtEl>
                                        <p:attrNameLst>
                                          <p:attrName>ppt_x</p:attrName>
                                          <p:attrName>ppt_y</p:attrName>
                                        </p:attrNameLst>
                                      </p:cBhvr>
                                      <p:rCtr x="0" y="-12500"/>
                                    </p:animMotion>
                                  </p:childTnLst>
                                </p:cTn>
                              </p:par>
                              <p:par>
                                <p:cTn id="46" presetID="64" presetClass="path" presetSubtype="0" accel="50000" decel="50000" fill="hold" nodeType="withEffect">
                                  <p:stCondLst>
                                    <p:cond delay="0"/>
                                  </p:stCondLst>
                                  <p:childTnLst>
                                    <p:animMotion origin="layout" path="M -5.55556E-7 1.11111E-6 L -5.55556E-7 -0.25 " pathEditMode="relative" rAng="0" ptsTypes="AA">
                                      <p:cBhvr>
                                        <p:cTn id="47" dur="2000" fill="hold"/>
                                        <p:tgtEl>
                                          <p:spTgt spid="18"/>
                                        </p:tgtEl>
                                        <p:attrNameLst>
                                          <p:attrName>ppt_x</p:attrName>
                                          <p:attrName>ppt_y</p:attrName>
                                        </p:attrNameLst>
                                      </p:cBhvr>
                                      <p:rCtr x="0" y="-12500"/>
                                    </p:animMotion>
                                  </p:childTnLst>
                                </p:cTn>
                              </p:par>
                              <p:par>
                                <p:cTn id="48" presetID="64" presetClass="path" presetSubtype="0" accel="50000" decel="50000" fill="hold" nodeType="withEffect">
                                  <p:stCondLst>
                                    <p:cond delay="0"/>
                                  </p:stCondLst>
                                  <p:childTnLst>
                                    <p:animMotion origin="layout" path="M -2.5E-6 -1.48148E-6 L -2.5E-6 -0.25 " pathEditMode="relative" rAng="0" ptsTypes="AA">
                                      <p:cBhvr>
                                        <p:cTn id="49" dur="2000" fill="hold"/>
                                        <p:tgtEl>
                                          <p:spTgt spid="19"/>
                                        </p:tgtEl>
                                        <p:attrNameLst>
                                          <p:attrName>ppt_x</p:attrName>
                                          <p:attrName>ppt_y</p:attrName>
                                        </p:attrNameLst>
                                      </p:cBhvr>
                                      <p:rCtr x="0" y="-12500"/>
                                    </p:animMotion>
                                  </p:childTnLst>
                                </p:cTn>
                              </p:par>
                            </p:childTnLst>
                          </p:cTn>
                        </p:par>
                        <p:par>
                          <p:cTn id="50" fill="hold">
                            <p:stCondLst>
                              <p:cond delay="2000"/>
                            </p:stCondLst>
                            <p:childTnLst>
                              <p:par>
                                <p:cTn id="51" presetID="22" presetClass="entr" presetSubtype="1" fill="hold" grpId="0" nodeType="after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wipe(up)">
                                      <p:cBhvr>
                                        <p:cTn id="5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background with a black border&#10;&#10;Description automatically generated with medium confidence">
            <a:extLst>
              <a:ext uri="{FF2B5EF4-FFF2-40B4-BE49-F238E27FC236}">
                <a16:creationId xmlns:a16="http://schemas.microsoft.com/office/drawing/2014/main" id="{96C01AD7-1F70-A09C-1EA1-BA1D9526A864}"/>
              </a:ext>
            </a:extLst>
          </p:cNvPr>
          <p:cNvPicPr>
            <a:picLocks noChangeAspect="1"/>
          </p:cNvPicPr>
          <p:nvPr/>
        </p:nvPicPr>
        <p:blipFill>
          <a:blip r:embed="rId4">
            <a:extLst>
              <a:ext uri="{837473B0-CC2E-450A-ABE3-18F120FF3D39}">
                <a1611:picAttrSrcUrl xmlns:a1611="http://schemas.microsoft.com/office/drawing/2016/11/main" r:id="rId5"/>
              </a:ext>
            </a:extLst>
          </a:blip>
          <a:srcRect t="12500" b="12500"/>
          <a:stretch/>
        </p:blipFill>
        <p:spPr>
          <a:xfrm>
            <a:off x="0" y="0"/>
            <a:ext cx="12192000" cy="6858000"/>
          </a:xfrm>
          <a:prstGeom prst="rect">
            <a:avLst/>
          </a:prstGeom>
          <a:blipFill>
            <a:blip r:embed="rId6"/>
            <a:stretch>
              <a:fillRect/>
            </a:stretch>
          </a:blipFill>
        </p:spPr>
      </p:pic>
      <p:sp>
        <p:nvSpPr>
          <p:cNvPr id="4" name="Title 1">
            <a:extLst>
              <a:ext uri="{FF2B5EF4-FFF2-40B4-BE49-F238E27FC236}">
                <a16:creationId xmlns:a16="http://schemas.microsoft.com/office/drawing/2014/main" id="{5EE62FA9-7E4E-C19D-8B3C-6D23BCA8EBAF}"/>
              </a:ext>
            </a:extLst>
          </p:cNvPr>
          <p:cNvSpPr>
            <a:spLocks noGrp="1"/>
          </p:cNvSpPr>
          <p:nvPr>
            <p:ph type="title"/>
          </p:nvPr>
        </p:nvSpPr>
        <p:spPr>
          <a:xfrm>
            <a:off x="1826409" y="101767"/>
            <a:ext cx="9144000" cy="1325563"/>
          </a:xfrm>
        </p:spPr>
        <p:txBody>
          <a:bodyPr>
            <a:normAutofit/>
          </a:bodyPr>
          <a:lstStyle/>
          <a:p>
            <a:pPr algn="ctr"/>
            <a:r>
              <a:rPr lang="en-US" sz="7200" b="1" dirty="0">
                <a:ln>
                  <a:solidFill>
                    <a:schemeClr val="bg1">
                      <a:lumMod val="50000"/>
                    </a:schemeClr>
                  </a:solidFill>
                </a:ln>
                <a:solidFill>
                  <a:schemeClr val="bg1"/>
                </a:solidFill>
                <a:effectLst>
                  <a:outerShdw blurRad="38100" dist="38100" dir="2700000" algn="tl">
                    <a:srgbClr val="000000">
                      <a:alpha val="43137"/>
                    </a:srgbClr>
                  </a:outerShdw>
                </a:effectLst>
                <a:latin typeface="Berlin Sans FB Demi" panose="020E0802020502020306" pitchFamily="34" charset="0"/>
              </a:rPr>
              <a:t>Menu Team</a:t>
            </a:r>
          </a:p>
        </p:txBody>
      </p:sp>
      <p:sp>
        <p:nvSpPr>
          <p:cNvPr id="5" name="TextBox 4">
            <a:extLst>
              <a:ext uri="{FF2B5EF4-FFF2-40B4-BE49-F238E27FC236}">
                <a16:creationId xmlns:a16="http://schemas.microsoft.com/office/drawing/2014/main" id="{24EBC59C-085A-C536-4C6A-62077FEF4289}"/>
              </a:ext>
            </a:extLst>
          </p:cNvPr>
          <p:cNvSpPr txBox="1"/>
          <p:nvPr/>
        </p:nvSpPr>
        <p:spPr>
          <a:xfrm>
            <a:off x="1524000" y="1330305"/>
            <a:ext cx="9144000" cy="1200329"/>
          </a:xfrm>
          <a:prstGeom prst="rect">
            <a:avLst/>
          </a:prstGeom>
          <a:noFill/>
        </p:spPr>
        <p:txBody>
          <a:bodyPr wrap="square" rtlCol="0">
            <a:spAutoFit/>
          </a:bodyPr>
          <a:lstStyle/>
          <a:p>
            <a:pPr algn="ctr"/>
            <a:r>
              <a:rPr lang="en-US" sz="3600" b="1" dirty="0">
                <a:solidFill>
                  <a:schemeClr val="bg1"/>
                </a:solidFill>
              </a:rPr>
              <a:t>Contact the menu team for any questions regarding menu items and recipes. </a:t>
            </a:r>
          </a:p>
        </p:txBody>
      </p:sp>
      <p:sp>
        <p:nvSpPr>
          <p:cNvPr id="6" name="TextBox 5">
            <a:extLst>
              <a:ext uri="{FF2B5EF4-FFF2-40B4-BE49-F238E27FC236}">
                <a16:creationId xmlns:a16="http://schemas.microsoft.com/office/drawing/2014/main" id="{0D6B16AA-76DE-C88F-898A-A71BD214026F}"/>
              </a:ext>
            </a:extLst>
          </p:cNvPr>
          <p:cNvSpPr txBox="1"/>
          <p:nvPr/>
        </p:nvSpPr>
        <p:spPr>
          <a:xfrm>
            <a:off x="539377" y="2795375"/>
            <a:ext cx="11113247" cy="2431435"/>
          </a:xfrm>
          <a:prstGeom prst="rect">
            <a:avLst/>
          </a:prstGeom>
          <a:noFill/>
        </p:spPr>
        <p:txBody>
          <a:bodyPr wrap="square" rtlCol="0">
            <a:spAutoFit/>
          </a:bodyPr>
          <a:lstStyle/>
          <a:p>
            <a:pPr algn="ctr"/>
            <a:r>
              <a:rPr lang="en-US" sz="3200" dirty="0">
                <a:solidFill>
                  <a:schemeClr val="bg1"/>
                </a:solidFill>
              </a:rPr>
              <a:t>North Region – Ivy Marx (ivy.marx@lausd.net)</a:t>
            </a:r>
          </a:p>
          <a:p>
            <a:pPr algn="ctr"/>
            <a:endParaRPr lang="en-US" sz="800" dirty="0">
              <a:solidFill>
                <a:schemeClr val="bg1"/>
              </a:solidFill>
            </a:endParaRPr>
          </a:p>
          <a:p>
            <a:pPr algn="ctr"/>
            <a:r>
              <a:rPr lang="en-US" sz="3200" dirty="0">
                <a:solidFill>
                  <a:schemeClr val="bg1"/>
                </a:solidFill>
              </a:rPr>
              <a:t>East Region – Kim Nguyen (duyen.nguyen@lausd.net)</a:t>
            </a:r>
          </a:p>
          <a:p>
            <a:pPr algn="ctr"/>
            <a:endParaRPr lang="en-US" sz="800" dirty="0">
              <a:solidFill>
                <a:schemeClr val="bg1"/>
              </a:solidFill>
            </a:endParaRPr>
          </a:p>
          <a:p>
            <a:pPr algn="ctr"/>
            <a:r>
              <a:rPr lang="en-US" sz="3200" dirty="0">
                <a:solidFill>
                  <a:schemeClr val="bg1"/>
                </a:solidFill>
              </a:rPr>
              <a:t>South Region – Kayley Drain (kayley.drain@lausd.net)</a:t>
            </a:r>
          </a:p>
          <a:p>
            <a:pPr algn="ctr"/>
            <a:endParaRPr lang="en-US" sz="800" dirty="0">
              <a:solidFill>
                <a:schemeClr val="bg1"/>
              </a:solidFill>
            </a:endParaRPr>
          </a:p>
          <a:p>
            <a:pPr algn="ctr"/>
            <a:r>
              <a:rPr lang="en-US" sz="3200" dirty="0">
                <a:solidFill>
                  <a:schemeClr val="bg1"/>
                </a:solidFill>
              </a:rPr>
              <a:t>West Region – Bobbie Diamond (bobbie.diamond@lausd.net)</a:t>
            </a:r>
          </a:p>
        </p:txBody>
      </p:sp>
      <p:sp>
        <p:nvSpPr>
          <p:cNvPr id="7" name="TextBox 6">
            <a:extLst>
              <a:ext uri="{FF2B5EF4-FFF2-40B4-BE49-F238E27FC236}">
                <a16:creationId xmlns:a16="http://schemas.microsoft.com/office/drawing/2014/main" id="{354B2190-9CEE-C75F-792C-BE3C9A92F0E3}"/>
              </a:ext>
            </a:extLst>
          </p:cNvPr>
          <p:cNvSpPr txBox="1"/>
          <p:nvPr/>
        </p:nvSpPr>
        <p:spPr>
          <a:xfrm>
            <a:off x="1676400" y="5742523"/>
            <a:ext cx="8839200" cy="954107"/>
          </a:xfrm>
          <a:prstGeom prst="rect">
            <a:avLst/>
          </a:prstGeom>
          <a:noFill/>
        </p:spPr>
        <p:txBody>
          <a:bodyPr wrap="square" rtlCol="0">
            <a:spAutoFit/>
          </a:bodyPr>
          <a:lstStyle/>
          <a:p>
            <a:pPr algn="ctr"/>
            <a:r>
              <a:rPr lang="en-US" sz="3200" b="1" dirty="0">
                <a:solidFill>
                  <a:schemeClr val="bg1"/>
                </a:solidFill>
              </a:rPr>
              <a:t>Send all special diets to </a:t>
            </a:r>
            <a:r>
              <a:rPr lang="en-US" sz="3200" b="1" dirty="0">
                <a:solidFill>
                  <a:schemeClr val="bg1"/>
                </a:solidFill>
                <a:hlinkClick r:id="rId7">
                  <a:extLst>
                    <a:ext uri="{A12FA001-AC4F-418D-AE19-62706E023703}">
                      <ahyp:hlinkClr xmlns:ahyp="http://schemas.microsoft.com/office/drawing/2018/hyperlinkcolor" val="tx"/>
                    </a:ext>
                  </a:extLst>
                </a:hlinkClick>
              </a:rPr>
              <a:t>specialdiet@lausd.net</a:t>
            </a:r>
            <a:endParaRPr lang="en-US" sz="3200" b="1" dirty="0">
              <a:solidFill>
                <a:schemeClr val="bg1"/>
              </a:solidFill>
            </a:endParaRPr>
          </a:p>
          <a:p>
            <a:pPr algn="ctr"/>
            <a:endParaRPr lang="en-US" sz="2400" b="1" dirty="0">
              <a:solidFill>
                <a:schemeClr val="bg1"/>
              </a:solidFill>
            </a:endParaRPr>
          </a:p>
        </p:txBody>
      </p:sp>
    </p:spTree>
    <p:custDataLst>
      <p:tags r:id="rId1"/>
    </p:custDataLst>
    <p:extLst>
      <p:ext uri="{BB962C8B-B14F-4D97-AF65-F5344CB8AC3E}">
        <p14:creationId xmlns:p14="http://schemas.microsoft.com/office/powerpoint/2010/main" val="33787612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een background with a black border&#10;&#10;Description automatically generated with medium confidence">
            <a:extLst>
              <a:ext uri="{FF2B5EF4-FFF2-40B4-BE49-F238E27FC236}">
                <a16:creationId xmlns:a16="http://schemas.microsoft.com/office/drawing/2014/main" id="{A4FC006B-8E8C-D8A4-3DE5-0AF13BE92FA9}"/>
              </a:ext>
            </a:extLst>
          </p:cNvPr>
          <p:cNvPicPr>
            <a:picLocks noChangeAspect="1"/>
          </p:cNvPicPr>
          <p:nvPr/>
        </p:nvPicPr>
        <p:blipFill>
          <a:blip r:embed="rId3">
            <a:extLst>
              <a:ext uri="{837473B0-CC2E-450A-ABE3-18F120FF3D39}">
                <a1611:picAttrSrcUrl xmlns:a1611="http://schemas.microsoft.com/office/drawing/2016/11/main" r:id="rId4"/>
              </a:ext>
            </a:extLst>
          </a:blip>
          <a:srcRect t="12500" b="12500"/>
          <a:stretch/>
        </p:blipFill>
        <p:spPr>
          <a:xfrm>
            <a:off x="0" y="0"/>
            <a:ext cx="12192000" cy="6858000"/>
          </a:xfrm>
          <a:prstGeom prst="rect">
            <a:avLst/>
          </a:prstGeom>
          <a:blipFill>
            <a:blip r:embed="rId5"/>
            <a:stretch>
              <a:fillRect/>
            </a:stretch>
          </a:blipFill>
        </p:spPr>
      </p:pic>
      <p:sp>
        <p:nvSpPr>
          <p:cNvPr id="84" name="Title 1">
            <a:extLst>
              <a:ext uri="{FF2B5EF4-FFF2-40B4-BE49-F238E27FC236}">
                <a16:creationId xmlns:a16="http://schemas.microsoft.com/office/drawing/2014/main" id="{FD9ECBD2-BE14-4B1D-8CF2-7574B9B37727}"/>
              </a:ext>
            </a:extLst>
          </p:cNvPr>
          <p:cNvSpPr txBox="1">
            <a:spLocks/>
          </p:cNvSpPr>
          <p:nvPr/>
        </p:nvSpPr>
        <p:spPr>
          <a:xfrm>
            <a:off x="1524000" y="0"/>
            <a:ext cx="9144000" cy="1143000"/>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4000" b="1" kern="1200">
                <a:solidFill>
                  <a:srgbClr val="000000"/>
                </a:solidFill>
                <a:latin typeface="+mj-lt"/>
                <a:ea typeface="+mj-ea"/>
                <a:cs typeface="+mj-cs"/>
              </a:defRPr>
            </a:lvl1pPr>
          </a:lstStyle>
          <a:p>
            <a:pPr algn="ctr">
              <a:defRPr/>
            </a:pPr>
            <a:r>
              <a:rPr lang="en-US" sz="6000" dirty="0">
                <a:solidFill>
                  <a:prstClr val="white"/>
                </a:solidFill>
                <a:latin typeface="Berlin Sans FB Demi" panose="020E0802020502020306" pitchFamily="34" charset="0"/>
              </a:rPr>
              <a:t>Lunch Meal Pattern</a:t>
            </a:r>
          </a:p>
        </p:txBody>
      </p:sp>
      <p:graphicFrame>
        <p:nvGraphicFramePr>
          <p:cNvPr id="4" name="Content Placeholder 3">
            <a:extLst>
              <a:ext uri="{FF2B5EF4-FFF2-40B4-BE49-F238E27FC236}">
                <a16:creationId xmlns:a16="http://schemas.microsoft.com/office/drawing/2014/main" id="{ED428503-0D12-2244-AC11-AEAE89263078}"/>
              </a:ext>
            </a:extLst>
          </p:cNvPr>
          <p:cNvGraphicFramePr>
            <a:graphicFrameLocks noGrp="1"/>
          </p:cNvGraphicFramePr>
          <p:nvPr>
            <p:ph idx="1"/>
            <p:extLst>
              <p:ext uri="{D42A27DB-BD31-4B8C-83A1-F6EECF244321}">
                <p14:modId xmlns:p14="http://schemas.microsoft.com/office/powerpoint/2010/main" val="4278148120"/>
              </p:ext>
            </p:extLst>
          </p:nvPr>
        </p:nvGraphicFramePr>
        <p:xfrm>
          <a:off x="1361606" y="1168030"/>
          <a:ext cx="9468790" cy="3985158"/>
        </p:xfrm>
        <a:graphic>
          <a:graphicData uri="http://schemas.openxmlformats.org/drawingml/2006/table">
            <a:tbl>
              <a:tblPr firstRow="1" firstCol="1" bandRow="1">
                <a:tableStyleId>{793D81CF-94F2-401A-BA57-92F5A7B2D0C5}</a:tableStyleId>
              </a:tblPr>
              <a:tblGrid>
                <a:gridCol w="3285699">
                  <a:extLst>
                    <a:ext uri="{9D8B030D-6E8A-4147-A177-3AD203B41FA5}">
                      <a16:colId xmlns:a16="http://schemas.microsoft.com/office/drawing/2014/main" val="20000"/>
                    </a:ext>
                  </a:extLst>
                </a:gridCol>
                <a:gridCol w="1936376">
                  <a:extLst>
                    <a:ext uri="{9D8B030D-6E8A-4147-A177-3AD203B41FA5}">
                      <a16:colId xmlns:a16="http://schemas.microsoft.com/office/drawing/2014/main" val="1056519505"/>
                    </a:ext>
                  </a:extLst>
                </a:gridCol>
                <a:gridCol w="2366682">
                  <a:extLst>
                    <a:ext uri="{9D8B030D-6E8A-4147-A177-3AD203B41FA5}">
                      <a16:colId xmlns:a16="http://schemas.microsoft.com/office/drawing/2014/main" val="20002"/>
                    </a:ext>
                  </a:extLst>
                </a:gridCol>
                <a:gridCol w="1880033">
                  <a:extLst>
                    <a:ext uri="{9D8B030D-6E8A-4147-A177-3AD203B41FA5}">
                      <a16:colId xmlns:a16="http://schemas.microsoft.com/office/drawing/2014/main" val="20003"/>
                    </a:ext>
                  </a:extLst>
                </a:gridCol>
              </a:tblGrid>
              <a:tr h="568998">
                <a:tc gridSpan="4">
                  <a:txBody>
                    <a:bodyPr/>
                    <a:lstStyle/>
                    <a:p>
                      <a:pPr marL="0" marR="0" algn="ctr">
                        <a:lnSpc>
                          <a:spcPct val="115000"/>
                        </a:lnSpc>
                        <a:spcBef>
                          <a:spcPts val="0"/>
                        </a:spcBef>
                        <a:spcAft>
                          <a:spcPts val="0"/>
                        </a:spcAft>
                      </a:pPr>
                      <a:r>
                        <a:rPr lang="en-US" sz="2400" kern="1200" dirty="0">
                          <a:effectLst/>
                        </a:rPr>
                        <a:t> Amount of Food Per Week (Minimum Per Day)</a:t>
                      </a:r>
                      <a:endParaRPr lang="en-US" sz="2400" b="1" dirty="0">
                        <a:effectLst/>
                        <a:latin typeface="Calibri"/>
                        <a:ea typeface="Calibri"/>
                        <a:cs typeface="Times New Roman"/>
                      </a:endParaRPr>
                    </a:p>
                  </a:txBody>
                  <a:tcPr marL="57785" marR="577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19266">
                <a:tc>
                  <a:txBody>
                    <a:bodyPr/>
                    <a:lstStyle/>
                    <a:p>
                      <a:pPr marL="0" marR="0" algn="ctr">
                        <a:lnSpc>
                          <a:spcPct val="115000"/>
                        </a:lnSpc>
                        <a:spcBef>
                          <a:spcPts val="0"/>
                        </a:spcBef>
                        <a:spcAft>
                          <a:spcPts val="0"/>
                        </a:spcAft>
                      </a:pPr>
                      <a:r>
                        <a:rPr lang="en-US" sz="2400" kern="1200" dirty="0">
                          <a:effectLst/>
                        </a:rPr>
                        <a:t> Meal Pattern</a:t>
                      </a:r>
                      <a:endParaRPr lang="en-US" sz="2400" b="1" dirty="0">
                        <a:effectLst/>
                        <a:latin typeface="Calibri"/>
                        <a:ea typeface="Calibri"/>
                        <a:cs typeface="Times New Roma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kern="1200" dirty="0">
                          <a:effectLst/>
                        </a:rPr>
                        <a:t> Grades K-5</a:t>
                      </a:r>
                      <a:endParaRPr lang="en-US" sz="2400" b="1" dirty="0">
                        <a:effectLst/>
                        <a:latin typeface="Calibri"/>
                        <a:ea typeface="Calibri"/>
                        <a:cs typeface="Times New Roman"/>
                      </a:endParaRPr>
                    </a:p>
                  </a:txBody>
                  <a:tcPr marL="57785" marR="577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kern="1200" dirty="0">
                          <a:effectLst/>
                        </a:rPr>
                        <a:t> Grades 6-8</a:t>
                      </a:r>
                      <a:endParaRPr lang="en-US" sz="2400" b="1" dirty="0">
                        <a:effectLst/>
                        <a:latin typeface="Calibri"/>
                        <a:ea typeface="Calibri"/>
                        <a:cs typeface="Times New Roman"/>
                      </a:endParaRPr>
                    </a:p>
                  </a:txBody>
                  <a:tcPr marL="57785" marR="577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kern="1200" dirty="0">
                          <a:effectLst/>
                        </a:rPr>
                        <a:t> Grades 9-12</a:t>
                      </a:r>
                      <a:endParaRPr lang="en-US" sz="2400" b="1" dirty="0">
                        <a:effectLst/>
                        <a:latin typeface="Calibri"/>
                        <a:ea typeface="Calibri"/>
                        <a:cs typeface="Times New Roman"/>
                      </a:endParaRPr>
                    </a:p>
                  </a:txBody>
                  <a:tcPr marL="57785" marR="577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61356">
                <a:tc>
                  <a:txBody>
                    <a:bodyPr/>
                    <a:lstStyle/>
                    <a:p>
                      <a:pPr marL="0" marR="0" algn="ctr">
                        <a:lnSpc>
                          <a:spcPct val="115000"/>
                        </a:lnSpc>
                        <a:spcBef>
                          <a:spcPts val="0"/>
                        </a:spcBef>
                        <a:spcAft>
                          <a:spcPts val="0"/>
                        </a:spcAft>
                      </a:pPr>
                      <a:r>
                        <a:rPr lang="en-US" sz="2400" kern="1200" dirty="0">
                          <a:effectLst/>
                        </a:rPr>
                        <a:t>Fruit (cups)</a:t>
                      </a:r>
                      <a:endParaRPr lang="en-US" sz="2400" b="1" dirty="0">
                        <a:effectLst/>
                        <a:latin typeface="Calibri"/>
                        <a:ea typeface="Calibri"/>
                        <a:cs typeface="Times New Roma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kern="1200" dirty="0">
                          <a:effectLst/>
                        </a:rPr>
                        <a:t>2½  (½)</a:t>
                      </a:r>
                      <a:endParaRPr lang="en-US" sz="2400" b="1" dirty="0">
                        <a:effectLst/>
                        <a:latin typeface="Calibri"/>
                        <a:ea typeface="Calibri"/>
                        <a:cs typeface="Times New Roman"/>
                      </a:endParaRPr>
                    </a:p>
                  </a:txBody>
                  <a:tcPr marL="57785" marR="577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kern="1200" dirty="0">
                          <a:effectLst/>
                        </a:rPr>
                        <a:t>2½  (½)</a:t>
                      </a:r>
                      <a:endParaRPr lang="en-US" sz="2400" b="1" dirty="0">
                        <a:effectLst/>
                        <a:latin typeface="Calibri"/>
                        <a:ea typeface="Calibri"/>
                        <a:cs typeface="Times New Roman"/>
                      </a:endParaRPr>
                    </a:p>
                  </a:txBody>
                  <a:tcPr marL="57785" marR="577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kern="1200">
                          <a:effectLst/>
                        </a:rPr>
                        <a:t>5 (1)</a:t>
                      </a:r>
                      <a:endParaRPr lang="en-US" sz="2400" b="1">
                        <a:effectLst/>
                        <a:latin typeface="Calibri"/>
                        <a:ea typeface="Calibri"/>
                        <a:cs typeface="Times New Roman"/>
                      </a:endParaRPr>
                    </a:p>
                  </a:txBody>
                  <a:tcPr marL="57785" marR="577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02428">
                <a:tc>
                  <a:txBody>
                    <a:bodyPr/>
                    <a:lstStyle/>
                    <a:p>
                      <a:pPr marL="0" marR="0" algn="ctr">
                        <a:lnSpc>
                          <a:spcPts val="1275"/>
                        </a:lnSpc>
                        <a:spcBef>
                          <a:spcPts val="0"/>
                        </a:spcBef>
                        <a:spcAft>
                          <a:spcPts val="0"/>
                        </a:spcAft>
                      </a:pPr>
                      <a:r>
                        <a:rPr lang="en-US" sz="2400" kern="1200" dirty="0">
                          <a:effectLst/>
                        </a:rPr>
                        <a:t>Vegetable (cups)</a:t>
                      </a:r>
                      <a:endParaRPr lang="en-US" sz="2400" b="1" dirty="0">
                        <a:effectLst/>
                        <a:latin typeface="Calibri"/>
                        <a:ea typeface="Calibri"/>
                        <a:cs typeface="Times New Roma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ts val="1275"/>
                        </a:lnSpc>
                        <a:spcBef>
                          <a:spcPts val="0"/>
                        </a:spcBef>
                        <a:spcAft>
                          <a:spcPts val="0"/>
                        </a:spcAft>
                      </a:pPr>
                      <a:r>
                        <a:rPr lang="en-US" sz="2400" kern="1200" dirty="0">
                          <a:effectLst/>
                        </a:rPr>
                        <a:t>3 ¾ (¾)</a:t>
                      </a:r>
                      <a:endParaRPr lang="en-US" sz="2400" b="1" dirty="0">
                        <a:effectLst/>
                        <a:latin typeface="Calibri"/>
                        <a:ea typeface="Calibri"/>
                        <a:cs typeface="Times New Roman"/>
                      </a:endParaRPr>
                    </a:p>
                  </a:txBody>
                  <a:tcPr marL="57785" marR="577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ts val="1275"/>
                        </a:lnSpc>
                        <a:spcBef>
                          <a:spcPts val="0"/>
                        </a:spcBef>
                        <a:spcAft>
                          <a:spcPts val="0"/>
                        </a:spcAft>
                      </a:pPr>
                      <a:r>
                        <a:rPr lang="en-US" sz="2400" kern="1200" dirty="0">
                          <a:effectLst/>
                        </a:rPr>
                        <a:t>3 ¾ (¾)</a:t>
                      </a:r>
                      <a:endParaRPr lang="en-US" sz="2400" b="1" dirty="0">
                        <a:effectLst/>
                        <a:latin typeface="Calibri"/>
                        <a:ea typeface="Calibri"/>
                        <a:cs typeface="Times New Roman"/>
                      </a:endParaRPr>
                    </a:p>
                  </a:txBody>
                  <a:tcPr marL="57785" marR="577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ts val="1275"/>
                        </a:lnSpc>
                        <a:spcBef>
                          <a:spcPts val="0"/>
                        </a:spcBef>
                        <a:spcAft>
                          <a:spcPts val="0"/>
                        </a:spcAft>
                      </a:pPr>
                      <a:r>
                        <a:rPr lang="en-US" sz="2400" kern="1200">
                          <a:effectLst/>
                        </a:rPr>
                        <a:t>5(1)</a:t>
                      </a:r>
                      <a:endParaRPr lang="en-US" sz="2400" b="1">
                        <a:effectLst/>
                        <a:latin typeface="Calibri"/>
                        <a:ea typeface="Calibri"/>
                        <a:cs typeface="Times New Roman"/>
                      </a:endParaRPr>
                    </a:p>
                  </a:txBody>
                  <a:tcPr marL="57785" marR="577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19266">
                <a:tc>
                  <a:txBody>
                    <a:bodyPr/>
                    <a:lstStyle/>
                    <a:p>
                      <a:pPr marL="0" marR="0" algn="ctr">
                        <a:lnSpc>
                          <a:spcPct val="115000"/>
                        </a:lnSpc>
                        <a:spcBef>
                          <a:spcPts val="0"/>
                        </a:spcBef>
                        <a:spcAft>
                          <a:spcPts val="0"/>
                        </a:spcAft>
                      </a:pPr>
                      <a:r>
                        <a:rPr lang="en-US" sz="2400" kern="1200" dirty="0">
                          <a:effectLst/>
                        </a:rPr>
                        <a:t>Grain Minimums (oz eq)</a:t>
                      </a:r>
                      <a:endParaRPr lang="en-US" sz="2400" b="1" dirty="0">
                        <a:effectLst/>
                        <a:latin typeface="Calibri"/>
                        <a:ea typeface="Calibri"/>
                        <a:cs typeface="Times New Roma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kern="1200" dirty="0">
                          <a:effectLst/>
                        </a:rPr>
                        <a:t>8-9 (1)</a:t>
                      </a:r>
                      <a:endParaRPr lang="en-US" sz="2400" b="1" dirty="0">
                        <a:effectLst/>
                        <a:latin typeface="Calibri"/>
                        <a:ea typeface="Calibri"/>
                        <a:cs typeface="Times New Roman"/>
                      </a:endParaRPr>
                    </a:p>
                  </a:txBody>
                  <a:tcPr marL="57785" marR="577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kern="1200" dirty="0">
                          <a:effectLst/>
                        </a:rPr>
                        <a:t>8-9</a:t>
                      </a:r>
                      <a:r>
                        <a:rPr lang="en-US" sz="2400" kern="1200" baseline="0" dirty="0">
                          <a:effectLst/>
                        </a:rPr>
                        <a:t> </a:t>
                      </a:r>
                      <a:r>
                        <a:rPr lang="en-US" sz="2400" kern="1200" dirty="0">
                          <a:effectLst/>
                        </a:rPr>
                        <a:t>(1)</a:t>
                      </a:r>
                      <a:endParaRPr lang="en-US" sz="2400" b="1" dirty="0">
                        <a:effectLst/>
                        <a:latin typeface="Calibri"/>
                        <a:ea typeface="Calibri"/>
                        <a:cs typeface="Times New Roman"/>
                      </a:endParaRPr>
                    </a:p>
                  </a:txBody>
                  <a:tcPr marL="57785" marR="577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kern="1200" dirty="0">
                          <a:effectLst/>
                        </a:rPr>
                        <a:t>10-12</a:t>
                      </a:r>
                      <a:r>
                        <a:rPr lang="en-US" sz="2400" kern="1200" baseline="0" dirty="0">
                          <a:effectLst/>
                        </a:rPr>
                        <a:t> </a:t>
                      </a:r>
                      <a:r>
                        <a:rPr lang="en-US" sz="2400" kern="1200" dirty="0">
                          <a:effectLst/>
                        </a:rPr>
                        <a:t>(2)</a:t>
                      </a:r>
                      <a:endParaRPr lang="en-US" sz="2400" b="1" dirty="0">
                        <a:effectLst/>
                        <a:latin typeface="Calibri"/>
                        <a:ea typeface="Calibri"/>
                        <a:cs typeface="Times New Roman"/>
                      </a:endParaRPr>
                    </a:p>
                  </a:txBody>
                  <a:tcPr marL="57785" marR="577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733500">
                <a:tc>
                  <a:txBody>
                    <a:bodyPr/>
                    <a:lstStyle/>
                    <a:p>
                      <a:pPr marL="0" marR="0" algn="ctr">
                        <a:lnSpc>
                          <a:spcPct val="115000"/>
                        </a:lnSpc>
                        <a:spcBef>
                          <a:spcPts val="0"/>
                        </a:spcBef>
                        <a:spcAft>
                          <a:spcPts val="0"/>
                        </a:spcAft>
                      </a:pPr>
                      <a:r>
                        <a:rPr lang="en-US" sz="2400" kern="1200" dirty="0">
                          <a:effectLst/>
                        </a:rPr>
                        <a:t>Meats/Meat </a:t>
                      </a:r>
                    </a:p>
                    <a:p>
                      <a:pPr marL="0" marR="0" algn="ctr">
                        <a:lnSpc>
                          <a:spcPct val="115000"/>
                        </a:lnSpc>
                        <a:spcBef>
                          <a:spcPts val="0"/>
                        </a:spcBef>
                        <a:spcAft>
                          <a:spcPts val="0"/>
                        </a:spcAft>
                      </a:pPr>
                      <a:r>
                        <a:rPr lang="en-US" sz="2400" kern="1200" dirty="0">
                          <a:effectLst/>
                        </a:rPr>
                        <a:t>Alternate (oz eq)</a:t>
                      </a:r>
                      <a:endParaRPr lang="en-US" sz="2400" b="1" dirty="0">
                        <a:effectLst/>
                        <a:latin typeface="Calibri"/>
                        <a:ea typeface="Calibri"/>
                        <a:cs typeface="Times New Roma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kern="1200" dirty="0">
                          <a:effectLst/>
                        </a:rPr>
                        <a:t>8-10 (1)</a:t>
                      </a:r>
                      <a:endParaRPr lang="en-US" sz="2400" b="1" dirty="0">
                        <a:effectLst/>
                        <a:latin typeface="Calibri"/>
                        <a:ea typeface="Calibri"/>
                        <a:cs typeface="Times New Roman"/>
                      </a:endParaRPr>
                    </a:p>
                  </a:txBody>
                  <a:tcPr marL="57785" marR="577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kern="1200" dirty="0">
                          <a:effectLst/>
                        </a:rPr>
                        <a:t>8-10</a:t>
                      </a:r>
                      <a:r>
                        <a:rPr lang="en-US" sz="2400" kern="1200" baseline="0" dirty="0">
                          <a:effectLst/>
                        </a:rPr>
                        <a:t> </a:t>
                      </a:r>
                      <a:r>
                        <a:rPr lang="en-US" sz="2400" kern="1200" dirty="0">
                          <a:effectLst/>
                        </a:rPr>
                        <a:t>(1)</a:t>
                      </a:r>
                      <a:endParaRPr lang="en-US" sz="2400" b="1" dirty="0">
                        <a:effectLst/>
                        <a:latin typeface="Calibri"/>
                        <a:ea typeface="Calibri"/>
                        <a:cs typeface="Times New Roman"/>
                      </a:endParaRPr>
                    </a:p>
                  </a:txBody>
                  <a:tcPr marL="57785" marR="577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kern="1200" dirty="0">
                          <a:effectLst/>
                        </a:rPr>
                        <a:t>10-12 (2)</a:t>
                      </a:r>
                      <a:endParaRPr lang="en-US" sz="2400" b="1" dirty="0">
                        <a:effectLst/>
                        <a:latin typeface="Calibri"/>
                        <a:ea typeface="Calibri"/>
                        <a:cs typeface="Times New Roman"/>
                      </a:endParaRPr>
                    </a:p>
                  </a:txBody>
                  <a:tcPr marL="57785" marR="577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r h="543656">
                <a:tc>
                  <a:txBody>
                    <a:bodyPr/>
                    <a:lstStyle/>
                    <a:p>
                      <a:pPr marL="0" marR="0" algn="ctr">
                        <a:lnSpc>
                          <a:spcPts val="1355"/>
                        </a:lnSpc>
                        <a:spcBef>
                          <a:spcPts val="0"/>
                        </a:spcBef>
                        <a:spcAft>
                          <a:spcPts val="0"/>
                        </a:spcAft>
                      </a:pPr>
                      <a:r>
                        <a:rPr lang="en-US" sz="2400" kern="1200" dirty="0">
                          <a:effectLst/>
                        </a:rPr>
                        <a:t>Fluid Milk (cups)</a:t>
                      </a:r>
                      <a:endParaRPr lang="en-US" sz="2400" b="1" dirty="0">
                        <a:effectLst/>
                        <a:latin typeface="Calibri"/>
                        <a:ea typeface="Calibri"/>
                        <a:cs typeface="Times New Roma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ts val="1355"/>
                        </a:lnSpc>
                        <a:spcBef>
                          <a:spcPts val="0"/>
                        </a:spcBef>
                        <a:spcAft>
                          <a:spcPts val="0"/>
                        </a:spcAft>
                      </a:pPr>
                      <a:r>
                        <a:rPr lang="en-US" sz="2400" kern="1200" dirty="0">
                          <a:effectLst/>
                        </a:rPr>
                        <a:t>5 (1)</a:t>
                      </a:r>
                      <a:endParaRPr lang="en-US" sz="2400" b="1" dirty="0">
                        <a:effectLst/>
                        <a:latin typeface="Calibri"/>
                        <a:ea typeface="Calibri"/>
                        <a:cs typeface="Times New Roman"/>
                      </a:endParaRPr>
                    </a:p>
                  </a:txBody>
                  <a:tcPr marL="57785" marR="577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ts val="1355"/>
                        </a:lnSpc>
                        <a:spcBef>
                          <a:spcPts val="0"/>
                        </a:spcBef>
                        <a:spcAft>
                          <a:spcPts val="0"/>
                        </a:spcAft>
                      </a:pPr>
                      <a:r>
                        <a:rPr lang="en-US" sz="2400" kern="1200" dirty="0">
                          <a:effectLst/>
                        </a:rPr>
                        <a:t>5 (1)</a:t>
                      </a:r>
                      <a:endParaRPr lang="en-US" sz="2400" b="1" dirty="0">
                        <a:effectLst/>
                        <a:latin typeface="Calibri"/>
                        <a:ea typeface="Calibri"/>
                        <a:cs typeface="Times New Roman"/>
                      </a:endParaRPr>
                    </a:p>
                  </a:txBody>
                  <a:tcPr marL="57785" marR="577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ts val="1355"/>
                        </a:lnSpc>
                        <a:spcBef>
                          <a:spcPts val="0"/>
                        </a:spcBef>
                        <a:spcAft>
                          <a:spcPts val="0"/>
                        </a:spcAft>
                      </a:pPr>
                      <a:r>
                        <a:rPr lang="en-US" sz="2400" kern="1200" dirty="0">
                          <a:effectLst/>
                        </a:rPr>
                        <a:t>5 (1)</a:t>
                      </a:r>
                      <a:endParaRPr lang="en-US" sz="2400" b="1" dirty="0">
                        <a:effectLst/>
                        <a:latin typeface="Calibri"/>
                        <a:ea typeface="Calibri"/>
                        <a:cs typeface="Times New Roman"/>
                      </a:endParaRPr>
                    </a:p>
                  </a:txBody>
                  <a:tcPr marL="57785" marR="577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graphicFrame>
        <p:nvGraphicFramePr>
          <p:cNvPr id="3" name="Content Placeholder 3">
            <a:extLst>
              <a:ext uri="{FF2B5EF4-FFF2-40B4-BE49-F238E27FC236}">
                <a16:creationId xmlns:a16="http://schemas.microsoft.com/office/drawing/2014/main" id="{4FDE89F6-EA93-8D56-3B35-D0E304167D69}"/>
              </a:ext>
            </a:extLst>
          </p:cNvPr>
          <p:cNvGraphicFramePr>
            <a:graphicFrameLocks/>
          </p:cNvGraphicFramePr>
          <p:nvPr>
            <p:extLst>
              <p:ext uri="{D42A27DB-BD31-4B8C-83A1-F6EECF244321}">
                <p14:modId xmlns:p14="http://schemas.microsoft.com/office/powerpoint/2010/main" val="1894554200"/>
              </p:ext>
            </p:extLst>
          </p:nvPr>
        </p:nvGraphicFramePr>
        <p:xfrm>
          <a:off x="1361606" y="5346779"/>
          <a:ext cx="9468790" cy="828107"/>
        </p:xfrm>
        <a:graphic>
          <a:graphicData uri="http://schemas.openxmlformats.org/drawingml/2006/table">
            <a:tbl>
              <a:tblPr firstRow="1" firstCol="1" bandRow="1">
                <a:tableStyleId>{793D81CF-94F2-401A-BA57-92F5A7B2D0C5}</a:tableStyleId>
              </a:tblPr>
              <a:tblGrid>
                <a:gridCol w="3345628">
                  <a:extLst>
                    <a:ext uri="{9D8B030D-6E8A-4147-A177-3AD203B41FA5}">
                      <a16:colId xmlns:a16="http://schemas.microsoft.com/office/drawing/2014/main" val="20000"/>
                    </a:ext>
                  </a:extLst>
                </a:gridCol>
                <a:gridCol w="6123162">
                  <a:extLst>
                    <a:ext uri="{9D8B030D-6E8A-4147-A177-3AD203B41FA5}">
                      <a16:colId xmlns:a16="http://schemas.microsoft.com/office/drawing/2014/main" val="2076139879"/>
                    </a:ext>
                  </a:extLst>
                </a:gridCol>
              </a:tblGrid>
              <a:tr h="828107">
                <a:tc>
                  <a:txBody>
                    <a:bodyPr/>
                    <a:lstStyle/>
                    <a:p>
                      <a:pPr marL="0" marR="0" algn="ctr">
                        <a:lnSpc>
                          <a:spcPct val="115000"/>
                        </a:lnSpc>
                        <a:spcBef>
                          <a:spcPts val="0"/>
                        </a:spcBef>
                        <a:spcAft>
                          <a:spcPts val="0"/>
                        </a:spcAft>
                      </a:pPr>
                      <a:r>
                        <a:rPr lang="en-US" sz="2400" b="1" dirty="0">
                          <a:solidFill>
                            <a:schemeClr val="tx1"/>
                          </a:solidFill>
                          <a:effectLst/>
                          <a:latin typeface="Calibri"/>
                          <a:ea typeface="Calibri"/>
                          <a:cs typeface="Times New Roman"/>
                        </a:rPr>
                        <a:t>Fruit &amp; Vegetable Juice</a:t>
                      </a:r>
                    </a:p>
                  </a:txBody>
                  <a:tcPr marL="57785" marR="577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00000"/>
                        </a:lnSpc>
                        <a:spcBef>
                          <a:spcPts val="0"/>
                        </a:spcBef>
                        <a:spcAft>
                          <a:spcPts val="0"/>
                        </a:spcAft>
                      </a:pPr>
                      <a:r>
                        <a:rPr lang="en-US" sz="2400" b="1" dirty="0">
                          <a:solidFill>
                            <a:schemeClr val="tx1"/>
                          </a:solidFill>
                          <a:effectLst/>
                          <a:latin typeface="Calibri"/>
                          <a:ea typeface="Calibri"/>
                          <a:cs typeface="Times New Roman"/>
                        </a:rPr>
                        <a:t>No more than ½ of vegetable offerings </a:t>
                      </a:r>
                    </a:p>
                    <a:p>
                      <a:pPr marL="0" marR="0" algn="ctr">
                        <a:lnSpc>
                          <a:spcPct val="100000"/>
                        </a:lnSpc>
                        <a:spcBef>
                          <a:spcPts val="0"/>
                        </a:spcBef>
                        <a:spcAft>
                          <a:spcPts val="0"/>
                        </a:spcAft>
                      </a:pPr>
                      <a:r>
                        <a:rPr lang="en-US" sz="2400" b="1" dirty="0">
                          <a:solidFill>
                            <a:schemeClr val="tx1"/>
                          </a:solidFill>
                          <a:effectLst/>
                          <a:latin typeface="Calibri"/>
                          <a:ea typeface="Calibri"/>
                          <a:cs typeface="Times New Roman"/>
                        </a:rPr>
                        <a:t>may be in the form of juice</a:t>
                      </a:r>
                    </a:p>
                  </a:txBody>
                  <a:tcPr marL="57785" marR="577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8287268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background with a black border&#10;&#10;Description automatically generated with medium confidence">
            <a:extLst>
              <a:ext uri="{FF2B5EF4-FFF2-40B4-BE49-F238E27FC236}">
                <a16:creationId xmlns:a16="http://schemas.microsoft.com/office/drawing/2014/main" id="{DBB72F88-B533-B30C-691E-FDF5A89B5BBD}"/>
              </a:ext>
            </a:extLst>
          </p:cNvPr>
          <p:cNvPicPr>
            <a:picLocks noChangeAspect="1"/>
          </p:cNvPicPr>
          <p:nvPr/>
        </p:nvPicPr>
        <p:blipFill>
          <a:blip r:embed="rId3">
            <a:extLst>
              <a:ext uri="{837473B0-CC2E-450A-ABE3-18F120FF3D39}">
                <a1611:picAttrSrcUrl xmlns:a1611="http://schemas.microsoft.com/office/drawing/2016/11/main" r:id="rId4"/>
              </a:ext>
            </a:extLst>
          </a:blip>
          <a:srcRect t="12500" b="12500"/>
          <a:stretch/>
        </p:blipFill>
        <p:spPr>
          <a:xfrm>
            <a:off x="0" y="0"/>
            <a:ext cx="12192000" cy="6858000"/>
          </a:xfrm>
          <a:prstGeom prst="rect">
            <a:avLst/>
          </a:prstGeom>
          <a:blipFill>
            <a:blip r:embed="rId5"/>
            <a:stretch>
              <a:fillRect/>
            </a:stretch>
          </a:blipFill>
        </p:spPr>
      </p:pic>
      <p:sp>
        <p:nvSpPr>
          <p:cNvPr id="81970" name="Rectangle 1"/>
          <p:cNvSpPr>
            <a:spLocks noChangeArrowheads="1"/>
          </p:cNvSpPr>
          <p:nvPr/>
        </p:nvSpPr>
        <p:spPr bwMode="auto">
          <a:xfrm>
            <a:off x="943087" y="1013907"/>
            <a:ext cx="10305826" cy="1384995"/>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defRPr/>
            </a:pPr>
            <a:r>
              <a:rPr lang="en-US" sz="2800" dirty="0">
                <a:solidFill>
                  <a:schemeClr val="bg1"/>
                </a:solidFill>
              </a:rPr>
              <a:t>The meal pattern for the National School Lunch Program requires a minimum weekly offering of vegetables from each vegetable subgroup category. </a:t>
            </a:r>
          </a:p>
        </p:txBody>
      </p:sp>
      <p:sp>
        <p:nvSpPr>
          <p:cNvPr id="6" name="Title 1">
            <a:extLst>
              <a:ext uri="{FF2B5EF4-FFF2-40B4-BE49-F238E27FC236}">
                <a16:creationId xmlns:a16="http://schemas.microsoft.com/office/drawing/2014/main" id="{4CE0EE05-07D3-4291-9DA7-128900099D77}"/>
              </a:ext>
            </a:extLst>
          </p:cNvPr>
          <p:cNvSpPr txBox="1">
            <a:spLocks/>
          </p:cNvSpPr>
          <p:nvPr/>
        </p:nvSpPr>
        <p:spPr>
          <a:xfrm>
            <a:off x="14343" y="0"/>
            <a:ext cx="12191999" cy="1143000"/>
          </a:xfrm>
          <a:prstGeom prst="rect">
            <a:avLst/>
          </a:prstGeom>
          <a:effectLst/>
        </p:spPr>
        <p:txBody>
          <a:bodyPr vert="horz" lIns="91440" tIns="45720" rIns="91440" bIns="45720" rtlCol="0" anchor="ctr">
            <a:noAutofit/>
          </a:bodyPr>
          <a:lstStyle>
            <a:lvl1pPr algn="l" defTabSz="457200" rtl="0" eaLnBrk="1" latinLnBrk="0" hangingPunct="1">
              <a:spcBef>
                <a:spcPct val="0"/>
              </a:spcBef>
              <a:buNone/>
              <a:defRPr sz="4000" b="1" kern="1200">
                <a:solidFill>
                  <a:srgbClr val="000000"/>
                </a:solidFill>
                <a:latin typeface="+mj-lt"/>
                <a:ea typeface="+mj-ea"/>
                <a:cs typeface="+mj-cs"/>
              </a:defRPr>
            </a:lvl1pPr>
          </a:lstStyle>
          <a:p>
            <a:pPr algn="ctr">
              <a:defRPr/>
            </a:pPr>
            <a:r>
              <a:rPr lang="en-US" sz="6000" dirty="0">
                <a:solidFill>
                  <a:prstClr val="white"/>
                </a:solidFill>
                <a:latin typeface="Berlin Sans FB Demi" panose="020E0802020502020306" pitchFamily="34" charset="0"/>
              </a:rPr>
              <a:t>Vegetables Requirements</a:t>
            </a:r>
          </a:p>
        </p:txBody>
      </p:sp>
      <p:graphicFrame>
        <p:nvGraphicFramePr>
          <p:cNvPr id="3" name="Content Placeholder 3">
            <a:extLst>
              <a:ext uri="{FF2B5EF4-FFF2-40B4-BE49-F238E27FC236}">
                <a16:creationId xmlns:a16="http://schemas.microsoft.com/office/drawing/2014/main" id="{20EF7A13-79C5-E11A-00CB-235BC61A7D27}"/>
              </a:ext>
            </a:extLst>
          </p:cNvPr>
          <p:cNvGraphicFramePr>
            <a:graphicFrameLocks noGrp="1"/>
          </p:cNvGraphicFramePr>
          <p:nvPr>
            <p:ph idx="1"/>
            <p:extLst>
              <p:ext uri="{D42A27DB-BD31-4B8C-83A1-F6EECF244321}">
                <p14:modId xmlns:p14="http://schemas.microsoft.com/office/powerpoint/2010/main" val="3220153648"/>
              </p:ext>
            </p:extLst>
          </p:nvPr>
        </p:nvGraphicFramePr>
        <p:xfrm>
          <a:off x="1619788" y="2416670"/>
          <a:ext cx="8952424" cy="4084857"/>
        </p:xfrm>
        <a:graphic>
          <a:graphicData uri="http://schemas.openxmlformats.org/drawingml/2006/table">
            <a:tbl>
              <a:tblPr firstRow="1" firstCol="1" bandRow="1">
                <a:tableStyleId>{793D81CF-94F2-401A-BA57-92F5A7B2D0C5}</a:tableStyleId>
              </a:tblPr>
              <a:tblGrid>
                <a:gridCol w="2747249">
                  <a:extLst>
                    <a:ext uri="{9D8B030D-6E8A-4147-A177-3AD203B41FA5}">
                      <a16:colId xmlns:a16="http://schemas.microsoft.com/office/drawing/2014/main" val="20000"/>
                    </a:ext>
                  </a:extLst>
                </a:gridCol>
                <a:gridCol w="2082934">
                  <a:extLst>
                    <a:ext uri="{9D8B030D-6E8A-4147-A177-3AD203B41FA5}">
                      <a16:colId xmlns:a16="http://schemas.microsoft.com/office/drawing/2014/main" val="1056519505"/>
                    </a:ext>
                  </a:extLst>
                </a:gridCol>
                <a:gridCol w="1947134">
                  <a:extLst>
                    <a:ext uri="{9D8B030D-6E8A-4147-A177-3AD203B41FA5}">
                      <a16:colId xmlns:a16="http://schemas.microsoft.com/office/drawing/2014/main" val="20002"/>
                    </a:ext>
                  </a:extLst>
                </a:gridCol>
                <a:gridCol w="2175107">
                  <a:extLst>
                    <a:ext uri="{9D8B030D-6E8A-4147-A177-3AD203B41FA5}">
                      <a16:colId xmlns:a16="http://schemas.microsoft.com/office/drawing/2014/main" val="20003"/>
                    </a:ext>
                  </a:extLst>
                </a:gridCol>
              </a:tblGrid>
              <a:tr h="0">
                <a:tc gridSpan="4">
                  <a:txBody>
                    <a:bodyPr/>
                    <a:lstStyle/>
                    <a:p>
                      <a:pPr marL="0" marR="0" algn="ctr">
                        <a:lnSpc>
                          <a:spcPct val="115000"/>
                        </a:lnSpc>
                        <a:spcBef>
                          <a:spcPts val="0"/>
                        </a:spcBef>
                        <a:spcAft>
                          <a:spcPts val="0"/>
                        </a:spcAft>
                      </a:pPr>
                      <a:r>
                        <a:rPr lang="en-US" sz="2400" kern="1200" dirty="0">
                          <a:effectLst/>
                        </a:rPr>
                        <a:t> Amount of Food Per Week (Minimum Per Day)</a:t>
                      </a:r>
                      <a:endParaRPr lang="en-US" sz="2400" b="1" dirty="0">
                        <a:effectLst/>
                        <a:latin typeface="Calibri"/>
                        <a:ea typeface="Calibri"/>
                        <a:cs typeface="Times New Roman"/>
                      </a:endParaRPr>
                    </a:p>
                  </a:txBody>
                  <a:tcPr marL="57785" marR="5778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24526">
                <a:tc>
                  <a:txBody>
                    <a:bodyPr/>
                    <a:lstStyle/>
                    <a:p>
                      <a:pPr marL="0" marR="0" algn="ctr">
                        <a:lnSpc>
                          <a:spcPct val="100000"/>
                        </a:lnSpc>
                        <a:spcBef>
                          <a:spcPts val="0"/>
                        </a:spcBef>
                        <a:spcAft>
                          <a:spcPts val="0"/>
                        </a:spcAft>
                      </a:pPr>
                      <a:r>
                        <a:rPr lang="en-US" sz="2400" kern="1200" dirty="0">
                          <a:effectLst/>
                        </a:rPr>
                        <a:t> Meal Pattern</a:t>
                      </a:r>
                      <a:endParaRPr lang="en-US" sz="2400" b="1" dirty="0">
                        <a:effectLst/>
                        <a:latin typeface="Calibri"/>
                        <a:ea typeface="Calibri"/>
                        <a:cs typeface="Times New Roma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400" kern="1200" dirty="0">
                          <a:effectLst/>
                        </a:rPr>
                        <a:t> Grades K-5</a:t>
                      </a:r>
                      <a:endParaRPr lang="en-US" sz="2400" b="1" dirty="0">
                        <a:effectLst/>
                        <a:latin typeface="Calibri"/>
                        <a:ea typeface="Calibri"/>
                        <a:cs typeface="Times New Roman"/>
                      </a:endParaRPr>
                    </a:p>
                  </a:txBody>
                  <a:tcPr marL="57785" marR="577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400" kern="1200" dirty="0">
                          <a:effectLst/>
                        </a:rPr>
                        <a:t> Grades 6-8</a:t>
                      </a:r>
                      <a:endParaRPr lang="en-US" sz="2400" b="1" dirty="0">
                        <a:effectLst/>
                        <a:latin typeface="Calibri"/>
                        <a:ea typeface="Calibri"/>
                        <a:cs typeface="Times New Roman"/>
                      </a:endParaRPr>
                    </a:p>
                  </a:txBody>
                  <a:tcPr marL="57785" marR="577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400" kern="1200" dirty="0">
                          <a:effectLst/>
                        </a:rPr>
                        <a:t> Grades 9-12</a:t>
                      </a:r>
                      <a:endParaRPr lang="en-US" sz="2400" b="1" dirty="0">
                        <a:effectLst/>
                        <a:latin typeface="Calibri"/>
                        <a:ea typeface="Calibri"/>
                        <a:cs typeface="Times New Roman"/>
                      </a:endParaRPr>
                    </a:p>
                  </a:txBody>
                  <a:tcPr marL="57785" marR="577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75459">
                <a:tc>
                  <a:txBody>
                    <a:bodyPr/>
                    <a:lstStyle/>
                    <a:p>
                      <a:pPr marL="0" marR="0" algn="ctr">
                        <a:lnSpc>
                          <a:spcPct val="100000"/>
                        </a:lnSpc>
                        <a:spcBef>
                          <a:spcPts val="0"/>
                        </a:spcBef>
                        <a:spcAft>
                          <a:spcPts val="0"/>
                        </a:spcAft>
                      </a:pPr>
                      <a:r>
                        <a:rPr lang="en-US" sz="2000" kern="1200" dirty="0">
                          <a:effectLst/>
                        </a:rPr>
                        <a:t>Dark Green</a:t>
                      </a:r>
                      <a:endParaRPr lang="en-US" sz="2000" b="1" dirty="0">
                        <a:effectLst/>
                        <a:latin typeface="Calibri"/>
                        <a:ea typeface="Calibri"/>
                        <a:cs typeface="Times New Roma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kern="1200" dirty="0">
                          <a:effectLst/>
                          <a:latin typeface="+mn-lt"/>
                        </a:rPr>
                        <a:t>½ c</a:t>
                      </a:r>
                      <a:endParaRPr lang="en-US" sz="2000" b="1" dirty="0">
                        <a:effectLst/>
                        <a:latin typeface="+mn-lt"/>
                        <a:ea typeface="Calibri"/>
                        <a:cs typeface="Times New Roman"/>
                      </a:endParaRPr>
                    </a:p>
                  </a:txBody>
                  <a:tcPr marL="57785" marR="577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kern="1200" dirty="0">
                          <a:effectLst/>
                          <a:latin typeface="+mn-lt"/>
                        </a:rPr>
                        <a:t>½ c</a:t>
                      </a:r>
                      <a:endParaRPr lang="en-US" sz="2000" b="1" dirty="0">
                        <a:effectLst/>
                        <a:latin typeface="+mn-lt"/>
                        <a:ea typeface="Calibri"/>
                        <a:cs typeface="Times New Roman"/>
                      </a:endParaRPr>
                    </a:p>
                  </a:txBody>
                  <a:tcPr marL="57785" marR="577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kern="1200" dirty="0">
                          <a:effectLst/>
                          <a:latin typeface="+mn-lt"/>
                        </a:rPr>
                        <a:t>½ c</a:t>
                      </a:r>
                      <a:endParaRPr lang="en-US" sz="2000" b="1" dirty="0">
                        <a:effectLst/>
                        <a:latin typeface="+mn-lt"/>
                        <a:ea typeface="Calibri"/>
                        <a:cs typeface="Times New Roman"/>
                      </a:endParaRPr>
                    </a:p>
                  </a:txBody>
                  <a:tcPr marL="57785" marR="577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65760">
                <a:tc>
                  <a:txBody>
                    <a:bodyPr/>
                    <a:lstStyle/>
                    <a:p>
                      <a:pPr marL="0" marR="0" algn="ctr">
                        <a:lnSpc>
                          <a:spcPct val="100000"/>
                        </a:lnSpc>
                        <a:spcBef>
                          <a:spcPts val="0"/>
                        </a:spcBef>
                        <a:spcAft>
                          <a:spcPts val="0"/>
                        </a:spcAft>
                      </a:pPr>
                      <a:r>
                        <a:rPr lang="en-US" sz="2000" kern="1200" dirty="0">
                          <a:effectLst/>
                        </a:rPr>
                        <a:t>Red/Orange</a:t>
                      </a:r>
                      <a:endParaRPr lang="en-US" sz="2000" b="1" dirty="0">
                        <a:effectLst/>
                        <a:latin typeface="Calibri"/>
                        <a:ea typeface="Calibri"/>
                        <a:cs typeface="Times New Roma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kern="1200" dirty="0">
                          <a:effectLst/>
                          <a:latin typeface="+mn-lt"/>
                        </a:rPr>
                        <a:t>¾ c</a:t>
                      </a:r>
                      <a:endParaRPr lang="en-US" sz="2000" b="1" dirty="0">
                        <a:effectLst/>
                        <a:latin typeface="+mn-lt"/>
                        <a:ea typeface="Calibri"/>
                        <a:cs typeface="Times New Roman"/>
                      </a:endParaRPr>
                    </a:p>
                  </a:txBody>
                  <a:tcPr marL="57785" marR="577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kern="1200" dirty="0">
                          <a:effectLst/>
                          <a:latin typeface="+mn-lt"/>
                        </a:rPr>
                        <a:t>¾ c</a:t>
                      </a:r>
                      <a:endParaRPr lang="en-US" sz="2000" b="1" dirty="0">
                        <a:effectLst/>
                        <a:latin typeface="+mn-lt"/>
                        <a:ea typeface="Calibri"/>
                        <a:cs typeface="Times New Roman"/>
                      </a:endParaRPr>
                    </a:p>
                  </a:txBody>
                  <a:tcPr marL="57785" marR="577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kern="1200" dirty="0">
                          <a:effectLst/>
                          <a:latin typeface="+mn-lt"/>
                        </a:rPr>
                        <a:t>1¼ c</a:t>
                      </a:r>
                      <a:endParaRPr lang="en-US" sz="2000" b="1" dirty="0">
                        <a:effectLst/>
                        <a:latin typeface="+mn-lt"/>
                        <a:ea typeface="Calibri"/>
                        <a:cs typeface="Times New Roman"/>
                      </a:endParaRPr>
                    </a:p>
                  </a:txBody>
                  <a:tcPr marL="57785" marR="577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24526">
                <a:tc>
                  <a:txBody>
                    <a:bodyPr/>
                    <a:lstStyle/>
                    <a:p>
                      <a:pPr marL="0" marR="0" algn="ctr">
                        <a:lnSpc>
                          <a:spcPct val="100000"/>
                        </a:lnSpc>
                        <a:spcBef>
                          <a:spcPts val="0"/>
                        </a:spcBef>
                        <a:spcAft>
                          <a:spcPts val="0"/>
                        </a:spcAft>
                      </a:pPr>
                      <a:r>
                        <a:rPr lang="en-US" sz="2000" kern="1200" dirty="0">
                          <a:effectLst/>
                        </a:rPr>
                        <a:t>Beans and Peas (legumes)</a:t>
                      </a:r>
                      <a:endParaRPr lang="en-US" sz="2000" b="1" dirty="0">
                        <a:effectLst/>
                        <a:latin typeface="Calibri"/>
                        <a:ea typeface="Calibri"/>
                        <a:cs typeface="Times New Roma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kern="1200" dirty="0">
                          <a:effectLst/>
                          <a:latin typeface="+mn-lt"/>
                        </a:rPr>
                        <a:t>½ c </a:t>
                      </a:r>
                      <a:endParaRPr lang="en-US" sz="2000" b="1" dirty="0">
                        <a:effectLst/>
                        <a:latin typeface="+mn-lt"/>
                        <a:ea typeface="Calibri"/>
                        <a:cs typeface="Times New Roman"/>
                      </a:endParaRPr>
                    </a:p>
                  </a:txBody>
                  <a:tcPr marL="57785" marR="577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kern="1200" dirty="0">
                          <a:effectLst/>
                          <a:latin typeface="+mn-lt"/>
                        </a:rPr>
                        <a:t>½ c</a:t>
                      </a:r>
                      <a:endParaRPr lang="en-US" sz="2000" b="1" dirty="0">
                        <a:effectLst/>
                        <a:latin typeface="+mn-lt"/>
                        <a:ea typeface="Calibri"/>
                        <a:cs typeface="Times New Roman"/>
                      </a:endParaRPr>
                    </a:p>
                  </a:txBody>
                  <a:tcPr marL="57785" marR="577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kern="1200" dirty="0">
                          <a:effectLst/>
                          <a:latin typeface="+mn-lt"/>
                        </a:rPr>
                        <a:t>½ c</a:t>
                      </a:r>
                      <a:endParaRPr lang="en-US" sz="2000" b="1" dirty="0">
                        <a:effectLst/>
                        <a:latin typeface="+mn-lt"/>
                        <a:ea typeface="Calibri"/>
                        <a:cs typeface="Times New Roman"/>
                      </a:endParaRPr>
                    </a:p>
                  </a:txBody>
                  <a:tcPr marL="57785" marR="577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530635">
                <a:tc>
                  <a:txBody>
                    <a:bodyPr/>
                    <a:lstStyle/>
                    <a:p>
                      <a:pPr marL="0" marR="0" algn="ctr">
                        <a:lnSpc>
                          <a:spcPct val="100000"/>
                        </a:lnSpc>
                        <a:spcBef>
                          <a:spcPts val="0"/>
                        </a:spcBef>
                        <a:spcAft>
                          <a:spcPts val="0"/>
                        </a:spcAft>
                      </a:pPr>
                      <a:r>
                        <a:rPr lang="en-US" sz="2000" kern="1200" dirty="0">
                          <a:effectLst/>
                        </a:rPr>
                        <a:t>Starchy</a:t>
                      </a:r>
                      <a:endParaRPr lang="en-US" sz="2000" b="1" dirty="0">
                        <a:effectLst/>
                        <a:latin typeface="Calibri"/>
                        <a:ea typeface="Calibri"/>
                        <a:cs typeface="Times New Roma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kern="1200" dirty="0">
                          <a:effectLst/>
                          <a:latin typeface="+mn-lt"/>
                        </a:rPr>
                        <a:t>½ c</a:t>
                      </a:r>
                      <a:endParaRPr lang="en-US" sz="2000" b="1" dirty="0">
                        <a:effectLst/>
                        <a:latin typeface="+mn-lt"/>
                        <a:ea typeface="Calibri"/>
                        <a:cs typeface="Times New Roman"/>
                      </a:endParaRPr>
                    </a:p>
                  </a:txBody>
                  <a:tcPr marL="57785" marR="577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kern="1200" dirty="0">
                          <a:effectLst/>
                          <a:latin typeface="+mn-lt"/>
                        </a:rPr>
                        <a:t>½ c</a:t>
                      </a:r>
                      <a:endParaRPr lang="en-US" sz="2000" b="1" dirty="0">
                        <a:effectLst/>
                        <a:latin typeface="+mn-lt"/>
                        <a:ea typeface="Calibri"/>
                        <a:cs typeface="Times New Roman"/>
                      </a:endParaRPr>
                    </a:p>
                  </a:txBody>
                  <a:tcPr marL="57785" marR="577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b="0" kern="1200" dirty="0">
                          <a:effectLst/>
                          <a:latin typeface="+mn-lt"/>
                          <a:ea typeface="Calibri"/>
                          <a:cs typeface="Times New Roman"/>
                        </a:rPr>
                        <a:t>½ c</a:t>
                      </a:r>
                      <a:endParaRPr lang="en-US" sz="2000" b="0" dirty="0">
                        <a:effectLst/>
                        <a:latin typeface="+mn-lt"/>
                        <a:ea typeface="Calibri"/>
                        <a:cs typeface="Times New Roman"/>
                      </a:endParaRPr>
                    </a:p>
                  </a:txBody>
                  <a:tcPr marL="57785" marR="577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417795">
                <a:tc>
                  <a:txBody>
                    <a:bodyPr/>
                    <a:lstStyle/>
                    <a:p>
                      <a:pPr marL="0" marR="0" algn="ctr">
                        <a:lnSpc>
                          <a:spcPct val="100000"/>
                        </a:lnSpc>
                        <a:spcBef>
                          <a:spcPts val="0"/>
                        </a:spcBef>
                        <a:spcAft>
                          <a:spcPts val="0"/>
                        </a:spcAft>
                      </a:pPr>
                      <a:r>
                        <a:rPr lang="en-US" sz="2000" kern="1200" dirty="0">
                          <a:effectLst/>
                        </a:rPr>
                        <a:t>Other</a:t>
                      </a:r>
                      <a:endParaRPr lang="en-US" sz="2000" b="1" dirty="0">
                        <a:effectLst/>
                        <a:latin typeface="Calibri"/>
                        <a:ea typeface="Calibri"/>
                        <a:cs typeface="Times New Roma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kern="1200" dirty="0">
                          <a:effectLst/>
                          <a:latin typeface="+mn-lt"/>
                        </a:rPr>
                        <a:t>½ c</a:t>
                      </a:r>
                      <a:endParaRPr lang="en-US" sz="2000" b="1" dirty="0">
                        <a:effectLst/>
                        <a:latin typeface="+mn-lt"/>
                        <a:ea typeface="Calibri"/>
                        <a:cs typeface="Times New Roman"/>
                      </a:endParaRPr>
                    </a:p>
                  </a:txBody>
                  <a:tcPr marL="57785" marR="577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kern="1200" dirty="0">
                          <a:effectLst/>
                          <a:latin typeface="+mn-lt"/>
                        </a:rPr>
                        <a:t>½ c</a:t>
                      </a:r>
                      <a:endParaRPr lang="en-US" sz="2000" b="1" dirty="0">
                        <a:effectLst/>
                        <a:latin typeface="+mn-lt"/>
                        <a:ea typeface="Calibri"/>
                        <a:cs typeface="Times New Roman"/>
                      </a:endParaRPr>
                    </a:p>
                  </a:txBody>
                  <a:tcPr marL="57785" marR="577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kern="1200" dirty="0">
                          <a:effectLst/>
                          <a:latin typeface="+mn-lt"/>
                        </a:rPr>
                        <a:t>¾ c</a:t>
                      </a:r>
                      <a:endParaRPr lang="en-US" sz="2000" b="1" dirty="0">
                        <a:effectLst/>
                        <a:latin typeface="+mn-lt"/>
                        <a:ea typeface="Calibri"/>
                        <a:cs typeface="Times New Roman"/>
                      </a:endParaRPr>
                    </a:p>
                  </a:txBody>
                  <a:tcPr marL="57785" marR="577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0">
                <a:tc>
                  <a:txBody>
                    <a:bodyPr/>
                    <a:lstStyle/>
                    <a:p>
                      <a:pPr marL="0" marR="0" algn="ctr">
                        <a:lnSpc>
                          <a:spcPct val="100000"/>
                        </a:lnSpc>
                        <a:spcBef>
                          <a:spcPts val="0"/>
                        </a:spcBef>
                        <a:spcAft>
                          <a:spcPts val="0"/>
                        </a:spcAft>
                      </a:pPr>
                      <a:r>
                        <a:rPr lang="en-US" sz="2000" kern="1200" dirty="0" err="1">
                          <a:effectLst/>
                        </a:rPr>
                        <a:t>Addt’l</a:t>
                      </a:r>
                      <a:r>
                        <a:rPr lang="en-US" sz="2000" kern="1200" dirty="0">
                          <a:effectLst/>
                        </a:rPr>
                        <a:t> Veg to Reach Total</a:t>
                      </a:r>
                      <a:endParaRPr lang="en-US" sz="2000" b="1" dirty="0">
                        <a:effectLst/>
                        <a:latin typeface="Calibri"/>
                        <a:ea typeface="Calibri"/>
                        <a:cs typeface="Times New Roma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kern="1200" dirty="0">
                          <a:effectLst/>
                          <a:latin typeface="+mn-lt"/>
                        </a:rPr>
                        <a:t>1 c</a:t>
                      </a:r>
                      <a:endParaRPr lang="en-US" sz="2000" b="1" dirty="0">
                        <a:effectLst/>
                        <a:latin typeface="+mn-lt"/>
                        <a:ea typeface="Calibri"/>
                        <a:cs typeface="Times New Roman"/>
                      </a:endParaRPr>
                    </a:p>
                  </a:txBody>
                  <a:tcPr marL="57785" marR="577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kern="1200" dirty="0">
                          <a:effectLst/>
                          <a:latin typeface="+mn-lt"/>
                        </a:rPr>
                        <a:t>1 c</a:t>
                      </a:r>
                      <a:endParaRPr lang="en-US" sz="2000" b="1" dirty="0">
                        <a:effectLst/>
                        <a:latin typeface="+mn-lt"/>
                        <a:ea typeface="Calibri"/>
                        <a:cs typeface="Times New Roman"/>
                      </a:endParaRPr>
                    </a:p>
                  </a:txBody>
                  <a:tcPr marL="57785" marR="577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kern="1200" dirty="0">
                          <a:effectLst/>
                          <a:latin typeface="+mn-lt"/>
                        </a:rPr>
                        <a:t>1 ½  c</a:t>
                      </a:r>
                      <a:endParaRPr lang="en-US" sz="2000" b="1" dirty="0">
                        <a:effectLst/>
                        <a:latin typeface="+mn-lt"/>
                        <a:ea typeface="Calibri"/>
                        <a:cs typeface="Times New Roman"/>
                      </a:endParaRPr>
                    </a:p>
                  </a:txBody>
                  <a:tcPr marL="57785" marR="577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4016998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background with a black border&#10;&#10;Description automatically generated with medium confidence">
            <a:extLst>
              <a:ext uri="{FF2B5EF4-FFF2-40B4-BE49-F238E27FC236}">
                <a16:creationId xmlns:a16="http://schemas.microsoft.com/office/drawing/2014/main" id="{EB418C25-2037-10A6-7FC8-AAF15634B0D9}"/>
              </a:ext>
            </a:extLst>
          </p:cNvPr>
          <p:cNvPicPr>
            <a:picLocks noChangeAspect="1"/>
          </p:cNvPicPr>
          <p:nvPr/>
        </p:nvPicPr>
        <p:blipFill>
          <a:blip r:embed="rId4">
            <a:extLst>
              <a:ext uri="{837473B0-CC2E-450A-ABE3-18F120FF3D39}">
                <a1611:picAttrSrcUrl xmlns:a1611="http://schemas.microsoft.com/office/drawing/2016/11/main" r:id="rId5"/>
              </a:ext>
            </a:extLst>
          </a:blip>
          <a:srcRect t="12500" b="12500"/>
          <a:stretch/>
        </p:blipFill>
        <p:spPr>
          <a:xfrm>
            <a:off x="0" y="0"/>
            <a:ext cx="12192000" cy="6858000"/>
          </a:xfrm>
          <a:prstGeom prst="rect">
            <a:avLst/>
          </a:prstGeom>
          <a:blipFill>
            <a:blip r:embed="rId6"/>
            <a:stretch>
              <a:fillRect/>
            </a:stretch>
          </a:blipFill>
        </p:spPr>
      </p:pic>
      <p:sp>
        <p:nvSpPr>
          <p:cNvPr id="8" name="Rectangle 7">
            <a:extLst>
              <a:ext uri="{FF2B5EF4-FFF2-40B4-BE49-F238E27FC236}">
                <a16:creationId xmlns:a16="http://schemas.microsoft.com/office/drawing/2014/main" id="{37F09BC9-0A31-A5B3-6D48-1352148AA255}"/>
              </a:ext>
            </a:extLst>
          </p:cNvPr>
          <p:cNvSpPr/>
          <p:nvPr/>
        </p:nvSpPr>
        <p:spPr>
          <a:xfrm>
            <a:off x="1763978" y="5449818"/>
            <a:ext cx="1796133" cy="734625"/>
          </a:xfrm>
          <a:prstGeom prst="rect">
            <a:avLst/>
          </a:prstGeom>
        </p:spPr>
        <p:txBody>
          <a:bodyPr wrap="none">
            <a:spAutoFit/>
          </a:bodyPr>
          <a:lstStyle/>
          <a:p>
            <a:pPr marL="0" lvl="1" algn="ctr">
              <a:lnSpc>
                <a:spcPts val="2500"/>
              </a:lnSpc>
              <a:defRPr/>
            </a:pPr>
            <a:r>
              <a:rPr lang="en-US" sz="2400" b="1" dirty="0">
                <a:solidFill>
                  <a:schemeClr val="bg1"/>
                </a:solidFill>
                <a:latin typeface="Calibri"/>
              </a:rPr>
              <a:t>1% Milk</a:t>
            </a:r>
          </a:p>
          <a:p>
            <a:pPr marL="0" lvl="1" algn="ctr">
              <a:lnSpc>
                <a:spcPts val="2500"/>
              </a:lnSpc>
              <a:defRPr/>
            </a:pPr>
            <a:r>
              <a:rPr lang="en-US" sz="2400" b="1" dirty="0">
                <a:solidFill>
                  <a:schemeClr val="bg1"/>
                </a:solidFill>
                <a:latin typeface="Calibri"/>
              </a:rPr>
              <a:t>(Unflavored)</a:t>
            </a:r>
          </a:p>
        </p:txBody>
      </p:sp>
      <p:sp>
        <p:nvSpPr>
          <p:cNvPr id="10" name="Rectangle 9">
            <a:extLst>
              <a:ext uri="{FF2B5EF4-FFF2-40B4-BE49-F238E27FC236}">
                <a16:creationId xmlns:a16="http://schemas.microsoft.com/office/drawing/2014/main" id="{48FF5827-975E-6794-8887-4460A4E53DDF}"/>
              </a:ext>
            </a:extLst>
          </p:cNvPr>
          <p:cNvSpPr/>
          <p:nvPr/>
        </p:nvSpPr>
        <p:spPr>
          <a:xfrm>
            <a:off x="3792452" y="5449818"/>
            <a:ext cx="1985158" cy="734625"/>
          </a:xfrm>
          <a:prstGeom prst="rect">
            <a:avLst/>
          </a:prstGeom>
        </p:spPr>
        <p:txBody>
          <a:bodyPr wrap="square">
            <a:spAutoFit/>
          </a:bodyPr>
          <a:lstStyle/>
          <a:p>
            <a:pPr marL="0" lvl="1" algn="ctr">
              <a:lnSpc>
                <a:spcPts val="2500"/>
              </a:lnSpc>
              <a:defRPr/>
            </a:pPr>
            <a:r>
              <a:rPr lang="en-US" sz="2400" b="1" dirty="0">
                <a:solidFill>
                  <a:schemeClr val="bg1"/>
                </a:solidFill>
                <a:latin typeface="Calibri"/>
              </a:rPr>
              <a:t>Non-Fat (Unflavored)</a:t>
            </a:r>
          </a:p>
        </p:txBody>
      </p:sp>
      <p:sp>
        <p:nvSpPr>
          <p:cNvPr id="11" name="Rectangle 10">
            <a:extLst>
              <a:ext uri="{FF2B5EF4-FFF2-40B4-BE49-F238E27FC236}">
                <a16:creationId xmlns:a16="http://schemas.microsoft.com/office/drawing/2014/main" id="{A1724101-91A4-D6BA-F470-D6BBF5B2C8B0}"/>
              </a:ext>
            </a:extLst>
          </p:cNvPr>
          <p:cNvSpPr/>
          <p:nvPr/>
        </p:nvSpPr>
        <p:spPr>
          <a:xfrm>
            <a:off x="8387478" y="5405281"/>
            <a:ext cx="2170794" cy="1375826"/>
          </a:xfrm>
          <a:prstGeom prst="rect">
            <a:avLst/>
          </a:prstGeom>
        </p:spPr>
        <p:txBody>
          <a:bodyPr wrap="square">
            <a:spAutoFit/>
          </a:bodyPr>
          <a:lstStyle/>
          <a:p>
            <a:pPr algn="ctr">
              <a:lnSpc>
                <a:spcPts val="2500"/>
              </a:lnSpc>
              <a:defRPr/>
            </a:pPr>
            <a:r>
              <a:rPr lang="en-US" sz="2400" b="1" dirty="0">
                <a:solidFill>
                  <a:schemeClr val="bg1"/>
                </a:solidFill>
                <a:latin typeface="Calibri"/>
              </a:rPr>
              <a:t>Fat Free, Lactose-Free Milk</a:t>
            </a:r>
          </a:p>
          <a:p>
            <a:pPr algn="ctr">
              <a:lnSpc>
                <a:spcPts val="2500"/>
              </a:lnSpc>
              <a:defRPr/>
            </a:pPr>
            <a:r>
              <a:rPr lang="en-US" sz="2400" b="1" dirty="0">
                <a:solidFill>
                  <a:schemeClr val="bg1"/>
                </a:solidFill>
                <a:latin typeface="Calibri"/>
              </a:rPr>
              <a:t>(Unflavored)</a:t>
            </a:r>
          </a:p>
        </p:txBody>
      </p:sp>
      <p:sp>
        <p:nvSpPr>
          <p:cNvPr id="12" name="Rectangle 11">
            <a:extLst>
              <a:ext uri="{FF2B5EF4-FFF2-40B4-BE49-F238E27FC236}">
                <a16:creationId xmlns:a16="http://schemas.microsoft.com/office/drawing/2014/main" id="{1CA9FE5A-D88C-0059-5494-9B77270E5652}"/>
              </a:ext>
            </a:extLst>
          </p:cNvPr>
          <p:cNvSpPr/>
          <p:nvPr/>
        </p:nvSpPr>
        <p:spPr>
          <a:xfrm>
            <a:off x="5588309" y="5405679"/>
            <a:ext cx="2753443" cy="1055225"/>
          </a:xfrm>
          <a:prstGeom prst="rect">
            <a:avLst/>
          </a:prstGeom>
        </p:spPr>
        <p:txBody>
          <a:bodyPr wrap="square">
            <a:spAutoFit/>
          </a:bodyPr>
          <a:lstStyle/>
          <a:p>
            <a:pPr algn="ctr">
              <a:lnSpc>
                <a:spcPts val="2500"/>
              </a:lnSpc>
              <a:defRPr/>
            </a:pPr>
            <a:r>
              <a:rPr lang="en-US" sz="2400" b="1" dirty="0">
                <a:solidFill>
                  <a:schemeClr val="bg1"/>
                </a:solidFill>
                <a:latin typeface="Calibri"/>
              </a:rPr>
              <a:t>Fat Free </a:t>
            </a:r>
          </a:p>
          <a:p>
            <a:pPr algn="ctr">
              <a:lnSpc>
                <a:spcPts val="2500"/>
              </a:lnSpc>
              <a:defRPr/>
            </a:pPr>
            <a:r>
              <a:rPr lang="en-US" sz="2400" b="1" dirty="0">
                <a:solidFill>
                  <a:schemeClr val="bg1"/>
                </a:solidFill>
                <a:latin typeface="Calibri"/>
              </a:rPr>
              <a:t>Chocolate Milk </a:t>
            </a:r>
          </a:p>
          <a:p>
            <a:pPr algn="ctr">
              <a:lnSpc>
                <a:spcPts val="2500"/>
              </a:lnSpc>
              <a:defRPr/>
            </a:pPr>
            <a:r>
              <a:rPr lang="en-US" sz="2400" b="1" dirty="0">
                <a:solidFill>
                  <a:schemeClr val="bg1"/>
                </a:solidFill>
                <a:latin typeface="Calibri"/>
              </a:rPr>
              <a:t>(1</a:t>
            </a:r>
            <a:r>
              <a:rPr lang="en-US" sz="2400" b="1" baseline="30000" dirty="0">
                <a:solidFill>
                  <a:schemeClr val="bg1"/>
                </a:solidFill>
                <a:latin typeface="Calibri"/>
              </a:rPr>
              <a:t>st</a:t>
            </a:r>
            <a:r>
              <a:rPr lang="en-US" sz="2400" b="1" dirty="0">
                <a:solidFill>
                  <a:schemeClr val="bg1"/>
                </a:solidFill>
                <a:latin typeface="Calibri"/>
              </a:rPr>
              <a:t> Grade and up)</a:t>
            </a:r>
          </a:p>
        </p:txBody>
      </p:sp>
      <p:pic>
        <p:nvPicPr>
          <p:cNvPr id="15" name="Picture 14" descr="A carton of milk with blue and green text&#10;&#10;Description automatically generated">
            <a:extLst>
              <a:ext uri="{FF2B5EF4-FFF2-40B4-BE49-F238E27FC236}">
                <a16:creationId xmlns:a16="http://schemas.microsoft.com/office/drawing/2014/main" id="{4265E197-DEDA-90BB-8F77-99099B646FA8}"/>
              </a:ext>
            </a:extLst>
          </p:cNvPr>
          <p:cNvPicPr>
            <a:picLocks noChangeAspect="1"/>
          </p:cNvPicPr>
          <p:nvPr/>
        </p:nvPicPr>
        <p:blipFill>
          <a:blip r:embed="rId7"/>
          <a:stretch>
            <a:fillRect/>
          </a:stretch>
        </p:blipFill>
        <p:spPr>
          <a:xfrm>
            <a:off x="2120173" y="3647307"/>
            <a:ext cx="1122837" cy="1770166"/>
          </a:xfrm>
          <a:prstGeom prst="rect">
            <a:avLst/>
          </a:prstGeom>
        </p:spPr>
      </p:pic>
      <p:sp>
        <p:nvSpPr>
          <p:cNvPr id="16" name="AutoShape 2">
            <a:extLst>
              <a:ext uri="{FF2B5EF4-FFF2-40B4-BE49-F238E27FC236}">
                <a16:creationId xmlns:a16="http://schemas.microsoft.com/office/drawing/2014/main" id="{D708813C-72BA-5E0F-BDDE-BF91289B0E02}"/>
              </a:ext>
            </a:extLst>
          </p:cNvPr>
          <p:cNvSpPr>
            <a:spLocks noChangeAspect="1" noChangeArrowheads="1"/>
          </p:cNvSpPr>
          <p:nvPr/>
        </p:nvSpPr>
        <p:spPr bwMode="auto">
          <a:xfrm>
            <a:off x="5943600" y="370882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9" name="Picture 18" descr="A close-up of a package&#10;&#10;Description automatically generated">
            <a:extLst>
              <a:ext uri="{FF2B5EF4-FFF2-40B4-BE49-F238E27FC236}">
                <a16:creationId xmlns:a16="http://schemas.microsoft.com/office/drawing/2014/main" id="{828A4D83-E400-BDBA-ED17-63C0571B4763}"/>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6389" b="95556" l="64419" r="95386">
                        <a14:foregroundMark x1="70630" y1="8750" x2="66637" y2="74861"/>
                        <a14:foregroundMark x1="66637" y1="74861" x2="66637" y2="74861"/>
                        <a14:foregroundMark x1="68146" y1="6389" x2="88287" y2="8611"/>
                        <a14:foregroundMark x1="88287" y1="8611" x2="90506" y2="19167"/>
                        <a14:foregroundMark x1="90506" y1="19167" x2="89175" y2="80972"/>
                        <a14:foregroundMark x1="89175" y1="80972" x2="81721" y2="89028"/>
                        <a14:foregroundMark x1="81721" y1="89028" x2="73292" y2="88611"/>
                        <a14:foregroundMark x1="73292" y1="88611" x2="68767" y2="74444"/>
                        <a14:foregroundMark x1="68767" y1="74444" x2="68323" y2="60556"/>
                        <a14:foregroundMark x1="68323" y1="60556" x2="68323" y2="60556"/>
                        <a14:foregroundMark x1="89086" y1="10278" x2="90949" y2="86111"/>
                        <a14:foregroundMark x1="93878" y1="41389" x2="90328" y2="83611"/>
                        <a14:foregroundMark x1="90328" y1="83611" x2="90240" y2="83750"/>
                        <a14:foregroundMark x1="91216" y1="29722" x2="91837" y2="81667"/>
                        <a14:foregroundMark x1="91837" y1="81667" x2="89086" y2="90278"/>
                        <a14:foregroundMark x1="89086" y1="90278" x2="69920" y2="93333"/>
                        <a14:foregroundMark x1="65306" y1="81528" x2="66193" y2="93750"/>
                        <a14:foregroundMark x1="66193" y1="93750" x2="75244" y2="93889"/>
                        <a14:foregroundMark x1="75244" y1="93889" x2="87223" y2="93472"/>
                        <a14:foregroundMark x1="87223" y1="93472" x2="92902" y2="89444"/>
                        <a14:foregroundMark x1="92902" y1="89444" x2="93789" y2="63611"/>
                        <a14:foregroundMark x1="93789" y1="63611" x2="93700" y2="63333"/>
                        <a14:foregroundMark x1="94942" y1="40417" x2="93434" y2="69028"/>
                        <a14:foregroundMark x1="93966" y1="34444" x2="93079" y2="94444"/>
                        <a14:foregroundMark x1="79681" y1="61389" x2="79681" y2="61389"/>
                        <a14:foregroundMark x1="81012" y1="29861" x2="74357" y2="87083"/>
                        <a14:foregroundMark x1="81544" y1="33194" x2="80124" y2="58611"/>
                        <a14:foregroundMark x1="86779" y1="32500" x2="77817" y2="54167"/>
                        <a14:foregroundMark x1="82076" y1="36111" x2="71606" y2="50694"/>
                        <a14:foregroundMark x1="78882" y1="33750" x2="66903" y2="66944"/>
                        <a14:foregroundMark x1="95297" y1="37361" x2="94499" y2="54167"/>
                        <a14:foregroundMark x1="94942" y1="38333" x2="94499" y2="73056"/>
                        <a14:foregroundMark x1="95386" y1="47639" x2="94144" y2="69028"/>
                        <a14:foregroundMark x1="94410" y1="42639" x2="94144" y2="72083"/>
                        <a14:foregroundMark x1="95475" y1="48889" x2="94321" y2="92917"/>
                        <a14:foregroundMark x1="94321" y1="92917" x2="87045" y2="95556"/>
                        <a14:foregroundMark x1="87045" y1="95556" x2="85803" y2="95139"/>
                      </a14:backgroundRemoval>
                    </a14:imgEffect>
                    <a14:imgEffect>
                      <a14:brightnessContrast bright="40000" contrast="40000"/>
                    </a14:imgEffect>
                  </a14:imgLayer>
                </a14:imgProps>
              </a:ext>
            </a:extLst>
          </a:blip>
          <a:srcRect l="60864" r="2708"/>
          <a:stretch/>
        </p:blipFill>
        <p:spPr>
          <a:xfrm>
            <a:off x="6344772" y="3522420"/>
            <a:ext cx="1229968" cy="1923879"/>
          </a:xfrm>
          <a:prstGeom prst="rect">
            <a:avLst/>
          </a:prstGeom>
        </p:spPr>
      </p:pic>
      <p:pic>
        <p:nvPicPr>
          <p:cNvPr id="6" name="Picture 5" descr="A group of milk cartons and cartons&#10;&#10;Description automatically generated">
            <a:extLst>
              <a:ext uri="{FF2B5EF4-FFF2-40B4-BE49-F238E27FC236}">
                <a16:creationId xmlns:a16="http://schemas.microsoft.com/office/drawing/2014/main" id="{76D8068A-AA28-A1A6-4EFF-FE0C4096D125}"/>
              </a:ext>
            </a:extLst>
          </p:cNvPr>
          <p:cNvPicPr>
            <a:picLocks noChangeAspect="1"/>
          </p:cNvPicPr>
          <p:nvPr/>
        </p:nvPicPr>
        <p:blipFill>
          <a:blip r:embed="rId10"/>
          <a:stretch>
            <a:fillRect/>
          </a:stretch>
        </p:blipFill>
        <p:spPr>
          <a:xfrm>
            <a:off x="2148528" y="406994"/>
            <a:ext cx="2980769" cy="2872602"/>
          </a:xfrm>
          <a:prstGeom prst="rect">
            <a:avLst/>
          </a:prstGeom>
        </p:spPr>
      </p:pic>
      <p:pic>
        <p:nvPicPr>
          <p:cNvPr id="1028" name="Picture 4" descr="Making milk healthy again in L.A. schools">
            <a:extLst>
              <a:ext uri="{FF2B5EF4-FFF2-40B4-BE49-F238E27FC236}">
                <a16:creationId xmlns:a16="http://schemas.microsoft.com/office/drawing/2014/main" id="{BE4FE4E0-FB64-7D30-82F5-63B4E5E3854E}"/>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31250" b="85000" l="39375" r="63125">
                        <a14:foregroundMark x1="40625" y1="51111" x2="40625" y2="51111"/>
                        <a14:foregroundMark x1="40625" y1="51111" x2="40313" y2="58611"/>
                        <a14:foregroundMark x1="40000" y1="78056" x2="47422" y2="84861"/>
                        <a14:foregroundMark x1="47422" y1="84861" x2="47422" y2="83611"/>
                        <a14:foregroundMark x1="53906" y1="81250" x2="60703" y2="44722"/>
                        <a14:foregroundMark x1="60703" y1="44722" x2="56719" y2="35694"/>
                        <a14:foregroundMark x1="56719" y1="35694" x2="48750" y2="32639"/>
                        <a14:foregroundMark x1="48750" y1="32639" x2="47344" y2="31250"/>
                        <a14:foregroundMark x1="54453" y1="81806" x2="58984" y2="75556"/>
                        <a14:foregroundMark x1="58984" y1="75556" x2="62422" y2="64583"/>
                        <a14:foregroundMark x1="62422" y1="64583" x2="63281" y2="51806"/>
                        <a14:foregroundMark x1="63281" y1="51806" x2="60859" y2="43611"/>
                        <a14:foregroundMark x1="54141" y1="84306" x2="60625" y2="83472"/>
                        <a14:foregroundMark x1="60625" y1="83472" x2="62500" y2="74167"/>
                        <a14:foregroundMark x1="62500" y1="74167" x2="57031" y2="84861"/>
                        <a14:foregroundMark x1="61016" y1="84028" x2="61016" y2="84028"/>
                        <a14:foregroundMark x1="39766" y1="81667" x2="39766" y2="81667"/>
                        <a14:foregroundMark x1="39375" y1="76389" x2="39375" y2="76389"/>
                        <a14:foregroundMark x1="61016" y1="41806" x2="61016" y2="41806"/>
                        <a14:foregroundMark x1="61563" y1="42778" x2="61563" y2="42778"/>
                        <a14:foregroundMark x1="62344" y1="44306" x2="62813" y2="45972"/>
                        <a14:foregroundMark x1="62344" y1="83889" x2="62344" y2="83889"/>
                        <a14:foregroundMark x1="39766" y1="76806" x2="39766" y2="76806"/>
                        <a14:foregroundMark x1="39688" y1="75694" x2="39688" y2="75694"/>
                        <a14:foregroundMark x1="39922" y1="83889" x2="41250" y2="84028"/>
                        <a14:foregroundMark x1="41563" y1="84306" x2="46719" y2="84444"/>
                        <a14:foregroundMark x1="49844" y1="85000" x2="52812" y2="84583"/>
                        <a14:foregroundMark x1="56406" y1="85000" x2="56406" y2="85000"/>
                        <a14:foregroundMark x1="58047" y1="84722" x2="58047" y2="84722"/>
                        <a14:foregroundMark x1="57813" y1="84722" x2="57813" y2="84722"/>
                        <a14:foregroundMark x1="58750" y1="84861" x2="58750" y2="84861"/>
                        <a14:foregroundMark x1="59609" y1="84722" x2="61719" y2="84444"/>
                        <a14:backgroundMark x1="41094" y1="85139" x2="41094" y2="85139"/>
                        <a14:backgroundMark x1="42578" y1="85000" x2="42578" y2="85000"/>
                        <a14:backgroundMark x1="39297" y1="76528" x2="39297" y2="76528"/>
                        <a14:backgroundMark x1="39297" y1="76250" x2="39297" y2="76250"/>
                      </a14:backgroundRemoval>
                    </a14:imgEffect>
                  </a14:imgLayer>
                </a14:imgProps>
              </a:ext>
              <a:ext uri="{28A0092B-C50C-407E-A947-70E740481C1C}">
                <a14:useLocalDpi xmlns:a14="http://schemas.microsoft.com/office/drawing/2010/main" val="0"/>
              </a:ext>
            </a:extLst>
          </a:blip>
          <a:srcRect l="39189" t="27073" r="36110" b="12270"/>
          <a:stretch/>
        </p:blipFill>
        <p:spPr bwMode="auto">
          <a:xfrm>
            <a:off x="4127939" y="3469435"/>
            <a:ext cx="1368939" cy="19873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A0040A2-F33B-5BE4-BAA8-3FF6D362AF7F}"/>
              </a:ext>
            </a:extLst>
          </p:cNvPr>
          <p:cNvSpPr txBox="1"/>
          <p:nvPr/>
        </p:nvSpPr>
        <p:spPr>
          <a:xfrm>
            <a:off x="5360721" y="716811"/>
            <a:ext cx="5075854" cy="2430665"/>
          </a:xfrm>
          <a:prstGeom prst="rect">
            <a:avLst/>
          </a:prstGeom>
          <a:noFill/>
        </p:spPr>
        <p:txBody>
          <a:bodyPr wrap="square" rtlCol="0">
            <a:spAutoFit/>
          </a:bodyPr>
          <a:lstStyle/>
          <a:p>
            <a:pPr>
              <a:lnSpc>
                <a:spcPts val="2500"/>
              </a:lnSpc>
              <a:defRPr/>
            </a:pPr>
            <a:r>
              <a:rPr lang="en-US" sz="2800" dirty="0">
                <a:solidFill>
                  <a:prstClr val="white"/>
                </a:solidFill>
              </a:rPr>
              <a:t>Milk unit of measurement: Cups</a:t>
            </a:r>
            <a:endParaRPr lang="en-US" sz="800" dirty="0">
              <a:solidFill>
                <a:prstClr val="white"/>
              </a:solidFill>
            </a:endParaRPr>
          </a:p>
          <a:p>
            <a:pPr lvl="0">
              <a:defRPr/>
            </a:pPr>
            <a:endParaRPr lang="en-US" sz="1400" dirty="0">
              <a:solidFill>
                <a:prstClr val="white"/>
              </a:solidFill>
            </a:endParaRPr>
          </a:p>
          <a:p>
            <a:pPr>
              <a:lnSpc>
                <a:spcPts val="2500"/>
              </a:lnSpc>
              <a:defRPr/>
            </a:pPr>
            <a:r>
              <a:rPr lang="en-US" sz="2800" dirty="0">
                <a:solidFill>
                  <a:prstClr val="white"/>
                </a:solidFill>
              </a:rPr>
              <a:t>At least two options must be offered. One milk choice must be unflavored.</a:t>
            </a:r>
          </a:p>
          <a:p>
            <a:pPr lvl="0">
              <a:defRPr/>
            </a:pPr>
            <a:endParaRPr lang="en-US" sz="1200" dirty="0">
              <a:solidFill>
                <a:prstClr val="white"/>
              </a:solidFill>
            </a:endParaRPr>
          </a:p>
          <a:p>
            <a:pPr>
              <a:lnSpc>
                <a:spcPts val="2500"/>
              </a:lnSpc>
              <a:defRPr/>
            </a:pPr>
            <a:r>
              <a:rPr lang="en-US" sz="2800" dirty="0">
                <a:solidFill>
                  <a:prstClr val="white"/>
                </a:solidFill>
              </a:rPr>
              <a:t>Flavored milk is not offered during breakfast.</a:t>
            </a:r>
          </a:p>
        </p:txBody>
      </p:sp>
      <p:pic>
        <p:nvPicPr>
          <p:cNvPr id="5" name="Picture 4">
            <a:extLst>
              <a:ext uri="{FF2B5EF4-FFF2-40B4-BE49-F238E27FC236}">
                <a16:creationId xmlns:a16="http://schemas.microsoft.com/office/drawing/2014/main" id="{072870CA-4247-7247-E821-C732A399D2B1}"/>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290" b="98551" l="9766" r="89844">
                        <a14:foregroundMark x1="24609" y1="25797" x2="24609" y2="25797"/>
                        <a14:foregroundMark x1="24609" y1="17391" x2="24609" y2="17391"/>
                        <a14:foregroundMark x1="29688" y1="4928" x2="39453" y2="2029"/>
                        <a14:foregroundMark x1="39453" y1="2029" x2="64063" y2="1159"/>
                        <a14:foregroundMark x1="64063" y1="1159" x2="61328" y2="15942"/>
                        <a14:foregroundMark x1="61328" y1="15942" x2="68359" y2="25797"/>
                        <a14:foregroundMark x1="68359" y1="25797" x2="71875" y2="11594"/>
                        <a14:foregroundMark x1="71875" y1="11594" x2="78516" y2="68986"/>
                        <a14:foregroundMark x1="78516" y1="68986" x2="73026" y2="93425"/>
                        <a14:foregroundMark x1="19515" y1="88986" x2="18359" y2="88696"/>
                        <a14:foregroundMark x1="20668" y1="89275" x2="19515" y2="88986"/>
                        <a14:foregroundMark x1="21824" y1="89565" x2="20668" y2="89275"/>
                        <a14:foregroundMark x1="22980" y1="89855" x2="21824" y2="89565"/>
                        <a14:foregroundMark x1="24136" y1="90145" x2="22980" y2="89855"/>
                        <a14:foregroundMark x1="32345" y1="92204" x2="24136" y2="90145"/>
                        <a14:foregroundMark x1="46094" y1="95652" x2="45228" y2="95435"/>
                        <a14:foregroundMark x1="53125" y1="89565" x2="39063" y2="90145"/>
                        <a14:foregroundMark x1="39063" y1="90145" x2="35938" y2="60580"/>
                        <a14:foregroundMark x1="35938" y1="60580" x2="44141" y2="54783"/>
                        <a14:foregroundMark x1="62891" y1="5507" x2="41406" y2="8696"/>
                        <a14:foregroundMark x1="26172" y1="2609" x2="51563" y2="2609"/>
                        <a14:foregroundMark x1="51563" y1="2609" x2="80469" y2="290"/>
                        <a14:foregroundMark x1="74219" y1="15652" x2="71875" y2="4638"/>
                        <a14:foregroundMark x1="75781" y1="18551" x2="75781" y2="2899"/>
                        <a14:foregroundMark x1="75781" y1="19420" x2="78516" y2="8696"/>
                        <a14:foregroundMark x1="76953" y1="23478" x2="76953" y2="23478"/>
                        <a14:foregroundMark x1="76953" y1="23478" x2="76563" y2="18261"/>
                        <a14:foregroundMark x1="75781" y1="27246" x2="75781" y2="22899"/>
                        <a14:foregroundMark x1="67969" y1="35942" x2="72266" y2="27826"/>
                        <a14:foregroundMark x1="23828" y1="25797" x2="23828" y2="25797"/>
                        <a14:foregroundMark x1="25000" y1="18841" x2="25000" y2="18841"/>
                        <a14:foregroundMark x1="25000" y1="18841" x2="25000" y2="18841"/>
                        <a14:foregroundMark x1="25391" y1="18551" x2="26953" y2="15072"/>
                        <a14:foregroundMark x1="62891" y1="10435" x2="58203" y2="2609"/>
                        <a14:foregroundMark x1="58203" y1="2609" x2="58203" y2="1159"/>
                        <a14:foregroundMark x1="72266" y1="65217" x2="72266" y2="65217"/>
                        <a14:foregroundMark x1="72266" y1="65217" x2="75781" y2="38261"/>
                        <a14:foregroundMark x1="71875" y1="78261" x2="65234" y2="38551"/>
                        <a14:foregroundMark x1="46094" y1="94783" x2="47653" y2="94982"/>
                        <a14:foregroundMark x1="24609" y1="94493" x2="24609" y2="94493"/>
                        <a14:foregroundMark x1="22656" y1="94493" x2="22656" y2="94493"/>
                        <a14:foregroundMark x1="28125" y1="94783" x2="28125" y2="94783"/>
                        <a14:foregroundMark x1="76953" y1="34493" x2="76953" y2="34493"/>
                        <a14:foregroundMark x1="78125" y1="34783" x2="78125" y2="34783"/>
                        <a14:foregroundMark x1="78125" y1="34493" x2="78516" y2="21449"/>
                        <a14:foregroundMark x1="78516" y1="21449" x2="76563" y2="15652"/>
                        <a14:foregroundMark x1="76563" y1="92174" x2="76563" y2="92174"/>
                        <a14:foregroundMark x1="75000" y1="91594" x2="75000" y2="91594"/>
                        <a14:foregroundMark x1="76953" y1="90145" x2="76953" y2="90145"/>
                        <a14:foregroundMark x1="77344" y1="36232" x2="77344" y2="36232"/>
                        <a14:foregroundMark x1="76953" y1="39710" x2="76953" y2="39710"/>
                        <a14:foregroundMark x1="77344" y1="39130" x2="77344" y2="39130"/>
                        <a14:foregroundMark x1="78125" y1="38261" x2="78125" y2="38261"/>
                        <a14:foregroundMark x1="78125" y1="42029" x2="78125" y2="42029"/>
                        <a14:foregroundMark x1="78125" y1="40000" x2="78125" y2="40000"/>
                        <a14:foregroundMark x1="77344" y1="870" x2="77344" y2="870"/>
                        <a14:foregroundMark x1="37109" y1="94783" x2="37109" y2="94783"/>
                        <a14:foregroundMark x1="41016" y1="94783" x2="41016" y2="94783"/>
                        <a14:foregroundMark x1="51563" y1="95652" x2="51563" y2="95652"/>
                        <a14:foregroundMark x1="51563" y1="95652" x2="51563" y2="95652"/>
                        <a14:foregroundMark x1="69922" y1="95652" x2="69922" y2="95652"/>
                        <a14:foregroundMark x1="73047" y1="94783" x2="73047" y2="94783"/>
                        <a14:foregroundMark x1="75000" y1="93623" x2="75000" y2="93623"/>
                        <a14:foregroundMark x1="71094" y1="95942" x2="71094" y2="95942"/>
                        <a14:foregroundMark x1="69141" y1="96522" x2="69141" y2="96522"/>
                        <a14:foregroundMark x1="64453" y1="97101" x2="64453" y2="97101"/>
                        <a14:foregroundMark x1="58594" y1="96522" x2="58594" y2="96522"/>
                        <a14:foregroundMark x1="55078" y1="96522" x2="55078" y2="96522"/>
                        <a14:foregroundMark x1="51953" y1="95652" x2="51953" y2="95652"/>
                        <a14:foregroundMark x1="54688" y1="95652" x2="54688" y2="95652"/>
                        <a14:foregroundMark x1="55859" y1="95652" x2="55859" y2="95652"/>
                        <a14:foregroundMark x1="50000" y1="95942" x2="50000" y2="95942"/>
                        <a14:foregroundMark x1="47656" y1="96232" x2="47656" y2="96232"/>
                        <a14:foregroundMark x1="41016" y1="95942" x2="41016" y2="95942"/>
                        <a14:foregroundMark x1="42188" y1="95942" x2="42188" y2="95942"/>
                        <a14:foregroundMark x1="42188" y1="94493" x2="42188" y2="94493"/>
                        <a14:foregroundMark x1="44531" y1="93913" x2="44531" y2="93913"/>
                        <a14:foregroundMark x1="38672" y1="94203" x2="38672" y2="94203"/>
                        <a14:foregroundMark x1="39844" y1="94493" x2="39844" y2="94493"/>
                        <a14:foregroundMark x1="37891" y1="95652" x2="37891" y2="95652"/>
                        <a14:foregroundMark x1="35156" y1="95652" x2="35156" y2="95652"/>
                        <a14:foregroundMark x1="23047" y1="90145" x2="23047" y2="90145"/>
                        <a14:foregroundMark x1="23438" y1="90145" x2="23438" y2="90145"/>
                        <a14:foregroundMark x1="23438" y1="90145" x2="23438" y2="88116"/>
                        <a14:foregroundMark x1="23047" y1="90435" x2="23047" y2="90435"/>
                        <a14:foregroundMark x1="23047" y1="89565" x2="23047" y2="89565"/>
                        <a14:foregroundMark x1="23438" y1="89565" x2="23438" y2="89565"/>
                        <a14:foregroundMark x1="23047" y1="90725" x2="23047" y2="88696"/>
                        <a14:foregroundMark x1="23828" y1="90725" x2="23047" y2="90145"/>
                        <a14:backgroundMark x1="20703" y1="88986" x2="20703" y2="88986"/>
                        <a14:backgroundMark x1="20703" y1="89565" x2="20703" y2="89565"/>
                        <a14:backgroundMark x1="21484" y1="89275" x2="21484" y2="89275"/>
                        <a14:backgroundMark x1="21484" y1="89275" x2="21484" y2="89275"/>
                        <a14:backgroundMark x1="21484" y1="89565" x2="21484" y2="89565"/>
                        <a14:backgroundMark x1="16406" y1="88986" x2="16406" y2="88986"/>
                        <a14:backgroundMark x1="17969" y1="89855" x2="17969" y2="89855"/>
                        <a14:backgroundMark x1="18750" y1="88986" x2="18750" y2="88986"/>
                        <a14:backgroundMark x1="17969" y1="88986" x2="17969" y2="88986"/>
                        <a14:backgroundMark x1="20703" y1="90145" x2="20703" y2="90145"/>
                        <a14:backgroundMark x1="18494" y1="89565" x2="14063" y2="75652"/>
                        <a14:backgroundMark x1="18679" y1="90145" x2="18494" y2="89565"/>
                        <a14:backgroundMark x1="18771" y1="90435" x2="18679" y2="90145"/>
                        <a14:backgroundMark x1="19141" y1="91594" x2="18771" y2="90435"/>
                        <a14:backgroundMark x1="19922" y1="89565" x2="19922" y2="85507"/>
                        <a14:backgroundMark x1="19922" y1="89855" x2="19922" y2="89565"/>
                        <a14:backgroundMark x1="17188" y1="88986" x2="19141" y2="84928"/>
                        <a14:backgroundMark x1="21875" y1="94203" x2="21875" y2="94203"/>
                        <a14:backgroundMark x1="21875" y1="94783" x2="21875" y2="94783"/>
                        <a14:backgroundMark x1="28516" y1="96522" x2="43750" y2="97101"/>
                        <a14:backgroundMark x1="46094" y1="96522" x2="63672" y2="99710"/>
                        <a14:backgroundMark x1="60938" y1="97971" x2="76563" y2="99130"/>
                      </a14:backgroundRemoval>
                    </a14:imgEffect>
                  </a14:imgLayer>
                </a14:imgProps>
              </a:ext>
            </a:extLst>
          </a:blip>
          <a:srcRect l="22164" t="585" r="22145" b="3842"/>
          <a:stretch/>
        </p:blipFill>
        <p:spPr>
          <a:xfrm>
            <a:off x="8965958" y="3346102"/>
            <a:ext cx="878322" cy="2031363"/>
          </a:xfrm>
          <a:prstGeom prst="rect">
            <a:avLst/>
          </a:prstGeom>
        </p:spPr>
      </p:pic>
    </p:spTree>
    <p:custDataLst>
      <p:tags r:id="rId1"/>
    </p:custDataLst>
    <p:extLst>
      <p:ext uri="{BB962C8B-B14F-4D97-AF65-F5344CB8AC3E}">
        <p14:creationId xmlns:p14="http://schemas.microsoft.com/office/powerpoint/2010/main" val="40202710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8.5|2.2|1.1|3.3"/>
</p:tagLst>
</file>

<file path=ppt/tags/tag10.xml><?xml version="1.0" encoding="utf-8"?>
<p:tagLst xmlns:a="http://schemas.openxmlformats.org/drawingml/2006/main" xmlns:r="http://schemas.openxmlformats.org/officeDocument/2006/relationships" xmlns:p="http://schemas.openxmlformats.org/presentationml/2006/main">
  <p:tag name="TIMING" val="|45.5"/>
</p:tagLst>
</file>

<file path=ppt/tags/tag11.xml><?xml version="1.0" encoding="utf-8"?>
<p:tagLst xmlns:a="http://schemas.openxmlformats.org/drawingml/2006/main" xmlns:r="http://schemas.openxmlformats.org/officeDocument/2006/relationships" xmlns:p="http://schemas.openxmlformats.org/presentationml/2006/main">
  <p:tag name="TIMING" val="|37"/>
</p:tagLst>
</file>

<file path=ppt/tags/tag12.xml><?xml version="1.0" encoding="utf-8"?>
<p:tagLst xmlns:a="http://schemas.openxmlformats.org/drawingml/2006/main" xmlns:r="http://schemas.openxmlformats.org/officeDocument/2006/relationships" xmlns:p="http://schemas.openxmlformats.org/presentationml/2006/main">
  <p:tag name="TIMING" val="|10.9"/>
</p:tagLst>
</file>

<file path=ppt/tags/tag13.xml><?xml version="1.0" encoding="utf-8"?>
<p:tagLst xmlns:a="http://schemas.openxmlformats.org/drawingml/2006/main" xmlns:r="http://schemas.openxmlformats.org/officeDocument/2006/relationships" xmlns:p="http://schemas.openxmlformats.org/presentationml/2006/main">
  <p:tag name="TIMING" val="|13.8|17.7|8|24.9|20.8|6.6|9.8|12.9"/>
</p:tagLst>
</file>

<file path=ppt/tags/tag14.xml><?xml version="1.0" encoding="utf-8"?>
<p:tagLst xmlns:a="http://schemas.openxmlformats.org/drawingml/2006/main" xmlns:r="http://schemas.openxmlformats.org/officeDocument/2006/relationships" xmlns:p="http://schemas.openxmlformats.org/presentationml/2006/main">
  <p:tag name="TIMING" val="|290.2"/>
</p:tagLst>
</file>

<file path=ppt/tags/tag15.xml><?xml version="1.0" encoding="utf-8"?>
<p:tagLst xmlns:a="http://schemas.openxmlformats.org/drawingml/2006/main" xmlns:r="http://schemas.openxmlformats.org/officeDocument/2006/relationships" xmlns:p="http://schemas.openxmlformats.org/presentationml/2006/main">
  <p:tag name="TIMING" val="|17.5"/>
</p:tagLst>
</file>

<file path=ppt/tags/tag16.xml><?xml version="1.0" encoding="utf-8"?>
<p:tagLst xmlns:a="http://schemas.openxmlformats.org/drawingml/2006/main" xmlns:r="http://schemas.openxmlformats.org/officeDocument/2006/relationships" xmlns:p="http://schemas.openxmlformats.org/presentationml/2006/main">
  <p:tag name="TIMING" val="|27.926|2.598|2.440001|2.965|2.459999"/>
</p:tagLst>
</file>

<file path=ppt/tags/tag2.xml><?xml version="1.0" encoding="utf-8"?>
<p:tagLst xmlns:a="http://schemas.openxmlformats.org/drawingml/2006/main" xmlns:r="http://schemas.openxmlformats.org/officeDocument/2006/relationships" xmlns:p="http://schemas.openxmlformats.org/presentationml/2006/main">
  <p:tag name="TIMING" val="|13"/>
</p:tagLst>
</file>

<file path=ppt/tags/tag3.xml><?xml version="1.0" encoding="utf-8"?>
<p:tagLst xmlns:a="http://schemas.openxmlformats.org/drawingml/2006/main" xmlns:r="http://schemas.openxmlformats.org/officeDocument/2006/relationships" xmlns:p="http://schemas.openxmlformats.org/presentationml/2006/main">
  <p:tag name="TIMING" val="|1|19.4"/>
</p:tagLst>
</file>

<file path=ppt/tags/tag4.xml><?xml version="1.0" encoding="utf-8"?>
<p:tagLst xmlns:a="http://schemas.openxmlformats.org/drawingml/2006/main" xmlns:r="http://schemas.openxmlformats.org/officeDocument/2006/relationships" xmlns:p="http://schemas.openxmlformats.org/presentationml/2006/main">
  <p:tag name="TIMING" val="|49.9"/>
</p:tagLst>
</file>

<file path=ppt/tags/tag5.xml><?xml version="1.0" encoding="utf-8"?>
<p:tagLst xmlns:a="http://schemas.openxmlformats.org/drawingml/2006/main" xmlns:r="http://schemas.openxmlformats.org/officeDocument/2006/relationships" xmlns:p="http://schemas.openxmlformats.org/presentationml/2006/main">
  <p:tag name="TIMING" val="|38.2"/>
</p:tagLst>
</file>

<file path=ppt/tags/tag6.xml><?xml version="1.0" encoding="utf-8"?>
<p:tagLst xmlns:a="http://schemas.openxmlformats.org/drawingml/2006/main" xmlns:r="http://schemas.openxmlformats.org/officeDocument/2006/relationships" xmlns:p="http://schemas.openxmlformats.org/presentationml/2006/main">
  <p:tag name="TIMING" val="|38.2"/>
</p:tagLst>
</file>

<file path=ppt/tags/tag7.xml><?xml version="1.0" encoding="utf-8"?>
<p:tagLst xmlns:a="http://schemas.openxmlformats.org/drawingml/2006/main" xmlns:r="http://schemas.openxmlformats.org/officeDocument/2006/relationships" xmlns:p="http://schemas.openxmlformats.org/presentationml/2006/main">
  <p:tag name="TIMING" val="|7|4.3"/>
</p:tagLst>
</file>

<file path=ppt/tags/tag8.xml><?xml version="1.0" encoding="utf-8"?>
<p:tagLst xmlns:a="http://schemas.openxmlformats.org/drawingml/2006/main" xmlns:r="http://schemas.openxmlformats.org/officeDocument/2006/relationships" xmlns:p="http://schemas.openxmlformats.org/presentationml/2006/main">
  <p:tag name="TIMING" val="|27.926|2.598|2.440001|2.965|2.459999"/>
</p:tagLst>
</file>

<file path=ppt/tags/tag9.xml><?xml version="1.0" encoding="utf-8"?>
<p:tagLst xmlns:a="http://schemas.openxmlformats.org/drawingml/2006/main" xmlns:r="http://schemas.openxmlformats.org/officeDocument/2006/relationships" xmlns:p="http://schemas.openxmlformats.org/presentationml/2006/main">
  <p:tag name="TIMING" val="|9.5|9.2"/>
</p:tagLst>
</file>

<file path=ppt/theme/theme1.xml><?xml version="1.0" encoding="utf-8"?>
<a:theme xmlns:a="http://schemas.openxmlformats.org/drawingml/2006/main" name="2014 Cafe LA Presentation template">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afe LA design1">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afe LA design1">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LAUS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Cafe LA design1">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2014 Cafe LA Presentation template">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Cafe LA design1">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Theme2">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2" id="{459BC0E0-C9A3-4CE0-A82D-3E70B896117F}" vid="{33252F52-53FE-4956-8834-D02EE2F84165}"/>
    </a:ext>
  </a:extLst>
</a:theme>
</file>

<file path=ppt/theme/theme9.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b523212d-ee6b-416a-b870-f85da76adb72" xsi:nil="true"/>
    <lcf76f155ced4ddcb4097134ff3c332f xmlns="8bf10d84-95c4-446b-a6dc-317de1800774">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EE02F034B8BF54BAE9AA0D60582A4B6" ma:contentTypeVersion="16" ma:contentTypeDescription="Create a new document." ma:contentTypeScope="" ma:versionID="43b9c81d7a5e3078268c4b9cce89b625">
  <xsd:schema xmlns:xsd="http://www.w3.org/2001/XMLSchema" xmlns:xs="http://www.w3.org/2001/XMLSchema" xmlns:p="http://schemas.microsoft.com/office/2006/metadata/properties" xmlns:ns2="8bf10d84-95c4-446b-a6dc-317de1800774" xmlns:ns3="b523212d-ee6b-416a-b870-f85da76adb72" xmlns:ns4="a038a585-4f1b-4b82-9716-f9d38f63b763" targetNamespace="http://schemas.microsoft.com/office/2006/metadata/properties" ma:root="true" ma:fieldsID="f4eab557a529fdce1d91f0c92e75c8f8" ns2:_="" ns3:_="" ns4:_="">
    <xsd:import namespace="8bf10d84-95c4-446b-a6dc-317de1800774"/>
    <xsd:import namespace="b523212d-ee6b-416a-b870-f85da76adb72"/>
    <xsd:import namespace="a038a585-4f1b-4b82-9716-f9d38f63b76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4:SharedWithUsers" minOccurs="0"/>
                <xsd:element ref="ns4:SharedWithDetail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f10d84-95c4-446b-a6dc-317de18007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22e4ffc-addb-439b-972d-eea4499adee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23212d-ee6b-416a-b870-f85da76adb7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ec9a4619-c281-4fc8-b204-49f0b9119d60}" ma:internalName="TaxCatchAll" ma:showField="CatchAllData" ma:web="b523212d-ee6b-416a-b870-f85da76adb7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038a585-4f1b-4b82-9716-f9d38f63b76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9A82E04-3591-4111-992F-96310AF82171}">
  <ds:schemaRefs>
    <ds:schemaRef ds:uri="http://schemas.microsoft.com/sharepoint/v3/contenttype/forms"/>
  </ds:schemaRefs>
</ds:datastoreItem>
</file>

<file path=customXml/itemProps2.xml><?xml version="1.0" encoding="utf-8"?>
<ds:datastoreItem xmlns:ds="http://schemas.openxmlformats.org/officeDocument/2006/customXml" ds:itemID="{DE1242C9-3E2D-467E-BAC1-2A36B9C59660}">
  <ds:schemaRefs>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http://www.w3.org/XML/1998/namespace"/>
    <ds:schemaRef ds:uri="http://purl.org/dc/terms/"/>
    <ds:schemaRef ds:uri="http://purl.org/dc/dcmitype/"/>
    <ds:schemaRef ds:uri="http://schemas.microsoft.com/office/infopath/2007/PartnerControls"/>
    <ds:schemaRef ds:uri="f91e6127-6efb-4e29-8750-0a8ab12413a1"/>
    <ds:schemaRef ds:uri="aa16f144-6dfb-4da3-bba2-b3c70bfe3221"/>
    <ds:schemaRef ds:uri="b523212d-ee6b-416a-b870-f85da76adb72"/>
    <ds:schemaRef ds:uri="8bf10d84-95c4-446b-a6dc-317de1800774"/>
  </ds:schemaRefs>
</ds:datastoreItem>
</file>

<file path=customXml/itemProps3.xml><?xml version="1.0" encoding="utf-8"?>
<ds:datastoreItem xmlns:ds="http://schemas.openxmlformats.org/officeDocument/2006/customXml" ds:itemID="{3BFBE0C8-69CF-488F-94CE-111424CF5F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bf10d84-95c4-446b-a6dc-317de1800774"/>
    <ds:schemaRef ds:uri="b523212d-ee6b-416a-b870-f85da76adb72"/>
    <ds:schemaRef ds:uri="a038a585-4f1b-4b82-9716-f9d38f63b7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84094</TotalTime>
  <Words>5983</Words>
  <Application>Microsoft Office PowerPoint</Application>
  <PresentationFormat>Widescreen</PresentationFormat>
  <Paragraphs>593</Paragraphs>
  <Slides>61</Slides>
  <Notes>61</Notes>
  <HiddenSlides>0</HiddenSlides>
  <MMClips>7</MMClips>
  <ScaleCrop>false</ScaleCrop>
  <HeadingPairs>
    <vt:vector size="4" baseType="variant">
      <vt:variant>
        <vt:lpstr>Theme</vt:lpstr>
      </vt:variant>
      <vt:variant>
        <vt:i4>9</vt:i4>
      </vt:variant>
      <vt:variant>
        <vt:lpstr>Slide Titles</vt:lpstr>
      </vt:variant>
      <vt:variant>
        <vt:i4>61</vt:i4>
      </vt:variant>
    </vt:vector>
  </HeadingPairs>
  <TitlesOfParts>
    <vt:vector size="70" baseType="lpstr">
      <vt:lpstr>2014 Cafe LA Presentation template</vt:lpstr>
      <vt:lpstr>Cafe LA design1</vt:lpstr>
      <vt:lpstr>1_Cafe LA design1</vt:lpstr>
      <vt:lpstr>3_LAUSD</vt:lpstr>
      <vt:lpstr>2_Cafe LA design1</vt:lpstr>
      <vt:lpstr>1_2014 Cafe LA Presentation template</vt:lpstr>
      <vt:lpstr>3_Cafe LA design1</vt:lpstr>
      <vt:lpstr>Theme2</vt:lpstr>
      <vt:lpstr>Office 2013 - 2022 Theme</vt:lpstr>
      <vt:lpstr>Meal Patterns &amp; Offer Versus Serve</vt:lpstr>
      <vt:lpstr>Table of Contents</vt:lpstr>
      <vt:lpstr>PowerPoint Presentation</vt:lpstr>
      <vt:lpstr>LAUSD Meal Programs</vt:lpstr>
      <vt:lpstr>PowerPoint Presentation</vt:lpstr>
      <vt:lpstr>PowerPoint Presentation</vt:lpstr>
      <vt:lpstr>PowerPoint Presentation</vt:lpstr>
      <vt:lpstr>PowerPoint Presentation</vt:lpstr>
      <vt:lpstr>PowerPoint Presentation</vt:lpstr>
      <vt:lpstr>PowerPoint Presentation</vt:lpstr>
      <vt:lpstr>Offer Versus Serve  Tip Sheet</vt:lpstr>
      <vt:lpstr>Offer Versus Serve</vt:lpstr>
      <vt:lpstr>PowerPoint Presentation</vt:lpstr>
      <vt:lpstr>Items</vt:lpstr>
      <vt:lpstr>Point of Service</vt:lpstr>
      <vt:lpstr>Ensuring All Meals Are Reimbursable</vt:lpstr>
      <vt:lpstr>PowerPoint Presentation</vt:lpstr>
      <vt:lpstr>PowerPoint Presentation</vt:lpstr>
      <vt:lpstr>PowerPoint Presentation</vt:lpstr>
      <vt:lpstr>Breakfast OVS  Rules</vt:lpstr>
      <vt:lpstr>PowerPoint Presentation</vt:lpstr>
      <vt:lpstr>PowerPoint Presentation</vt:lpstr>
      <vt:lpstr>PowerPoint Presentation</vt:lpstr>
      <vt:lpstr>Not Too Hungry… Save it For Later!</vt:lpstr>
      <vt:lpstr>Lunch OVS Rules</vt:lpstr>
      <vt:lpstr>PowerPoint Presentation</vt:lpstr>
      <vt:lpstr>Remember, students DO NOT have to take all the food offered during lunch. </vt:lpstr>
      <vt:lpstr>PowerPoint Presentation</vt:lpstr>
      <vt:lpstr>1 Entrée = 2 or more components</vt:lpstr>
      <vt:lpstr>Pizza has how many components?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Tips for Reading the Menu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Menu Team</vt:lpstr>
    </vt:vector>
  </TitlesOfParts>
  <Company>LAUSD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LAUSD</dc:creator>
  <cp:lastModifiedBy>Corral, Alicia</cp:lastModifiedBy>
  <cp:revision>1370</cp:revision>
  <cp:lastPrinted>2024-06-24T15:55:33Z</cp:lastPrinted>
  <dcterms:created xsi:type="dcterms:W3CDTF">2014-05-05T14:23:24Z</dcterms:created>
  <dcterms:modified xsi:type="dcterms:W3CDTF">2025-08-08T16:39:51Z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0x0101004EE02F034B8BF54BAE9AA0D60582A4B6</vt:lpwstr>
  </property>
  <property fmtid="{D5CDD505-2E9C-101B-9397-08002B2CF9AE}" pid="3" name="MediaServiceImageTags">
    <vt:lpwstr/>
  </property>
</Properties>
</file>